
<file path=[Content_Types].xml><?xml version="1.0" encoding="utf-8"?>
<Types xmlns="http://schemas.openxmlformats.org/package/2006/content-types">
  <Default Extension="jpeg" ContentType="image/jpeg"/>
  <Default Extension="JPG" ContentType="image/.jpg"/>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firstSlideNum="11">
  <p:sldMasterIdLst>
    <p:sldMasterId id="2147483648" r:id="rId1"/>
    <p:sldMasterId id="2147483660" r:id="rId3"/>
    <p:sldMasterId id="2147483672" r:id="rId4"/>
    <p:sldMasterId id="2147483684" r:id="rId5"/>
  </p:sldMasterIdLst>
  <p:notesMasterIdLst>
    <p:notesMasterId r:id="rId7"/>
  </p:notesMasterIdLst>
  <p:sldIdLst>
    <p:sldId id="322" r:id="rId6"/>
    <p:sldId id="323" r:id="rId8"/>
    <p:sldId id="324" r:id="rId9"/>
    <p:sldId id="259" r:id="rId10"/>
    <p:sldId id="262" r:id="rId11"/>
    <p:sldId id="283" r:id="rId12"/>
    <p:sldId id="327" r:id="rId13"/>
    <p:sldId id="271" r:id="rId14"/>
    <p:sldId id="330" r:id="rId15"/>
    <p:sldId id="328" r:id="rId16"/>
    <p:sldId id="277" r:id="rId17"/>
    <p:sldId id="272" r:id="rId18"/>
    <p:sldId id="329" r:id="rId19"/>
    <p:sldId id="273" r:id="rId20"/>
    <p:sldId id="278" r:id="rId21"/>
    <p:sldId id="325" r:id="rId22"/>
  </p:sldIdLst>
  <p:sldSz cx="9145270" cy="5144770"/>
  <p:notesSz cx="6858000" cy="9144000"/>
  <p:custDataLst>
    <p:tags r:id="rId26"/>
  </p:custDataLst>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783A"/>
    <a:srgbClr val="F0F0F0"/>
    <a:srgbClr val="E03C39"/>
    <a:srgbClr val="C00000"/>
    <a:srgbClr val="E3413E"/>
    <a:srgbClr val="005885"/>
    <a:srgbClr val="008F86"/>
    <a:srgbClr val="EC6C3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324" autoAdjust="0"/>
    <p:restoredTop sz="93945" autoAdjust="0"/>
  </p:normalViewPr>
  <p:slideViewPr>
    <p:cSldViewPr showGuides="1">
      <p:cViewPr varScale="1">
        <p:scale>
          <a:sx n="85" d="100"/>
          <a:sy n="85" d="100"/>
        </p:scale>
        <p:origin x="1140" y="120"/>
      </p:cViewPr>
      <p:guideLst>
        <p:guide orient="horz" pos="1619"/>
        <p:guide pos="2880"/>
      </p:guideLst>
    </p:cSldViewPr>
  </p:slideViewPr>
  <p:notesTextViewPr>
    <p:cViewPr>
      <p:scale>
        <a:sx n="1" d="1"/>
        <a:sy n="1" d="1"/>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3.xml"/><Relationship Id="rId8" Type="http://schemas.openxmlformats.org/officeDocument/2006/relationships/slide" Target="slides/slide2.xml"/><Relationship Id="rId7" Type="http://schemas.openxmlformats.org/officeDocument/2006/relationships/notesMaster" Target="notesMasters/notesMaster1.xml"/><Relationship Id="rId6" Type="http://schemas.openxmlformats.org/officeDocument/2006/relationships/slide" Target="slides/slide1.xml"/><Relationship Id="rId5" Type="http://schemas.openxmlformats.org/officeDocument/2006/relationships/slideMaster" Target="slideMasters/slideMaster4.xml"/><Relationship Id="rId4" Type="http://schemas.openxmlformats.org/officeDocument/2006/relationships/slideMaster" Target="slideMasters/slideMaster3.xml"/><Relationship Id="rId3" Type="http://schemas.openxmlformats.org/officeDocument/2006/relationships/slideMaster" Target="slideMasters/slideMaster2.xml"/><Relationship Id="rId26" Type="http://schemas.openxmlformats.org/officeDocument/2006/relationships/tags" Target="tags/tag9.xml"/><Relationship Id="rId25" Type="http://schemas.openxmlformats.org/officeDocument/2006/relationships/tableStyles" Target="tableStyles.xml"/><Relationship Id="rId24" Type="http://schemas.openxmlformats.org/officeDocument/2006/relationships/viewProps" Target="viewProps.xml"/><Relationship Id="rId23" Type="http://schemas.openxmlformats.org/officeDocument/2006/relationships/presProps" Target="presProps.xml"/><Relationship Id="rId22" Type="http://schemas.openxmlformats.org/officeDocument/2006/relationships/slide" Target="slides/slide16.xml"/><Relationship Id="rId21" Type="http://schemas.openxmlformats.org/officeDocument/2006/relationships/slide" Target="slides/slide15.xml"/><Relationship Id="rId20" Type="http://schemas.openxmlformats.org/officeDocument/2006/relationships/slide" Target="slides/slide14.xml"/><Relationship Id="rId2" Type="http://schemas.openxmlformats.org/officeDocument/2006/relationships/theme" Target="theme/theme1.xml"/><Relationship Id="rId19" Type="http://schemas.openxmlformats.org/officeDocument/2006/relationships/slide" Target="slides/slide13.xml"/><Relationship Id="rId18" Type="http://schemas.openxmlformats.org/officeDocument/2006/relationships/slide" Target="slides/slide12.xml"/><Relationship Id="rId17" Type="http://schemas.openxmlformats.org/officeDocument/2006/relationships/slide" Target="slides/slide11.xml"/><Relationship Id="rId16" Type="http://schemas.openxmlformats.org/officeDocument/2006/relationships/slide" Target="slides/slide10.xml"/><Relationship Id="rId15" Type="http://schemas.openxmlformats.org/officeDocument/2006/relationships/slide" Target="slides/slide9.xml"/><Relationship Id="rId14" Type="http://schemas.openxmlformats.org/officeDocument/2006/relationships/slide" Target="slides/slide8.xml"/><Relationship Id="rId13" Type="http://schemas.openxmlformats.org/officeDocument/2006/relationships/slide" Target="slides/slide7.xml"/><Relationship Id="rId12" Type="http://schemas.openxmlformats.org/officeDocument/2006/relationships/slide" Target="slides/slide6.xml"/><Relationship Id="rId11" Type="http://schemas.openxmlformats.org/officeDocument/2006/relationships/slide" Target="slides/slide5.xml"/><Relationship Id="rId10" Type="http://schemas.openxmlformats.org/officeDocument/2006/relationships/slide" Target="slides/slide4.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7C0AEDC-94CA-47A0-8606-52C9830F40B4}"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93DA5FA-B3F8-45F3-91C7-DF91E35A219C}"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51PPT</a:t>
            </a:r>
            <a:r>
              <a:rPr lang="zh-CN" altLang="en-US" dirty="0"/>
              <a:t>模板网  </a:t>
            </a:r>
            <a:r>
              <a:rPr lang="en-US" altLang="zh-CN" dirty="0"/>
              <a:t>www.51pptmoban.com</a:t>
            </a:r>
            <a:endParaRPr lang="zh-CN" altLang="en-US" dirty="0"/>
          </a:p>
        </p:txBody>
      </p:sp>
      <p:sp>
        <p:nvSpPr>
          <p:cNvPr id="4" name="灯片编号占位符 3"/>
          <p:cNvSpPr>
            <a:spLocks noGrp="1"/>
          </p:cNvSpPr>
          <p:nvPr>
            <p:ph type="sldNum" sz="quarter" idx="10"/>
          </p:nvPr>
        </p:nvSpPr>
        <p:spPr/>
        <p:txBody>
          <a:bodyPr/>
          <a:lstStyle/>
          <a:p>
            <a:fld id="{A93DA5FA-B3F8-45F3-91C7-DF91E35A219C}"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51PPT</a:t>
            </a:r>
            <a:r>
              <a:rPr lang="zh-CN" altLang="en-US" dirty="0"/>
              <a:t>模板网  </a:t>
            </a:r>
            <a:r>
              <a:rPr lang="en-US" altLang="zh-CN" dirty="0"/>
              <a:t>www.51pptmoban.com</a:t>
            </a:r>
            <a:endParaRPr lang="zh-CN" altLang="en-US" dirty="0"/>
          </a:p>
        </p:txBody>
      </p:sp>
      <p:sp>
        <p:nvSpPr>
          <p:cNvPr id="4" name="灯片编号占位符 3"/>
          <p:cNvSpPr>
            <a:spLocks noGrp="1"/>
          </p:cNvSpPr>
          <p:nvPr>
            <p:ph type="sldNum" sz="quarter" idx="10"/>
          </p:nvPr>
        </p:nvSpPr>
        <p:spPr/>
        <p:txBody>
          <a:bodyPr/>
          <a:lstStyle/>
          <a:p>
            <a:fld id="{A93DA5FA-B3F8-45F3-91C7-DF91E35A219C}"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3DA5FA-B3F8-45F3-91C7-DF91E35A219C}"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3DA5FA-B3F8-45F3-91C7-DF91E35A219C}"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51PPT</a:t>
            </a:r>
            <a:r>
              <a:rPr lang="zh-CN" altLang="en-US" dirty="0"/>
              <a:t>模板网  </a:t>
            </a:r>
            <a:r>
              <a:rPr lang="en-US" altLang="zh-CN" dirty="0"/>
              <a:t>www.51pptmoban.com</a:t>
            </a:r>
            <a:endParaRPr lang="zh-CN" altLang="en-US" dirty="0"/>
          </a:p>
        </p:txBody>
      </p:sp>
      <p:sp>
        <p:nvSpPr>
          <p:cNvPr id="4" name="灯片编号占位符 3"/>
          <p:cNvSpPr>
            <a:spLocks noGrp="1"/>
          </p:cNvSpPr>
          <p:nvPr>
            <p:ph type="sldNum" sz="quarter" idx="10"/>
          </p:nvPr>
        </p:nvSpPr>
        <p:spPr/>
        <p:txBody>
          <a:bodyPr/>
          <a:lstStyle/>
          <a:p>
            <a:fld id="{A93DA5FA-B3F8-45F3-91C7-DF91E35A219C}"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3DA5FA-B3F8-45F3-91C7-DF91E35A219C}"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3DA5FA-B3F8-45F3-91C7-DF91E35A219C}"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51PPT</a:t>
            </a:r>
            <a:r>
              <a:rPr lang="zh-CN" altLang="en-US" dirty="0"/>
              <a:t>模板网  </a:t>
            </a:r>
            <a:r>
              <a:rPr lang="en-US" altLang="zh-CN" dirty="0"/>
              <a:t>www.51pptmoban.com</a:t>
            </a:r>
            <a:endParaRPr lang="zh-CN" altLang="en-US" dirty="0"/>
          </a:p>
        </p:txBody>
      </p:sp>
      <p:sp>
        <p:nvSpPr>
          <p:cNvPr id="4" name="灯片编号占位符 3"/>
          <p:cNvSpPr>
            <a:spLocks noGrp="1"/>
          </p:cNvSpPr>
          <p:nvPr>
            <p:ph type="sldNum" sz="quarter" idx="10"/>
          </p:nvPr>
        </p:nvSpPr>
        <p:spPr/>
        <p:txBody>
          <a:bodyPr/>
          <a:lstStyle/>
          <a:p>
            <a:fld id="{A93DA5FA-B3F8-45F3-91C7-DF91E35A219C}"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51PPT</a:t>
            </a:r>
            <a:r>
              <a:rPr lang="zh-CN" altLang="en-US" dirty="0"/>
              <a:t>模板网  </a:t>
            </a:r>
            <a:r>
              <a:rPr lang="en-US" altLang="zh-CN" dirty="0"/>
              <a:t>www.51pptmoban.com</a:t>
            </a:r>
            <a:endParaRPr lang="zh-CN" altLang="en-US" dirty="0"/>
          </a:p>
        </p:txBody>
      </p:sp>
      <p:sp>
        <p:nvSpPr>
          <p:cNvPr id="4" name="灯片编号占位符 3"/>
          <p:cNvSpPr>
            <a:spLocks noGrp="1"/>
          </p:cNvSpPr>
          <p:nvPr>
            <p:ph type="sldNum" sz="quarter" idx="10"/>
          </p:nvPr>
        </p:nvSpPr>
        <p:spPr/>
        <p:txBody>
          <a:bodyPr/>
          <a:lstStyle/>
          <a:p>
            <a:fld id="{A93DA5FA-B3F8-45F3-91C7-DF91E35A219C}"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51PPT</a:t>
            </a:r>
            <a:r>
              <a:rPr lang="zh-CN" altLang="en-US" dirty="0"/>
              <a:t>模板网  </a:t>
            </a:r>
            <a:r>
              <a:rPr lang="en-US" altLang="zh-CN" dirty="0"/>
              <a:t>www.51pptmoban.com</a:t>
            </a:r>
            <a:endParaRPr lang="zh-CN" altLang="en-US" dirty="0"/>
          </a:p>
        </p:txBody>
      </p:sp>
      <p:sp>
        <p:nvSpPr>
          <p:cNvPr id="4" name="灯片编号占位符 3"/>
          <p:cNvSpPr>
            <a:spLocks noGrp="1"/>
          </p:cNvSpPr>
          <p:nvPr>
            <p:ph type="sldNum" sz="quarter" idx="10"/>
          </p:nvPr>
        </p:nvSpPr>
        <p:spPr/>
        <p:txBody>
          <a:bodyPr/>
          <a:lstStyle/>
          <a:p>
            <a:fld id="{A93DA5FA-B3F8-45F3-91C7-DF91E35A219C}"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3DA5FA-B3F8-45F3-91C7-DF91E35A219C}"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3DA5FA-B3F8-45F3-91C7-DF91E35A219C}"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3DA5FA-B3F8-45F3-91C7-DF91E35A219C}"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51PPT</a:t>
            </a:r>
            <a:r>
              <a:rPr lang="zh-CN" altLang="en-US" dirty="0"/>
              <a:t>模板网  </a:t>
            </a:r>
            <a:r>
              <a:rPr lang="en-US" altLang="zh-CN" dirty="0"/>
              <a:t>www.51pptmoban.com</a:t>
            </a:r>
            <a:endParaRPr lang="zh-CN" altLang="en-US" dirty="0"/>
          </a:p>
        </p:txBody>
      </p:sp>
      <p:sp>
        <p:nvSpPr>
          <p:cNvPr id="4" name="灯片编号占位符 3"/>
          <p:cNvSpPr>
            <a:spLocks noGrp="1"/>
          </p:cNvSpPr>
          <p:nvPr>
            <p:ph type="sldNum" sz="quarter" idx="10"/>
          </p:nvPr>
        </p:nvSpPr>
        <p:spPr/>
        <p:txBody>
          <a:bodyPr/>
          <a:lstStyle/>
          <a:p>
            <a:fld id="{A93DA5FA-B3F8-45F3-91C7-DF91E35A219C}"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3DA5FA-B3F8-45F3-91C7-DF91E35A219C}"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3DA5FA-B3F8-45F3-91C7-DF91E35A219C}"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919" y="1598313"/>
            <a:ext cx="7773750" cy="1102859"/>
          </a:xfrm>
          <a:prstGeom prst="rect">
            <a:avLst/>
          </a:prstGeom>
        </p:spPr>
        <p:txBody>
          <a:bodyPr lIns="68580" tIns="34290" rIns="68580" bIns="34290"/>
          <a:lstStyle/>
          <a:p>
            <a:r>
              <a:rPr lang="zh-CN" altLang="en-US"/>
              <a:t>单击此处编辑母版标题样式</a:t>
            </a:r>
            <a:endParaRPr lang="zh-CN" altLang="en-US"/>
          </a:p>
        </p:txBody>
      </p:sp>
      <p:sp>
        <p:nvSpPr>
          <p:cNvPr id="3" name="副标题 2"/>
          <p:cNvSpPr>
            <a:spLocks noGrp="1"/>
          </p:cNvSpPr>
          <p:nvPr>
            <p:ph type="subTitle" idx="1"/>
          </p:nvPr>
        </p:nvSpPr>
        <p:spPr>
          <a:xfrm>
            <a:off x="1371838" y="2915550"/>
            <a:ext cx="6401912" cy="1314856"/>
          </a:xfrm>
          <a:prstGeom prst="rect">
            <a:avLst/>
          </a:prstGeom>
        </p:spPr>
        <p:txBody>
          <a:bodyPr lIns="68580" tIns="34290" rIns="68580" bIns="34290"/>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zh-CN" altLang="en-US"/>
              <a:t>单击此处编辑母版副标题样式</a:t>
            </a:r>
            <a:endParaRPr lang="zh-CN" altLang="en-US"/>
          </a:p>
        </p:txBody>
      </p:sp>
      <p:sp>
        <p:nvSpPr>
          <p:cNvPr id="4" name="日期占位符 3"/>
          <p:cNvSpPr>
            <a:spLocks noGrp="1"/>
          </p:cNvSpPr>
          <p:nvPr>
            <p:ph type="dt" sz="half" idx="10"/>
          </p:nvPr>
        </p:nvSpPr>
        <p:spPr>
          <a:xfrm>
            <a:off x="457280" y="4768736"/>
            <a:ext cx="2133971" cy="273928"/>
          </a:xfrm>
          <a:prstGeom prst="rect">
            <a:avLst/>
          </a:prstGeom>
        </p:spPr>
        <p:txBody>
          <a:bodyPr lIns="68580" tIns="34290" rIns="68580" bIns="34290"/>
          <a:lstStyle/>
          <a:p>
            <a:fld id="{B8FE71B6-01E8-4B6C-824B-EC56733794F5}" type="datetimeFigureOut">
              <a:rPr lang="zh-CN" altLang="en-US" smtClean="0"/>
            </a:fld>
            <a:endParaRPr lang="zh-CN" altLang="en-US"/>
          </a:p>
        </p:txBody>
      </p:sp>
      <p:sp>
        <p:nvSpPr>
          <p:cNvPr id="5" name="页脚占位符 4"/>
          <p:cNvSpPr>
            <a:spLocks noGrp="1"/>
          </p:cNvSpPr>
          <p:nvPr>
            <p:ph type="ftr" sz="quarter" idx="11"/>
          </p:nvPr>
        </p:nvSpPr>
        <p:spPr>
          <a:xfrm>
            <a:off x="3124743" y="4768736"/>
            <a:ext cx="2896103" cy="273928"/>
          </a:xfrm>
          <a:prstGeom prst="rect">
            <a:avLst/>
          </a:prstGeom>
        </p:spPr>
        <p:txBody>
          <a:bodyPr lIns="68580" tIns="34290" rIns="68580" bIns="34290"/>
          <a:lstStyle/>
          <a:p>
            <a:endParaRPr lang="zh-CN" altLang="en-US"/>
          </a:p>
        </p:txBody>
      </p:sp>
      <p:sp>
        <p:nvSpPr>
          <p:cNvPr id="6" name="灯片编号占位符 5"/>
          <p:cNvSpPr>
            <a:spLocks noGrp="1"/>
          </p:cNvSpPr>
          <p:nvPr>
            <p:ph type="sldNum" sz="quarter" idx="12"/>
          </p:nvPr>
        </p:nvSpPr>
        <p:spPr>
          <a:xfrm>
            <a:off x="6554338" y="4768736"/>
            <a:ext cx="2133971" cy="273928"/>
          </a:xfrm>
          <a:prstGeom prst="rect">
            <a:avLst/>
          </a:prstGeom>
        </p:spPr>
        <p:txBody>
          <a:bodyPr lIns="68580" tIns="34290" rIns="68580" bIns="34290"/>
          <a:lstStyle/>
          <a:p>
            <a:fld id="{4AC42666-7DA3-40B7-9A27-6D60C0A5BA1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79" y="206042"/>
            <a:ext cx="8231030" cy="857515"/>
          </a:xfrm>
          <a:prstGeom prst="rect">
            <a:avLst/>
          </a:prstGeom>
        </p:spPr>
        <p:txBody>
          <a:bodyPr lIns="68580" tIns="34290" rIns="68580" bIns="34290"/>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457279" y="1200522"/>
            <a:ext cx="8231030" cy="3395520"/>
          </a:xfrm>
          <a:prstGeom prst="rect">
            <a:avLst/>
          </a:prstGeom>
        </p:spPr>
        <p:txBody>
          <a:bodyPr vert="eaVert" lIns="68580" tIns="34290" rIns="68580" bIns="3429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457280" y="4768736"/>
            <a:ext cx="2133971" cy="273928"/>
          </a:xfrm>
          <a:prstGeom prst="rect">
            <a:avLst/>
          </a:prstGeom>
        </p:spPr>
        <p:txBody>
          <a:bodyPr lIns="68580" tIns="34290" rIns="68580" bIns="34290"/>
          <a:lstStyle/>
          <a:p>
            <a:fld id="{B8FE71B6-01E8-4B6C-824B-EC56733794F5}" type="datetimeFigureOut">
              <a:rPr lang="zh-CN" altLang="en-US" smtClean="0"/>
            </a:fld>
            <a:endParaRPr lang="zh-CN" altLang="en-US"/>
          </a:p>
        </p:txBody>
      </p:sp>
      <p:sp>
        <p:nvSpPr>
          <p:cNvPr id="5" name="页脚占位符 4"/>
          <p:cNvSpPr>
            <a:spLocks noGrp="1"/>
          </p:cNvSpPr>
          <p:nvPr>
            <p:ph type="ftr" sz="quarter" idx="11"/>
          </p:nvPr>
        </p:nvSpPr>
        <p:spPr>
          <a:xfrm>
            <a:off x="3124743" y="4768736"/>
            <a:ext cx="2896103" cy="273928"/>
          </a:xfrm>
          <a:prstGeom prst="rect">
            <a:avLst/>
          </a:prstGeom>
        </p:spPr>
        <p:txBody>
          <a:bodyPr lIns="68580" tIns="34290" rIns="68580" bIns="34290"/>
          <a:lstStyle/>
          <a:p>
            <a:endParaRPr lang="zh-CN" altLang="en-US"/>
          </a:p>
        </p:txBody>
      </p:sp>
      <p:sp>
        <p:nvSpPr>
          <p:cNvPr id="6" name="灯片编号占位符 5"/>
          <p:cNvSpPr>
            <a:spLocks noGrp="1"/>
          </p:cNvSpPr>
          <p:nvPr>
            <p:ph type="sldNum" sz="quarter" idx="12"/>
          </p:nvPr>
        </p:nvSpPr>
        <p:spPr>
          <a:xfrm>
            <a:off x="6554338" y="4768736"/>
            <a:ext cx="2133971" cy="273928"/>
          </a:xfrm>
          <a:prstGeom prst="rect">
            <a:avLst/>
          </a:prstGeom>
        </p:spPr>
        <p:txBody>
          <a:bodyPr lIns="68580" tIns="34290" rIns="68580" bIns="34290"/>
          <a:lstStyle/>
          <a:p>
            <a:fld id="{4AC42666-7DA3-40B7-9A27-6D60C0A5BA1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3910" y="206043"/>
            <a:ext cx="2743677" cy="4389999"/>
          </a:xfrm>
          <a:prstGeom prst="rect">
            <a:avLst/>
          </a:prstGeom>
        </p:spPr>
        <p:txBody>
          <a:bodyPr vert="eaVert" lIns="68580" tIns="34290" rIns="68580" bIns="34290"/>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09707" y="206043"/>
            <a:ext cx="8081778" cy="4389999"/>
          </a:xfrm>
          <a:prstGeom prst="rect">
            <a:avLst/>
          </a:prstGeom>
        </p:spPr>
        <p:txBody>
          <a:bodyPr vert="eaVert" lIns="68580" tIns="34290" rIns="68580" bIns="3429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457280" y="4768736"/>
            <a:ext cx="2133971" cy="273928"/>
          </a:xfrm>
          <a:prstGeom prst="rect">
            <a:avLst/>
          </a:prstGeom>
        </p:spPr>
        <p:txBody>
          <a:bodyPr lIns="68580" tIns="34290" rIns="68580" bIns="34290"/>
          <a:lstStyle/>
          <a:p>
            <a:fld id="{B8FE71B6-01E8-4B6C-824B-EC56733794F5}" type="datetimeFigureOut">
              <a:rPr lang="zh-CN" altLang="en-US" smtClean="0"/>
            </a:fld>
            <a:endParaRPr lang="zh-CN" altLang="en-US"/>
          </a:p>
        </p:txBody>
      </p:sp>
      <p:sp>
        <p:nvSpPr>
          <p:cNvPr id="5" name="页脚占位符 4"/>
          <p:cNvSpPr>
            <a:spLocks noGrp="1"/>
          </p:cNvSpPr>
          <p:nvPr>
            <p:ph type="ftr" sz="quarter" idx="11"/>
          </p:nvPr>
        </p:nvSpPr>
        <p:spPr>
          <a:xfrm>
            <a:off x="3124743" y="4768736"/>
            <a:ext cx="2896103" cy="273928"/>
          </a:xfrm>
          <a:prstGeom prst="rect">
            <a:avLst/>
          </a:prstGeom>
        </p:spPr>
        <p:txBody>
          <a:bodyPr lIns="68580" tIns="34290" rIns="68580" bIns="34290"/>
          <a:lstStyle/>
          <a:p>
            <a:endParaRPr lang="zh-CN" altLang="en-US"/>
          </a:p>
        </p:txBody>
      </p:sp>
      <p:sp>
        <p:nvSpPr>
          <p:cNvPr id="6" name="灯片编号占位符 5"/>
          <p:cNvSpPr>
            <a:spLocks noGrp="1"/>
          </p:cNvSpPr>
          <p:nvPr>
            <p:ph type="sldNum" sz="quarter" idx="12"/>
          </p:nvPr>
        </p:nvSpPr>
        <p:spPr>
          <a:xfrm>
            <a:off x="6554338" y="4768736"/>
            <a:ext cx="2133971" cy="273928"/>
          </a:xfrm>
          <a:prstGeom prst="rect">
            <a:avLst/>
          </a:prstGeom>
        </p:spPr>
        <p:txBody>
          <a:bodyPr lIns="68580" tIns="34290" rIns="68580" bIns="34290"/>
          <a:lstStyle/>
          <a:p>
            <a:fld id="{4AC42666-7DA3-40B7-9A27-6D60C0A5BA1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613"/>
            <a:ext cx="7773988" cy="1103312"/>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371600" y="2916238"/>
            <a:ext cx="6402388"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BD6FE813-D725-4D08-8A53-A310F3B5250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5890B27-0958-4C4C-BDB9-66010A4DD1C1}"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BD6FE813-D725-4D08-8A53-A310F3B5250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5890B27-0958-4C4C-BDB9-66010A4DD1C1}"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6763"/>
            <a:ext cx="7773987" cy="1020762"/>
          </a:xfrm>
        </p:spPr>
        <p:txBody>
          <a:bodyPr anchor="t"/>
          <a:lstStyle>
            <a:lvl1pPr algn="l">
              <a:defRPr sz="40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722313" y="2181225"/>
            <a:ext cx="7773987" cy="1125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BD6FE813-D725-4D08-8A53-A310F3B5250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5890B27-0958-4C4C-BDB9-66010A4DD1C1}"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457200" y="1200150"/>
            <a:ext cx="4038600" cy="33956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4648200" y="1200150"/>
            <a:ext cx="4040188" cy="33956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BD6FE813-D725-4D08-8A53-A310F3B5250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5890B27-0958-4C4C-BDB9-66010A4DD1C1}"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150938"/>
            <a:ext cx="4040188"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457200" y="1631950"/>
            <a:ext cx="4040188" cy="29638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4646613" y="1150938"/>
            <a:ext cx="4041775"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4646613" y="1631950"/>
            <a:ext cx="4041775" cy="29638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BD6FE813-D725-4D08-8A53-A310F3B52505}"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5890B27-0958-4C4C-BDB9-66010A4DD1C1}"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BD6FE813-D725-4D08-8A53-A310F3B5250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5890B27-0958-4C4C-BDB9-66010A4DD1C1}"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BD6FE813-D725-4D08-8A53-A310F3B5250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5890B27-0958-4C4C-BDB9-66010A4DD1C1}"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3575050" y="204788"/>
            <a:ext cx="5113338" cy="43910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457200" y="1076325"/>
            <a:ext cx="3008313" cy="35194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BD6FE813-D725-4D08-8A53-A310F3B5250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5890B27-0958-4C4C-BDB9-66010A4DD1C1}"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79" y="206042"/>
            <a:ext cx="8231030" cy="857515"/>
          </a:xfrm>
          <a:prstGeom prst="rect">
            <a:avLst/>
          </a:prstGeom>
        </p:spPr>
        <p:txBody>
          <a:bodyPr lIns="68580" tIns="34290" rIns="68580" bIns="34290"/>
          <a:lstStyle/>
          <a:p>
            <a:r>
              <a:rPr lang="zh-CN" altLang="en-US"/>
              <a:t>单击此处编辑母版标题样式</a:t>
            </a:r>
            <a:endParaRPr lang="zh-CN" altLang="en-US"/>
          </a:p>
        </p:txBody>
      </p:sp>
      <p:sp>
        <p:nvSpPr>
          <p:cNvPr id="3" name="内容占位符 2"/>
          <p:cNvSpPr>
            <a:spLocks noGrp="1"/>
          </p:cNvSpPr>
          <p:nvPr>
            <p:ph idx="1"/>
          </p:nvPr>
        </p:nvSpPr>
        <p:spPr>
          <a:xfrm>
            <a:off x="457279" y="1200522"/>
            <a:ext cx="8231030" cy="3395520"/>
          </a:xfrm>
          <a:prstGeom prst="rect">
            <a:avLst/>
          </a:prstGeom>
        </p:spPr>
        <p:txBody>
          <a:bodyPr lIns="68580" tIns="34290" rIns="68580" bIns="3429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457280" y="4768736"/>
            <a:ext cx="2133971" cy="273928"/>
          </a:xfrm>
          <a:prstGeom prst="rect">
            <a:avLst/>
          </a:prstGeom>
        </p:spPr>
        <p:txBody>
          <a:bodyPr lIns="68580" tIns="34290" rIns="68580" bIns="34290"/>
          <a:lstStyle/>
          <a:p>
            <a:fld id="{B8FE71B6-01E8-4B6C-824B-EC56733794F5}" type="datetimeFigureOut">
              <a:rPr lang="zh-CN" altLang="en-US" smtClean="0"/>
            </a:fld>
            <a:endParaRPr lang="zh-CN" altLang="en-US"/>
          </a:p>
        </p:txBody>
      </p:sp>
      <p:sp>
        <p:nvSpPr>
          <p:cNvPr id="5" name="页脚占位符 4"/>
          <p:cNvSpPr>
            <a:spLocks noGrp="1"/>
          </p:cNvSpPr>
          <p:nvPr>
            <p:ph type="ftr" sz="quarter" idx="11"/>
          </p:nvPr>
        </p:nvSpPr>
        <p:spPr>
          <a:xfrm>
            <a:off x="3124743" y="4768736"/>
            <a:ext cx="2896103" cy="273928"/>
          </a:xfrm>
          <a:prstGeom prst="rect">
            <a:avLst/>
          </a:prstGeom>
        </p:spPr>
        <p:txBody>
          <a:bodyPr lIns="68580" tIns="34290" rIns="68580" bIns="34290"/>
          <a:lstStyle/>
          <a:p>
            <a:endParaRPr lang="zh-CN" altLang="en-US"/>
          </a:p>
        </p:txBody>
      </p:sp>
      <p:sp>
        <p:nvSpPr>
          <p:cNvPr id="6" name="灯片编号占位符 5"/>
          <p:cNvSpPr>
            <a:spLocks noGrp="1"/>
          </p:cNvSpPr>
          <p:nvPr>
            <p:ph type="sldNum" sz="quarter" idx="12"/>
          </p:nvPr>
        </p:nvSpPr>
        <p:spPr>
          <a:xfrm>
            <a:off x="6554338" y="4768736"/>
            <a:ext cx="2133971" cy="273928"/>
          </a:xfrm>
          <a:prstGeom prst="rect">
            <a:avLst/>
          </a:prstGeom>
        </p:spPr>
        <p:txBody>
          <a:bodyPr lIns="68580" tIns="34290" rIns="68580" bIns="34290"/>
          <a:lstStyle/>
          <a:p>
            <a:fld id="{4AC42666-7DA3-40B7-9A27-6D60C0A5BA1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2038"/>
            <a:ext cx="5487987" cy="425450"/>
          </a:xfr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1792288" y="460375"/>
            <a:ext cx="5487987"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7488"/>
            <a:ext cx="5487987"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BD6FE813-D725-4D08-8A53-A310F3B5250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5890B27-0958-4C4C-BDB9-66010A4DD1C1}"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BD6FE813-D725-4D08-8A53-A310F3B5250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5890B27-0958-4C4C-BDB9-66010A4DD1C1}"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30988" y="206375"/>
            <a:ext cx="2057400" cy="43894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457200" y="206375"/>
            <a:ext cx="6021388" cy="43894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BD6FE813-D725-4D08-8A53-A310F3B5250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5890B27-0958-4C4C-BDB9-66010A4DD1C1}"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613"/>
            <a:ext cx="7773988" cy="1103312"/>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371600" y="2916238"/>
            <a:ext cx="6402388"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BD6FE813-D725-4D08-8A53-A310F3B52505}"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35890B27-0958-4C4C-BDB9-66010A4DD1C1}"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BD6FE813-D725-4D08-8A53-A310F3B52505}"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35890B27-0958-4C4C-BDB9-66010A4DD1C1}"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6763"/>
            <a:ext cx="7773987" cy="1020762"/>
          </a:xfrm>
        </p:spPr>
        <p:txBody>
          <a:bodyPr anchor="t"/>
          <a:lstStyle>
            <a:lvl1pPr algn="l">
              <a:defRPr sz="40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722313" y="2181225"/>
            <a:ext cx="7773987" cy="1125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BD6FE813-D725-4D08-8A53-A310F3B52505}"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35890B27-0958-4C4C-BDB9-66010A4DD1C1}"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457200" y="1200150"/>
            <a:ext cx="4038600" cy="33956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4648200" y="1200150"/>
            <a:ext cx="4040188" cy="33956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BD6FE813-D725-4D08-8A53-A310F3B52505}"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35890B27-0958-4C4C-BDB9-66010A4DD1C1}"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150938"/>
            <a:ext cx="4040188"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457200" y="1631950"/>
            <a:ext cx="4040188" cy="29638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4646613" y="1150938"/>
            <a:ext cx="4041775"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4646613" y="1631950"/>
            <a:ext cx="4041775" cy="29638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BD6FE813-D725-4D08-8A53-A310F3B52505}" type="datetimeFigureOut">
              <a:rPr lang="zh-CN" altLang="en-US" smtClean="0">
                <a:solidFill>
                  <a:prstClr val="black">
                    <a:tint val="75000"/>
                  </a:prstClr>
                </a:solidFill>
              </a:rPr>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35890B27-0958-4C4C-BDB9-66010A4DD1C1}"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BD6FE813-D725-4D08-8A53-A310F3B52505}" type="datetimeFigureOut">
              <a:rPr lang="zh-CN" altLang="en-US" smtClean="0">
                <a:solidFill>
                  <a:prstClr val="black">
                    <a:tint val="75000"/>
                  </a:prstClr>
                </a:solidFill>
              </a:rPr>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35890B27-0958-4C4C-BDB9-66010A4DD1C1}"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BD6FE813-D725-4D08-8A53-A310F3B52505}" type="datetimeFigureOut">
              <a:rPr lang="zh-CN" altLang="en-US" smtClean="0">
                <a:solidFill>
                  <a:prstClr val="black">
                    <a:tint val="75000"/>
                  </a:prstClr>
                </a:solidFill>
              </a:rPr>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35890B27-0958-4C4C-BDB9-66010A4DD1C1}"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439" y="3306196"/>
            <a:ext cx="7773750" cy="1021872"/>
          </a:xfrm>
          <a:prstGeom prst="rect">
            <a:avLst/>
          </a:prstGeom>
        </p:spPr>
        <p:txBody>
          <a:bodyPr lIns="68580" tIns="34290" rIns="68580" bIns="34290" anchor="t"/>
          <a:lstStyle>
            <a:lvl1pPr algn="l">
              <a:defRPr sz="30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722439" y="2180708"/>
            <a:ext cx="7773750" cy="1125488"/>
          </a:xfrm>
          <a:prstGeom prst="rect">
            <a:avLst/>
          </a:prstGeom>
        </p:spPr>
        <p:txBody>
          <a:bodyPr lIns="68580" tIns="34290" rIns="68580" bIns="34290" anchor="b"/>
          <a:lstStyle>
            <a:lvl1pPr marL="0" indent="0">
              <a:buNone/>
              <a:defRPr sz="1500">
                <a:solidFill>
                  <a:schemeClr val="tx1">
                    <a:tint val="75000"/>
                  </a:schemeClr>
                </a:solidFill>
              </a:defRPr>
            </a:lvl1pPr>
            <a:lvl2pPr marL="342900" indent="0">
              <a:buNone/>
              <a:defRPr sz="1400">
                <a:solidFill>
                  <a:schemeClr val="tx1">
                    <a:tint val="75000"/>
                  </a:schemeClr>
                </a:solidFill>
              </a:defRPr>
            </a:lvl2pPr>
            <a:lvl3pPr marL="685800" indent="0">
              <a:buNone/>
              <a:defRPr sz="1200">
                <a:solidFill>
                  <a:schemeClr val="tx1">
                    <a:tint val="75000"/>
                  </a:schemeClr>
                </a:solidFill>
              </a:defRPr>
            </a:lvl3pPr>
            <a:lvl4pPr marL="1028700" indent="0">
              <a:buNone/>
              <a:defRPr sz="1100">
                <a:solidFill>
                  <a:schemeClr val="tx1">
                    <a:tint val="75000"/>
                  </a:schemeClr>
                </a:solidFill>
              </a:defRPr>
            </a:lvl4pPr>
            <a:lvl5pPr marL="1371600" indent="0">
              <a:buNone/>
              <a:defRPr sz="1100">
                <a:solidFill>
                  <a:schemeClr val="tx1">
                    <a:tint val="75000"/>
                  </a:schemeClr>
                </a:solidFill>
              </a:defRPr>
            </a:lvl5pPr>
            <a:lvl6pPr marL="1714500" indent="0">
              <a:buNone/>
              <a:defRPr sz="1100">
                <a:solidFill>
                  <a:schemeClr val="tx1">
                    <a:tint val="75000"/>
                  </a:schemeClr>
                </a:solidFill>
              </a:defRPr>
            </a:lvl6pPr>
            <a:lvl7pPr marL="2057400" indent="0">
              <a:buNone/>
              <a:defRPr sz="1100">
                <a:solidFill>
                  <a:schemeClr val="tx1">
                    <a:tint val="75000"/>
                  </a:schemeClr>
                </a:solidFill>
              </a:defRPr>
            </a:lvl7pPr>
            <a:lvl8pPr marL="2400300" indent="0">
              <a:buNone/>
              <a:defRPr sz="1100">
                <a:solidFill>
                  <a:schemeClr val="tx1">
                    <a:tint val="75000"/>
                  </a:schemeClr>
                </a:solidFill>
              </a:defRPr>
            </a:lvl8pPr>
            <a:lvl9pPr marL="2743200" indent="0">
              <a:buNone/>
              <a:defRPr sz="11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a:xfrm>
            <a:off x="457280" y="4768736"/>
            <a:ext cx="2133971" cy="273928"/>
          </a:xfrm>
          <a:prstGeom prst="rect">
            <a:avLst/>
          </a:prstGeom>
        </p:spPr>
        <p:txBody>
          <a:bodyPr lIns="68580" tIns="34290" rIns="68580" bIns="34290"/>
          <a:lstStyle/>
          <a:p>
            <a:fld id="{B8FE71B6-01E8-4B6C-824B-EC56733794F5}" type="datetimeFigureOut">
              <a:rPr lang="zh-CN" altLang="en-US" smtClean="0"/>
            </a:fld>
            <a:endParaRPr lang="zh-CN" altLang="en-US"/>
          </a:p>
        </p:txBody>
      </p:sp>
      <p:sp>
        <p:nvSpPr>
          <p:cNvPr id="5" name="页脚占位符 4"/>
          <p:cNvSpPr>
            <a:spLocks noGrp="1"/>
          </p:cNvSpPr>
          <p:nvPr>
            <p:ph type="ftr" sz="quarter" idx="11"/>
          </p:nvPr>
        </p:nvSpPr>
        <p:spPr>
          <a:xfrm>
            <a:off x="3124743" y="4768736"/>
            <a:ext cx="2896103" cy="273928"/>
          </a:xfrm>
          <a:prstGeom prst="rect">
            <a:avLst/>
          </a:prstGeom>
        </p:spPr>
        <p:txBody>
          <a:bodyPr lIns="68580" tIns="34290" rIns="68580" bIns="34290"/>
          <a:lstStyle/>
          <a:p>
            <a:endParaRPr lang="zh-CN" altLang="en-US"/>
          </a:p>
        </p:txBody>
      </p:sp>
      <p:sp>
        <p:nvSpPr>
          <p:cNvPr id="6" name="灯片编号占位符 5"/>
          <p:cNvSpPr>
            <a:spLocks noGrp="1"/>
          </p:cNvSpPr>
          <p:nvPr>
            <p:ph type="sldNum" sz="quarter" idx="12"/>
          </p:nvPr>
        </p:nvSpPr>
        <p:spPr>
          <a:xfrm>
            <a:off x="6554338" y="4768736"/>
            <a:ext cx="2133971" cy="273928"/>
          </a:xfrm>
          <a:prstGeom prst="rect">
            <a:avLst/>
          </a:prstGeom>
        </p:spPr>
        <p:txBody>
          <a:bodyPr lIns="68580" tIns="34290" rIns="68580" bIns="34290"/>
          <a:lstStyle/>
          <a:p>
            <a:fld id="{4AC42666-7DA3-40B7-9A27-6D60C0A5BA1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3575050" y="204788"/>
            <a:ext cx="5113338" cy="43910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457200" y="1076325"/>
            <a:ext cx="3008313" cy="35194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BD6FE813-D725-4D08-8A53-A310F3B52505}"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35890B27-0958-4C4C-BDB9-66010A4DD1C1}"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2038"/>
            <a:ext cx="5487987" cy="425450"/>
          </a:xfr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1792288" y="460375"/>
            <a:ext cx="5487987"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7488"/>
            <a:ext cx="5487987"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BD6FE813-D725-4D08-8A53-A310F3B52505}"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35890B27-0958-4C4C-BDB9-66010A4DD1C1}"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BD6FE813-D725-4D08-8A53-A310F3B52505}"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35890B27-0958-4C4C-BDB9-66010A4DD1C1}"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30988" y="206375"/>
            <a:ext cx="2057400" cy="43894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457200" y="206375"/>
            <a:ext cx="6021388" cy="43894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BD6FE813-D725-4D08-8A53-A310F3B52505}"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35890B27-0958-4C4C-BDB9-66010A4DD1C1}"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613"/>
            <a:ext cx="7773988" cy="1103312"/>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371600" y="2916238"/>
            <a:ext cx="6402388"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BD6FE813-D725-4D08-8A53-A310F3B52505}"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35890B27-0958-4C4C-BDB9-66010A4DD1C1}"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BD6FE813-D725-4D08-8A53-A310F3B52505}"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35890B27-0958-4C4C-BDB9-66010A4DD1C1}"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6763"/>
            <a:ext cx="7773987" cy="1020762"/>
          </a:xfrm>
        </p:spPr>
        <p:txBody>
          <a:bodyPr anchor="t"/>
          <a:lstStyle>
            <a:lvl1pPr algn="l">
              <a:defRPr sz="40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722313" y="2181225"/>
            <a:ext cx="7773987" cy="1125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BD6FE813-D725-4D08-8A53-A310F3B52505}"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35890B27-0958-4C4C-BDB9-66010A4DD1C1}"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457200" y="1200150"/>
            <a:ext cx="4038600" cy="33956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4648200" y="1200150"/>
            <a:ext cx="4040188" cy="33956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BD6FE813-D725-4D08-8A53-A310F3B52505}"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35890B27-0958-4C4C-BDB9-66010A4DD1C1}"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150938"/>
            <a:ext cx="4040188"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457200" y="1631950"/>
            <a:ext cx="4040188" cy="29638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4646613" y="1150938"/>
            <a:ext cx="4041775"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4646613" y="1631950"/>
            <a:ext cx="4041775" cy="29638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BD6FE813-D725-4D08-8A53-A310F3B52505}" type="datetimeFigureOut">
              <a:rPr lang="zh-CN" altLang="en-US" smtClean="0">
                <a:solidFill>
                  <a:prstClr val="black">
                    <a:tint val="75000"/>
                  </a:prstClr>
                </a:solidFill>
              </a:rPr>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35890B27-0958-4C4C-BDB9-66010A4DD1C1}"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BD6FE813-D725-4D08-8A53-A310F3B52505}" type="datetimeFigureOut">
              <a:rPr lang="zh-CN" altLang="en-US" smtClean="0">
                <a:solidFill>
                  <a:prstClr val="black">
                    <a:tint val="75000"/>
                  </a:prstClr>
                </a:solidFill>
              </a:rPr>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35890B27-0958-4C4C-BDB9-66010A4DD1C1}"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79" y="206042"/>
            <a:ext cx="8231030" cy="857515"/>
          </a:xfrm>
          <a:prstGeom prst="rect">
            <a:avLst/>
          </a:prstGeom>
        </p:spPr>
        <p:txBody>
          <a:bodyPr lIns="68580" tIns="34290" rIns="68580" bIns="34290"/>
          <a:lstStyle/>
          <a:p>
            <a:r>
              <a:rPr lang="zh-CN" altLang="en-US"/>
              <a:t>单击此处编辑母版标题样式</a:t>
            </a:r>
            <a:endParaRPr lang="zh-CN" altLang="en-US"/>
          </a:p>
        </p:txBody>
      </p:sp>
      <p:sp>
        <p:nvSpPr>
          <p:cNvPr id="3" name="内容占位符 2"/>
          <p:cNvSpPr>
            <a:spLocks noGrp="1"/>
          </p:cNvSpPr>
          <p:nvPr>
            <p:ph sz="half" idx="1"/>
          </p:nvPr>
        </p:nvSpPr>
        <p:spPr>
          <a:xfrm>
            <a:off x="609706" y="1200522"/>
            <a:ext cx="5412728" cy="3395520"/>
          </a:xfrm>
          <a:prstGeom prst="rect">
            <a:avLst/>
          </a:prstGeom>
        </p:spPr>
        <p:txBody>
          <a:bodyPr lIns="68580" tIns="34290" rIns="68580" bIns="34290"/>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4861" y="1200522"/>
            <a:ext cx="5412727" cy="3395520"/>
          </a:xfrm>
          <a:prstGeom prst="rect">
            <a:avLst/>
          </a:prstGeom>
        </p:spPr>
        <p:txBody>
          <a:bodyPr lIns="68580" tIns="34290" rIns="68580" bIns="34290"/>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a:xfrm>
            <a:off x="457280" y="4768736"/>
            <a:ext cx="2133971" cy="273928"/>
          </a:xfrm>
          <a:prstGeom prst="rect">
            <a:avLst/>
          </a:prstGeom>
        </p:spPr>
        <p:txBody>
          <a:bodyPr lIns="68580" tIns="34290" rIns="68580" bIns="34290"/>
          <a:lstStyle/>
          <a:p>
            <a:fld id="{B8FE71B6-01E8-4B6C-824B-EC56733794F5}" type="datetimeFigureOut">
              <a:rPr lang="zh-CN" altLang="en-US" smtClean="0"/>
            </a:fld>
            <a:endParaRPr lang="zh-CN" altLang="en-US"/>
          </a:p>
        </p:txBody>
      </p:sp>
      <p:sp>
        <p:nvSpPr>
          <p:cNvPr id="6" name="页脚占位符 5"/>
          <p:cNvSpPr>
            <a:spLocks noGrp="1"/>
          </p:cNvSpPr>
          <p:nvPr>
            <p:ph type="ftr" sz="quarter" idx="11"/>
          </p:nvPr>
        </p:nvSpPr>
        <p:spPr>
          <a:xfrm>
            <a:off x="3124743" y="4768736"/>
            <a:ext cx="2896103" cy="273928"/>
          </a:xfrm>
          <a:prstGeom prst="rect">
            <a:avLst/>
          </a:prstGeom>
        </p:spPr>
        <p:txBody>
          <a:bodyPr lIns="68580" tIns="34290" rIns="68580" bIns="34290"/>
          <a:lstStyle/>
          <a:p>
            <a:endParaRPr lang="zh-CN" altLang="en-US"/>
          </a:p>
        </p:txBody>
      </p:sp>
      <p:sp>
        <p:nvSpPr>
          <p:cNvPr id="7" name="灯片编号占位符 6"/>
          <p:cNvSpPr>
            <a:spLocks noGrp="1"/>
          </p:cNvSpPr>
          <p:nvPr>
            <p:ph type="sldNum" sz="quarter" idx="12"/>
          </p:nvPr>
        </p:nvSpPr>
        <p:spPr>
          <a:xfrm>
            <a:off x="6554338" y="4768736"/>
            <a:ext cx="2133971" cy="273928"/>
          </a:xfrm>
          <a:prstGeom prst="rect">
            <a:avLst/>
          </a:prstGeom>
        </p:spPr>
        <p:txBody>
          <a:bodyPr lIns="68580" tIns="34290" rIns="68580" bIns="34290"/>
          <a:lstStyle/>
          <a:p>
            <a:fld id="{4AC42666-7DA3-40B7-9A27-6D60C0A5BA1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BD6FE813-D725-4D08-8A53-A310F3B52505}" type="datetimeFigureOut">
              <a:rPr lang="zh-CN" altLang="en-US" smtClean="0">
                <a:solidFill>
                  <a:prstClr val="black">
                    <a:tint val="75000"/>
                  </a:prstClr>
                </a:solidFill>
              </a:rPr>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35890B27-0958-4C4C-BDB9-66010A4DD1C1}"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3575050" y="204788"/>
            <a:ext cx="5113338" cy="43910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457200" y="1076325"/>
            <a:ext cx="3008313" cy="35194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BD6FE813-D725-4D08-8A53-A310F3B52505}"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35890B27-0958-4C4C-BDB9-66010A4DD1C1}"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2038"/>
            <a:ext cx="5487987" cy="425450"/>
          </a:xfr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1792288" y="460375"/>
            <a:ext cx="5487987"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7488"/>
            <a:ext cx="5487987"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BD6FE813-D725-4D08-8A53-A310F3B52505}"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35890B27-0958-4C4C-BDB9-66010A4DD1C1}"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BD6FE813-D725-4D08-8A53-A310F3B52505}"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35890B27-0958-4C4C-BDB9-66010A4DD1C1}"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30988" y="206375"/>
            <a:ext cx="2057400" cy="43894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457200" y="206375"/>
            <a:ext cx="6021388" cy="43894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BD6FE813-D725-4D08-8A53-A310F3B52505}"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35890B27-0958-4C4C-BDB9-66010A4DD1C1}"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79" y="206042"/>
            <a:ext cx="8231030" cy="857515"/>
          </a:xfrm>
          <a:prstGeom prst="rect">
            <a:avLst/>
          </a:prstGeom>
        </p:spPr>
        <p:txBody>
          <a:bodyPr lIns="68580" tIns="34290" rIns="68580" bIns="34290"/>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457279" y="1151690"/>
            <a:ext cx="4040890" cy="479970"/>
          </a:xfrm>
          <a:prstGeom prst="rect">
            <a:avLst/>
          </a:prstGeom>
        </p:spPr>
        <p:txBody>
          <a:bodyPr lIns="68580" tIns="34290" rIns="68580" bIns="34290"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457279" y="1631660"/>
            <a:ext cx="4040890" cy="2964381"/>
          </a:xfrm>
          <a:prstGeom prst="rect">
            <a:avLst/>
          </a:prstGeom>
        </p:spPr>
        <p:txBody>
          <a:bodyPr lIns="68580" tIns="34290" rIns="68580" bIns="34290"/>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4645832" y="1151690"/>
            <a:ext cx="4042477" cy="479970"/>
          </a:xfrm>
          <a:prstGeom prst="rect">
            <a:avLst/>
          </a:prstGeom>
        </p:spPr>
        <p:txBody>
          <a:bodyPr lIns="68580" tIns="34290" rIns="68580" bIns="34290"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4645832" y="1631660"/>
            <a:ext cx="4042477" cy="2964381"/>
          </a:xfrm>
          <a:prstGeom prst="rect">
            <a:avLst/>
          </a:prstGeom>
        </p:spPr>
        <p:txBody>
          <a:bodyPr lIns="68580" tIns="34290" rIns="68580" bIns="34290"/>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a:xfrm>
            <a:off x="457280" y="4768736"/>
            <a:ext cx="2133971" cy="273928"/>
          </a:xfrm>
          <a:prstGeom prst="rect">
            <a:avLst/>
          </a:prstGeom>
        </p:spPr>
        <p:txBody>
          <a:bodyPr lIns="68580" tIns="34290" rIns="68580" bIns="34290"/>
          <a:lstStyle/>
          <a:p>
            <a:fld id="{B8FE71B6-01E8-4B6C-824B-EC56733794F5}" type="datetimeFigureOut">
              <a:rPr lang="zh-CN" altLang="en-US" smtClean="0"/>
            </a:fld>
            <a:endParaRPr lang="zh-CN" altLang="en-US"/>
          </a:p>
        </p:txBody>
      </p:sp>
      <p:sp>
        <p:nvSpPr>
          <p:cNvPr id="8" name="页脚占位符 7"/>
          <p:cNvSpPr>
            <a:spLocks noGrp="1"/>
          </p:cNvSpPr>
          <p:nvPr>
            <p:ph type="ftr" sz="quarter" idx="11"/>
          </p:nvPr>
        </p:nvSpPr>
        <p:spPr>
          <a:xfrm>
            <a:off x="3124743" y="4768736"/>
            <a:ext cx="2896103" cy="273928"/>
          </a:xfrm>
          <a:prstGeom prst="rect">
            <a:avLst/>
          </a:prstGeom>
        </p:spPr>
        <p:txBody>
          <a:bodyPr lIns="68580" tIns="34290" rIns="68580" bIns="34290"/>
          <a:lstStyle/>
          <a:p>
            <a:endParaRPr lang="zh-CN" altLang="en-US"/>
          </a:p>
        </p:txBody>
      </p:sp>
      <p:sp>
        <p:nvSpPr>
          <p:cNvPr id="9" name="灯片编号占位符 8"/>
          <p:cNvSpPr>
            <a:spLocks noGrp="1"/>
          </p:cNvSpPr>
          <p:nvPr>
            <p:ph type="sldNum" sz="quarter" idx="12"/>
          </p:nvPr>
        </p:nvSpPr>
        <p:spPr>
          <a:xfrm>
            <a:off x="6554338" y="4768736"/>
            <a:ext cx="2133971" cy="273928"/>
          </a:xfrm>
          <a:prstGeom prst="rect">
            <a:avLst/>
          </a:prstGeom>
        </p:spPr>
        <p:txBody>
          <a:bodyPr lIns="68580" tIns="34290" rIns="68580" bIns="34290"/>
          <a:lstStyle/>
          <a:p>
            <a:fld id="{4AC42666-7DA3-40B7-9A27-6D60C0A5BA1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79" y="206042"/>
            <a:ext cx="8231030" cy="857515"/>
          </a:xfrm>
          <a:prstGeom prst="rect">
            <a:avLst/>
          </a:prstGeom>
        </p:spPr>
        <p:txBody>
          <a:bodyPr lIns="68580" tIns="34290" rIns="68580" bIns="34290"/>
          <a:lstStyle/>
          <a:p>
            <a:r>
              <a:rPr lang="zh-CN" altLang="en-US"/>
              <a:t>单击此处编辑母版标题样式</a:t>
            </a:r>
            <a:endParaRPr lang="zh-CN" altLang="en-US"/>
          </a:p>
        </p:txBody>
      </p:sp>
      <p:sp>
        <p:nvSpPr>
          <p:cNvPr id="3" name="日期占位符 2"/>
          <p:cNvSpPr>
            <a:spLocks noGrp="1"/>
          </p:cNvSpPr>
          <p:nvPr>
            <p:ph type="dt" sz="half" idx="10"/>
          </p:nvPr>
        </p:nvSpPr>
        <p:spPr>
          <a:xfrm>
            <a:off x="457280" y="4768736"/>
            <a:ext cx="2133971" cy="273928"/>
          </a:xfrm>
          <a:prstGeom prst="rect">
            <a:avLst/>
          </a:prstGeom>
        </p:spPr>
        <p:txBody>
          <a:bodyPr lIns="68580" tIns="34290" rIns="68580" bIns="34290"/>
          <a:lstStyle/>
          <a:p>
            <a:fld id="{B8FE71B6-01E8-4B6C-824B-EC56733794F5}" type="datetimeFigureOut">
              <a:rPr lang="zh-CN" altLang="en-US" smtClean="0"/>
            </a:fld>
            <a:endParaRPr lang="zh-CN" altLang="en-US"/>
          </a:p>
        </p:txBody>
      </p:sp>
      <p:sp>
        <p:nvSpPr>
          <p:cNvPr id="4" name="页脚占位符 3"/>
          <p:cNvSpPr>
            <a:spLocks noGrp="1"/>
          </p:cNvSpPr>
          <p:nvPr>
            <p:ph type="ftr" sz="quarter" idx="11"/>
          </p:nvPr>
        </p:nvSpPr>
        <p:spPr>
          <a:xfrm>
            <a:off x="3124743" y="4768736"/>
            <a:ext cx="2896103" cy="273928"/>
          </a:xfrm>
          <a:prstGeom prst="rect">
            <a:avLst/>
          </a:prstGeom>
        </p:spPr>
        <p:txBody>
          <a:bodyPr lIns="68580" tIns="34290" rIns="68580" bIns="34290"/>
          <a:lstStyle/>
          <a:p>
            <a:endParaRPr lang="zh-CN" altLang="en-US"/>
          </a:p>
        </p:txBody>
      </p:sp>
      <p:sp>
        <p:nvSpPr>
          <p:cNvPr id="5" name="灯片编号占位符 4"/>
          <p:cNvSpPr>
            <a:spLocks noGrp="1"/>
          </p:cNvSpPr>
          <p:nvPr>
            <p:ph type="sldNum" sz="quarter" idx="12"/>
          </p:nvPr>
        </p:nvSpPr>
        <p:spPr>
          <a:xfrm>
            <a:off x="6554338" y="4768736"/>
            <a:ext cx="2133971" cy="273928"/>
          </a:xfrm>
          <a:prstGeom prst="rect">
            <a:avLst/>
          </a:prstGeom>
        </p:spPr>
        <p:txBody>
          <a:bodyPr lIns="68580" tIns="34290" rIns="68580" bIns="34290"/>
          <a:lstStyle/>
          <a:p>
            <a:fld id="{4AC42666-7DA3-40B7-9A27-6D60C0A5BA1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80" y="4768736"/>
            <a:ext cx="2133971" cy="273928"/>
          </a:xfrm>
          <a:prstGeom prst="rect">
            <a:avLst/>
          </a:prstGeom>
        </p:spPr>
        <p:txBody>
          <a:bodyPr lIns="68580" tIns="34290" rIns="68580" bIns="34290"/>
          <a:lstStyle/>
          <a:p>
            <a:fld id="{B8FE71B6-01E8-4B6C-824B-EC56733794F5}" type="datetimeFigureOut">
              <a:rPr lang="zh-CN" altLang="en-US" smtClean="0"/>
            </a:fld>
            <a:endParaRPr lang="zh-CN" altLang="en-US"/>
          </a:p>
        </p:txBody>
      </p:sp>
      <p:sp>
        <p:nvSpPr>
          <p:cNvPr id="3" name="页脚占位符 2"/>
          <p:cNvSpPr>
            <a:spLocks noGrp="1"/>
          </p:cNvSpPr>
          <p:nvPr>
            <p:ph type="ftr" sz="quarter" idx="11"/>
          </p:nvPr>
        </p:nvSpPr>
        <p:spPr>
          <a:xfrm>
            <a:off x="3124743" y="4768736"/>
            <a:ext cx="2896103" cy="273928"/>
          </a:xfrm>
          <a:prstGeom prst="rect">
            <a:avLst/>
          </a:prstGeom>
        </p:spPr>
        <p:txBody>
          <a:bodyPr lIns="68580" tIns="34290" rIns="68580" bIns="34290"/>
          <a:lstStyle/>
          <a:p>
            <a:endParaRPr lang="zh-CN" altLang="en-US"/>
          </a:p>
        </p:txBody>
      </p:sp>
      <p:sp>
        <p:nvSpPr>
          <p:cNvPr id="4" name="灯片编号占位符 3"/>
          <p:cNvSpPr>
            <a:spLocks noGrp="1"/>
          </p:cNvSpPr>
          <p:nvPr>
            <p:ph type="sldNum" sz="quarter" idx="12"/>
          </p:nvPr>
        </p:nvSpPr>
        <p:spPr>
          <a:xfrm>
            <a:off x="6554338" y="4768736"/>
            <a:ext cx="2133971" cy="273928"/>
          </a:xfrm>
          <a:prstGeom prst="rect">
            <a:avLst/>
          </a:prstGeom>
        </p:spPr>
        <p:txBody>
          <a:bodyPr lIns="68580" tIns="34290" rIns="68580" bIns="34290"/>
          <a:lstStyle/>
          <a:p>
            <a:fld id="{4AC42666-7DA3-40B7-9A27-6D60C0A5BA1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80" y="204851"/>
            <a:ext cx="3008836" cy="871807"/>
          </a:xfrm>
          <a:prstGeom prst="rect">
            <a:avLst/>
          </a:prstGeom>
        </p:spPr>
        <p:txBody>
          <a:bodyPr lIns="68580" tIns="34290" rIns="68580" bIns="34290" anchor="b"/>
          <a:lstStyle>
            <a:lvl1pPr algn="l">
              <a:defRPr sz="1500" b="1"/>
            </a:lvl1pPr>
          </a:lstStyle>
          <a:p>
            <a:r>
              <a:rPr lang="zh-CN" altLang="en-US"/>
              <a:t>单击此处编辑母版标题样式</a:t>
            </a:r>
            <a:endParaRPr lang="zh-CN" altLang="en-US"/>
          </a:p>
        </p:txBody>
      </p:sp>
      <p:sp>
        <p:nvSpPr>
          <p:cNvPr id="3" name="内容占位符 2"/>
          <p:cNvSpPr>
            <a:spLocks noGrp="1"/>
          </p:cNvSpPr>
          <p:nvPr>
            <p:ph idx="1"/>
          </p:nvPr>
        </p:nvSpPr>
        <p:spPr>
          <a:xfrm>
            <a:off x="3575670" y="204852"/>
            <a:ext cx="5112638" cy="4391190"/>
          </a:xfrm>
          <a:prstGeom prst="rect">
            <a:avLst/>
          </a:prstGeom>
        </p:spPr>
        <p:txBody>
          <a:bodyPr lIns="68580" tIns="34290" rIns="68580" bIns="34290"/>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457280" y="1076659"/>
            <a:ext cx="3008836" cy="3519383"/>
          </a:xfrm>
          <a:prstGeom prst="rect">
            <a:avLst/>
          </a:prstGeom>
        </p:spPr>
        <p:txBody>
          <a:bodyPr lIns="68580" tIns="34290" rIns="68580" bIns="34290"/>
          <a:lstStyle>
            <a:lvl1pPr marL="0" indent="0">
              <a:buNone/>
              <a:defRPr sz="1100"/>
            </a:lvl1pPr>
            <a:lvl2pPr marL="342900" indent="0">
              <a:buNone/>
              <a:defRPr sz="900"/>
            </a:lvl2pPr>
            <a:lvl3pPr marL="685800" indent="0">
              <a:buNone/>
              <a:defRPr sz="800"/>
            </a:lvl3pPr>
            <a:lvl4pPr marL="1028700" indent="0">
              <a:buNone/>
              <a:defRPr sz="700"/>
            </a:lvl4pPr>
            <a:lvl5pPr marL="1371600" indent="0">
              <a:buNone/>
              <a:defRPr sz="700"/>
            </a:lvl5pPr>
            <a:lvl6pPr marL="1714500" indent="0">
              <a:buNone/>
              <a:defRPr sz="700"/>
            </a:lvl6pPr>
            <a:lvl7pPr marL="2057400" indent="0">
              <a:buNone/>
              <a:defRPr sz="700"/>
            </a:lvl7pPr>
            <a:lvl8pPr marL="2400300" indent="0">
              <a:buNone/>
              <a:defRPr sz="700"/>
            </a:lvl8pPr>
            <a:lvl9pPr marL="2743200" indent="0">
              <a:buNone/>
              <a:defRPr sz="7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a:xfrm>
            <a:off x="457280" y="4768736"/>
            <a:ext cx="2133971" cy="273928"/>
          </a:xfrm>
          <a:prstGeom prst="rect">
            <a:avLst/>
          </a:prstGeom>
        </p:spPr>
        <p:txBody>
          <a:bodyPr lIns="68580" tIns="34290" rIns="68580" bIns="34290"/>
          <a:lstStyle/>
          <a:p>
            <a:fld id="{B8FE71B6-01E8-4B6C-824B-EC56733794F5}" type="datetimeFigureOut">
              <a:rPr lang="zh-CN" altLang="en-US" smtClean="0"/>
            </a:fld>
            <a:endParaRPr lang="zh-CN" altLang="en-US"/>
          </a:p>
        </p:txBody>
      </p:sp>
      <p:sp>
        <p:nvSpPr>
          <p:cNvPr id="6" name="页脚占位符 5"/>
          <p:cNvSpPr>
            <a:spLocks noGrp="1"/>
          </p:cNvSpPr>
          <p:nvPr>
            <p:ph type="ftr" sz="quarter" idx="11"/>
          </p:nvPr>
        </p:nvSpPr>
        <p:spPr>
          <a:xfrm>
            <a:off x="3124743" y="4768736"/>
            <a:ext cx="2896103" cy="273928"/>
          </a:xfrm>
          <a:prstGeom prst="rect">
            <a:avLst/>
          </a:prstGeom>
        </p:spPr>
        <p:txBody>
          <a:bodyPr lIns="68580" tIns="34290" rIns="68580" bIns="34290"/>
          <a:lstStyle/>
          <a:p>
            <a:endParaRPr lang="zh-CN" altLang="en-US"/>
          </a:p>
        </p:txBody>
      </p:sp>
      <p:sp>
        <p:nvSpPr>
          <p:cNvPr id="7" name="灯片编号占位符 6"/>
          <p:cNvSpPr>
            <a:spLocks noGrp="1"/>
          </p:cNvSpPr>
          <p:nvPr>
            <p:ph type="sldNum" sz="quarter" idx="12"/>
          </p:nvPr>
        </p:nvSpPr>
        <p:spPr>
          <a:xfrm>
            <a:off x="6554338" y="4768736"/>
            <a:ext cx="2133971" cy="273928"/>
          </a:xfrm>
          <a:prstGeom prst="rect">
            <a:avLst/>
          </a:prstGeom>
        </p:spPr>
        <p:txBody>
          <a:bodyPr lIns="68580" tIns="34290" rIns="68580" bIns="34290"/>
          <a:lstStyle/>
          <a:p>
            <a:fld id="{4AC42666-7DA3-40B7-9A27-6D60C0A5BA1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600" y="3601561"/>
            <a:ext cx="5487353" cy="425185"/>
          </a:xfrm>
          <a:prstGeom prst="rect">
            <a:avLst/>
          </a:prstGeom>
        </p:spPr>
        <p:txBody>
          <a:bodyPr lIns="68580" tIns="34290" rIns="68580" bIns="34290" anchor="b"/>
          <a:lstStyle>
            <a:lvl1pPr algn="l">
              <a:defRPr sz="15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1792600" y="459723"/>
            <a:ext cx="5487353" cy="3087053"/>
          </a:xfrm>
          <a:prstGeom prst="rect">
            <a:avLst/>
          </a:prstGeom>
        </p:spPr>
        <p:txBody>
          <a:bodyPr lIns="68580" tIns="34290" rIns="68580" bIns="34290"/>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1792600" y="4026746"/>
            <a:ext cx="5487353" cy="603833"/>
          </a:xfrm>
          <a:prstGeom prst="rect">
            <a:avLst/>
          </a:prstGeom>
        </p:spPr>
        <p:txBody>
          <a:bodyPr lIns="68580" tIns="34290" rIns="68580" bIns="34290"/>
          <a:lstStyle>
            <a:lvl1pPr marL="0" indent="0">
              <a:buNone/>
              <a:defRPr sz="1100"/>
            </a:lvl1pPr>
            <a:lvl2pPr marL="342900" indent="0">
              <a:buNone/>
              <a:defRPr sz="900"/>
            </a:lvl2pPr>
            <a:lvl3pPr marL="685800" indent="0">
              <a:buNone/>
              <a:defRPr sz="800"/>
            </a:lvl3pPr>
            <a:lvl4pPr marL="1028700" indent="0">
              <a:buNone/>
              <a:defRPr sz="700"/>
            </a:lvl4pPr>
            <a:lvl5pPr marL="1371600" indent="0">
              <a:buNone/>
              <a:defRPr sz="700"/>
            </a:lvl5pPr>
            <a:lvl6pPr marL="1714500" indent="0">
              <a:buNone/>
              <a:defRPr sz="700"/>
            </a:lvl6pPr>
            <a:lvl7pPr marL="2057400" indent="0">
              <a:buNone/>
              <a:defRPr sz="700"/>
            </a:lvl7pPr>
            <a:lvl8pPr marL="2400300" indent="0">
              <a:buNone/>
              <a:defRPr sz="700"/>
            </a:lvl8pPr>
            <a:lvl9pPr marL="2743200" indent="0">
              <a:buNone/>
              <a:defRPr sz="7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a:xfrm>
            <a:off x="457280" y="4768736"/>
            <a:ext cx="2133971" cy="273928"/>
          </a:xfrm>
          <a:prstGeom prst="rect">
            <a:avLst/>
          </a:prstGeom>
        </p:spPr>
        <p:txBody>
          <a:bodyPr lIns="68580" tIns="34290" rIns="68580" bIns="34290"/>
          <a:lstStyle/>
          <a:p>
            <a:fld id="{B8FE71B6-01E8-4B6C-824B-EC56733794F5}" type="datetimeFigureOut">
              <a:rPr lang="zh-CN" altLang="en-US" smtClean="0"/>
            </a:fld>
            <a:endParaRPr lang="zh-CN" altLang="en-US"/>
          </a:p>
        </p:txBody>
      </p:sp>
      <p:sp>
        <p:nvSpPr>
          <p:cNvPr id="6" name="页脚占位符 5"/>
          <p:cNvSpPr>
            <a:spLocks noGrp="1"/>
          </p:cNvSpPr>
          <p:nvPr>
            <p:ph type="ftr" sz="quarter" idx="11"/>
          </p:nvPr>
        </p:nvSpPr>
        <p:spPr>
          <a:xfrm>
            <a:off x="3124743" y="4768736"/>
            <a:ext cx="2896103" cy="273928"/>
          </a:xfrm>
          <a:prstGeom prst="rect">
            <a:avLst/>
          </a:prstGeom>
        </p:spPr>
        <p:txBody>
          <a:bodyPr lIns="68580" tIns="34290" rIns="68580" bIns="34290"/>
          <a:lstStyle/>
          <a:p>
            <a:endParaRPr lang="zh-CN" altLang="en-US"/>
          </a:p>
        </p:txBody>
      </p:sp>
      <p:sp>
        <p:nvSpPr>
          <p:cNvPr id="7" name="灯片编号占位符 6"/>
          <p:cNvSpPr>
            <a:spLocks noGrp="1"/>
          </p:cNvSpPr>
          <p:nvPr>
            <p:ph type="sldNum" sz="quarter" idx="12"/>
          </p:nvPr>
        </p:nvSpPr>
        <p:spPr>
          <a:xfrm>
            <a:off x="6554338" y="4768736"/>
            <a:ext cx="2133971" cy="273928"/>
          </a:xfrm>
          <a:prstGeom prst="rect">
            <a:avLst/>
          </a:prstGeom>
        </p:spPr>
        <p:txBody>
          <a:bodyPr lIns="68580" tIns="34290" rIns="68580" bIns="34290"/>
          <a:lstStyle/>
          <a:p>
            <a:fld id="{4AC42666-7DA3-40B7-9A27-6D60C0A5BA1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2" Type="http://schemas.openxmlformats.org/officeDocument/2006/relationships/theme" Target="../theme/theme2.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1.xml"/><Relationship Id="rId8" Type="http://schemas.openxmlformats.org/officeDocument/2006/relationships/slideLayout" Target="../slideLayouts/slideLayout30.xml"/><Relationship Id="rId7" Type="http://schemas.openxmlformats.org/officeDocument/2006/relationships/slideLayout" Target="../slideLayouts/slideLayout29.xml"/><Relationship Id="rId6" Type="http://schemas.openxmlformats.org/officeDocument/2006/relationships/slideLayout" Target="../slideLayouts/slideLayout28.xml"/><Relationship Id="rId5" Type="http://schemas.openxmlformats.org/officeDocument/2006/relationships/slideLayout" Target="../slideLayouts/slideLayout27.xml"/><Relationship Id="rId4" Type="http://schemas.openxmlformats.org/officeDocument/2006/relationships/slideLayout" Target="../slideLayouts/slideLayout26.xml"/><Relationship Id="rId3" Type="http://schemas.openxmlformats.org/officeDocument/2006/relationships/slideLayout" Target="../slideLayouts/slideLayout25.xml"/><Relationship Id="rId2" Type="http://schemas.openxmlformats.org/officeDocument/2006/relationships/slideLayout" Target="../slideLayouts/slideLayout24.xml"/><Relationship Id="rId12" Type="http://schemas.openxmlformats.org/officeDocument/2006/relationships/theme" Target="../theme/theme3.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 Type="http://schemas.openxmlformats.org/officeDocument/2006/relationships/slideLayout" Target="../slideLayouts/slideLayout23.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42.xml"/><Relationship Id="rId8" Type="http://schemas.openxmlformats.org/officeDocument/2006/relationships/slideLayout" Target="../slideLayouts/slideLayout41.xml"/><Relationship Id="rId7" Type="http://schemas.openxmlformats.org/officeDocument/2006/relationships/slideLayout" Target="../slideLayouts/slideLayout40.xml"/><Relationship Id="rId6" Type="http://schemas.openxmlformats.org/officeDocument/2006/relationships/slideLayout" Target="../slideLayouts/slideLayout39.xml"/><Relationship Id="rId5" Type="http://schemas.openxmlformats.org/officeDocument/2006/relationships/slideLayout" Target="../slideLayouts/slideLayout38.xml"/><Relationship Id="rId4" Type="http://schemas.openxmlformats.org/officeDocument/2006/relationships/slideLayout" Target="../slideLayouts/slideLayout37.xml"/><Relationship Id="rId3" Type="http://schemas.openxmlformats.org/officeDocument/2006/relationships/slideLayout" Target="../slideLayouts/slideLayout36.xml"/><Relationship Id="rId2" Type="http://schemas.openxmlformats.org/officeDocument/2006/relationships/slideLayout" Target="../slideLayouts/slideLayout35.xml"/><Relationship Id="rId12" Type="http://schemas.openxmlformats.org/officeDocument/2006/relationships/theme" Target="../theme/theme4.xml"/><Relationship Id="rId11" Type="http://schemas.openxmlformats.org/officeDocument/2006/relationships/slideLayout" Target="../slideLayouts/slideLayout44.xml"/><Relationship Id="rId10" Type="http://schemas.openxmlformats.org/officeDocument/2006/relationships/slideLayout" Target="../slideLayouts/slideLayout43.xml"/><Relationship Id="rId1" Type="http://schemas.openxmlformats.org/officeDocument/2006/relationships/slideLayout" Target="../slideLayouts/slideLayout3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7" name="图片 36"/>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0" y="347"/>
            <a:ext cx="9145588" cy="5144393"/>
          </a:xfrm>
          <a:prstGeom prst="rect">
            <a:avLst/>
          </a:prstGeom>
        </p:spPr>
      </p:pic>
      <p:sp>
        <p:nvSpPr>
          <p:cNvPr id="39" name="星形: 五角 38"/>
          <p:cNvSpPr/>
          <p:nvPr userDrawn="1"/>
        </p:nvSpPr>
        <p:spPr>
          <a:xfrm rot="6727720">
            <a:off x="115378" y="-115556"/>
            <a:ext cx="761505" cy="761505"/>
          </a:xfrm>
          <a:prstGeom prst="star5">
            <a:avLst/>
          </a:prstGeom>
          <a:gradFill>
            <a:gsLst>
              <a:gs pos="0">
                <a:srgbClr val="E03C39">
                  <a:alpha val="0"/>
                </a:srgbClr>
              </a:gs>
              <a:gs pos="54000">
                <a:srgbClr val="E03C39"/>
              </a:gs>
            </a:gsLst>
            <a:lin ang="5400000" scaled="1"/>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星形: 五角 39"/>
          <p:cNvSpPr/>
          <p:nvPr userDrawn="1"/>
        </p:nvSpPr>
        <p:spPr>
          <a:xfrm rot="6727720">
            <a:off x="151669" y="-115556"/>
            <a:ext cx="761505" cy="761505"/>
          </a:xfrm>
          <a:prstGeom prst="star5">
            <a:avLst/>
          </a:prstGeom>
          <a:noFill/>
          <a:ln w="6350">
            <a:gradFill>
              <a:gsLst>
                <a:gs pos="0">
                  <a:srgbClr val="E03C39">
                    <a:alpha val="0"/>
                  </a:srgbClr>
                </a:gs>
                <a:gs pos="100000">
                  <a:srgbClr val="E03C39"/>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530" indent="-214630"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6375"/>
            <a:ext cx="8231188" cy="857250"/>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200150"/>
            <a:ext cx="8231188" cy="3395663"/>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457200" y="4768850"/>
            <a:ext cx="2133600" cy="273050"/>
          </a:xfrm>
          <a:prstGeom prst="rect">
            <a:avLst/>
          </a:prstGeom>
        </p:spPr>
        <p:txBody>
          <a:bodyPr vert="horz" lIns="91440" tIns="45720" rIns="91440" bIns="45720" rtlCol="0" anchor="ctr"/>
          <a:lstStyle>
            <a:lvl1pPr algn="l">
              <a:defRPr sz="1200">
                <a:solidFill>
                  <a:schemeClr val="tx1">
                    <a:tint val="75000"/>
                  </a:schemeClr>
                </a:solidFill>
              </a:defRPr>
            </a:lvl1pPr>
          </a:lstStyle>
          <a:p>
            <a:fld id="{BD6FE813-D725-4D08-8A53-A310F3B52505}" type="datetimeFigureOut">
              <a:rPr lang="zh-CN" altLang="en-US" smtClean="0"/>
            </a:fld>
            <a:endParaRPr lang="zh-CN" altLang="en-US"/>
          </a:p>
        </p:txBody>
      </p:sp>
      <p:sp>
        <p:nvSpPr>
          <p:cNvPr id="5" name="页脚占位符 4"/>
          <p:cNvSpPr>
            <a:spLocks noGrp="1"/>
          </p:cNvSpPr>
          <p:nvPr>
            <p:ph type="ftr" sz="quarter" idx="3"/>
          </p:nvPr>
        </p:nvSpPr>
        <p:spPr>
          <a:xfrm>
            <a:off x="3124200" y="4768850"/>
            <a:ext cx="2897188" cy="27305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4788" y="4768850"/>
            <a:ext cx="2133600" cy="273050"/>
          </a:xfrm>
          <a:prstGeom prst="rect">
            <a:avLst/>
          </a:prstGeom>
        </p:spPr>
        <p:txBody>
          <a:bodyPr vert="horz" lIns="91440" tIns="45720" rIns="91440" bIns="45720" rtlCol="0" anchor="ctr"/>
          <a:lstStyle>
            <a:lvl1pPr algn="r">
              <a:defRPr sz="1200">
                <a:solidFill>
                  <a:schemeClr val="tx1">
                    <a:tint val="75000"/>
                  </a:schemeClr>
                </a:solidFill>
              </a:defRPr>
            </a:lvl1pPr>
          </a:lstStyle>
          <a:p>
            <a:fld id="{35890B27-0958-4C4C-BDB9-66010A4DD1C1}"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6375"/>
            <a:ext cx="8231188" cy="857250"/>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200150"/>
            <a:ext cx="8231188" cy="3395663"/>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457200" y="4768850"/>
            <a:ext cx="2133600" cy="273050"/>
          </a:xfrm>
          <a:prstGeom prst="rect">
            <a:avLst/>
          </a:prstGeom>
        </p:spPr>
        <p:txBody>
          <a:bodyPr vert="horz" lIns="91440" tIns="45720" rIns="91440" bIns="45720" rtlCol="0" anchor="ctr"/>
          <a:lstStyle>
            <a:lvl1pPr algn="l">
              <a:defRPr sz="1200">
                <a:solidFill>
                  <a:schemeClr val="tx1">
                    <a:tint val="75000"/>
                  </a:schemeClr>
                </a:solidFill>
              </a:defRPr>
            </a:lvl1pPr>
          </a:lstStyle>
          <a:p>
            <a:fld id="{BD6FE813-D725-4D08-8A53-A310F3B52505}"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8850"/>
            <a:ext cx="2897188" cy="27305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4788" y="4768850"/>
            <a:ext cx="2133600" cy="273050"/>
          </a:xfrm>
          <a:prstGeom prst="rect">
            <a:avLst/>
          </a:prstGeom>
        </p:spPr>
        <p:txBody>
          <a:bodyPr vert="horz" lIns="91440" tIns="45720" rIns="91440" bIns="45720" rtlCol="0" anchor="ctr"/>
          <a:lstStyle>
            <a:lvl1pPr algn="r">
              <a:defRPr sz="1200">
                <a:solidFill>
                  <a:schemeClr val="tx1">
                    <a:tint val="75000"/>
                  </a:schemeClr>
                </a:solidFill>
              </a:defRPr>
            </a:lvl1pPr>
          </a:lstStyle>
          <a:p>
            <a:fld id="{35890B27-0958-4C4C-BDB9-66010A4DD1C1}" type="slidenum">
              <a:rPr lang="zh-CN" altLang="en-US" smtClean="0">
                <a:solidFill>
                  <a:prstClr val="black">
                    <a:tint val="75000"/>
                  </a:prstClr>
                </a:solidFill>
              </a:rPr>
            </a:fld>
            <a:endParaRPr lang="zh-CN" alt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6375"/>
            <a:ext cx="8231188" cy="857250"/>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457200" y="1200150"/>
            <a:ext cx="8231188" cy="3395663"/>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457200" y="4768850"/>
            <a:ext cx="2133600" cy="273050"/>
          </a:xfrm>
          <a:prstGeom prst="rect">
            <a:avLst/>
          </a:prstGeom>
        </p:spPr>
        <p:txBody>
          <a:bodyPr vert="horz" lIns="91440" tIns="45720" rIns="91440" bIns="45720" rtlCol="0" anchor="ctr"/>
          <a:lstStyle>
            <a:lvl1pPr algn="l">
              <a:defRPr sz="1200">
                <a:solidFill>
                  <a:schemeClr val="tx1">
                    <a:tint val="75000"/>
                  </a:schemeClr>
                </a:solidFill>
              </a:defRPr>
            </a:lvl1pPr>
          </a:lstStyle>
          <a:p>
            <a:fld id="{BD6FE813-D725-4D08-8A53-A310F3B52505}"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8850"/>
            <a:ext cx="2897188" cy="27305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4788" y="4768850"/>
            <a:ext cx="2133600" cy="273050"/>
          </a:xfrm>
          <a:prstGeom prst="rect">
            <a:avLst/>
          </a:prstGeom>
        </p:spPr>
        <p:txBody>
          <a:bodyPr vert="horz" lIns="91440" tIns="45720" rIns="91440" bIns="45720" rtlCol="0" anchor="ctr"/>
          <a:lstStyle>
            <a:lvl1pPr algn="r">
              <a:defRPr sz="1200">
                <a:solidFill>
                  <a:schemeClr val="tx1">
                    <a:tint val="75000"/>
                  </a:schemeClr>
                </a:solidFill>
              </a:defRPr>
            </a:lvl1pPr>
          </a:lstStyle>
          <a:p>
            <a:fld id="{35890B27-0958-4C4C-BDB9-66010A4DD1C1}" type="slidenum">
              <a:rPr lang="zh-CN" altLang="en-US" smtClean="0">
                <a:solidFill>
                  <a:prstClr val="black">
                    <a:tint val="75000"/>
                  </a:prstClr>
                </a:solidFill>
              </a:rPr>
            </a:fld>
            <a:endParaRPr lang="zh-CN" alt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slideLayout" Target="../slideLayouts/slideLayout18.xml"/><Relationship Id="rId8" Type="http://schemas.microsoft.com/office/2007/relationships/hdphoto" Target="../media/image9.wdp"/><Relationship Id="rId7" Type="http://schemas.openxmlformats.org/officeDocument/2006/relationships/image" Target="../media/image8.png"/><Relationship Id="rId6" Type="http://schemas.openxmlformats.org/officeDocument/2006/relationships/image" Target="../media/image7.png"/><Relationship Id="rId5" Type="http://schemas.openxmlformats.org/officeDocument/2006/relationships/image" Target="../media/image6.png"/><Relationship Id="rId4" Type="http://schemas.microsoft.com/office/2007/relationships/hdphoto" Target="../media/image5.wdp"/><Relationship Id="rId3" Type="http://schemas.openxmlformats.org/officeDocument/2006/relationships/image" Target="../media/image4.png"/><Relationship Id="rId2" Type="http://schemas.openxmlformats.org/officeDocument/2006/relationships/image" Target="../media/image3.png"/><Relationship Id="rId10" Type="http://schemas.openxmlformats.org/officeDocument/2006/relationships/notesSlide" Target="../notesSlides/notesSlide1.xml"/><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9" Type="http://schemas.openxmlformats.org/officeDocument/2006/relationships/notesSlide" Target="../notesSlides/notesSlide10.xml"/><Relationship Id="rId8" Type="http://schemas.openxmlformats.org/officeDocument/2006/relationships/slideLayout" Target="../slideLayouts/slideLayout18.xml"/><Relationship Id="rId7" Type="http://schemas.openxmlformats.org/officeDocument/2006/relationships/image" Target="../media/image6.png"/><Relationship Id="rId6" Type="http://schemas.microsoft.com/office/2007/relationships/hdphoto" Target="../media/image5.wdp"/><Relationship Id="rId5" Type="http://schemas.openxmlformats.org/officeDocument/2006/relationships/image" Target="../media/image4.png"/><Relationship Id="rId4" Type="http://schemas.microsoft.com/office/2007/relationships/hdphoto" Target="../media/image9.wdp"/><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image" Target="../media/image2.jpeg"/></Relationships>
</file>

<file path=ppt/slides/_rels/slide11.xml.rels><?xml version="1.0" encoding="UTF-8" standalone="yes"?>
<Relationships xmlns="http://schemas.openxmlformats.org/package/2006/relationships"><Relationship Id="rId6" Type="http://schemas.openxmlformats.org/officeDocument/2006/relationships/notesSlide" Target="../notesSlides/notesSlide11.xml"/><Relationship Id="rId5" Type="http://schemas.openxmlformats.org/officeDocument/2006/relationships/slideLayout" Target="../slideLayouts/slideLayout7.xml"/><Relationship Id="rId4" Type="http://schemas.openxmlformats.org/officeDocument/2006/relationships/image" Target="../media/image6.png"/><Relationship Id="rId3" Type="http://schemas.microsoft.com/office/2007/relationships/hdphoto" Target="../media/image5.wdp"/><Relationship Id="rId2" Type="http://schemas.openxmlformats.org/officeDocument/2006/relationships/image" Target="../media/image4.png"/><Relationship Id="rId1" Type="http://schemas.openxmlformats.org/officeDocument/2006/relationships/image" Target="../media/image10.jpeg"/></Relationships>
</file>

<file path=ppt/slides/_rels/slide12.xml.rels><?xml version="1.0" encoding="UTF-8" standalone="yes"?>
<Relationships xmlns="http://schemas.openxmlformats.org/package/2006/relationships"><Relationship Id="rId6" Type="http://schemas.openxmlformats.org/officeDocument/2006/relationships/notesSlide" Target="../notesSlides/notesSlide12.xml"/><Relationship Id="rId5" Type="http://schemas.openxmlformats.org/officeDocument/2006/relationships/slideLayout" Target="../slideLayouts/slideLayout7.xml"/><Relationship Id="rId4" Type="http://schemas.openxmlformats.org/officeDocument/2006/relationships/image" Target="../media/image6.png"/><Relationship Id="rId3" Type="http://schemas.microsoft.com/office/2007/relationships/hdphoto" Target="../media/image5.wdp"/><Relationship Id="rId2" Type="http://schemas.openxmlformats.org/officeDocument/2006/relationships/image" Target="../media/image4.png"/><Relationship Id="rId1" Type="http://schemas.openxmlformats.org/officeDocument/2006/relationships/image" Target="../media/image10.jpeg"/></Relationships>
</file>

<file path=ppt/slides/_rels/slide13.xml.rels><?xml version="1.0" encoding="UTF-8" standalone="yes"?>
<Relationships xmlns="http://schemas.openxmlformats.org/package/2006/relationships"><Relationship Id="rId9" Type="http://schemas.openxmlformats.org/officeDocument/2006/relationships/notesSlide" Target="../notesSlides/notesSlide13.xml"/><Relationship Id="rId8" Type="http://schemas.openxmlformats.org/officeDocument/2006/relationships/slideLayout" Target="../slideLayouts/slideLayout18.xml"/><Relationship Id="rId7" Type="http://schemas.openxmlformats.org/officeDocument/2006/relationships/image" Target="../media/image6.png"/><Relationship Id="rId6" Type="http://schemas.microsoft.com/office/2007/relationships/hdphoto" Target="../media/image5.wdp"/><Relationship Id="rId5" Type="http://schemas.openxmlformats.org/officeDocument/2006/relationships/image" Target="../media/image4.png"/><Relationship Id="rId4" Type="http://schemas.microsoft.com/office/2007/relationships/hdphoto" Target="../media/image9.wdp"/><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image" Target="../media/image2.jpeg"/></Relationships>
</file>

<file path=ppt/slides/_rels/slide14.xml.rels><?xml version="1.0" encoding="UTF-8" standalone="yes"?>
<Relationships xmlns="http://schemas.openxmlformats.org/package/2006/relationships"><Relationship Id="rId6" Type="http://schemas.openxmlformats.org/officeDocument/2006/relationships/notesSlide" Target="../notesSlides/notesSlide14.xml"/><Relationship Id="rId5" Type="http://schemas.openxmlformats.org/officeDocument/2006/relationships/slideLayout" Target="../slideLayouts/slideLayout7.xml"/><Relationship Id="rId4" Type="http://schemas.openxmlformats.org/officeDocument/2006/relationships/image" Target="../media/image6.png"/><Relationship Id="rId3" Type="http://schemas.microsoft.com/office/2007/relationships/hdphoto" Target="../media/image5.wdp"/><Relationship Id="rId2" Type="http://schemas.openxmlformats.org/officeDocument/2006/relationships/image" Target="../media/image4.png"/><Relationship Id="rId1" Type="http://schemas.openxmlformats.org/officeDocument/2006/relationships/image" Target="../media/image10.jpeg"/></Relationships>
</file>

<file path=ppt/slides/_rels/slide15.xml.rels><?xml version="1.0" encoding="UTF-8" standalone="yes"?>
<Relationships xmlns="http://schemas.openxmlformats.org/package/2006/relationships"><Relationship Id="rId6" Type="http://schemas.openxmlformats.org/officeDocument/2006/relationships/notesSlide" Target="../notesSlides/notesSlide15.xml"/><Relationship Id="rId5" Type="http://schemas.openxmlformats.org/officeDocument/2006/relationships/slideLayout" Target="../slideLayouts/slideLayout7.xml"/><Relationship Id="rId4" Type="http://schemas.openxmlformats.org/officeDocument/2006/relationships/image" Target="../media/image6.png"/><Relationship Id="rId3" Type="http://schemas.microsoft.com/office/2007/relationships/hdphoto" Target="../media/image5.wdp"/><Relationship Id="rId2" Type="http://schemas.openxmlformats.org/officeDocument/2006/relationships/image" Target="../media/image4.png"/><Relationship Id="rId1" Type="http://schemas.openxmlformats.org/officeDocument/2006/relationships/image" Target="../media/image10.jpeg"/></Relationships>
</file>

<file path=ppt/slides/_rels/slide16.xml.rels><?xml version="1.0" encoding="UTF-8" standalone="yes"?>
<Relationships xmlns="http://schemas.openxmlformats.org/package/2006/relationships"><Relationship Id="rId9" Type="http://schemas.openxmlformats.org/officeDocument/2006/relationships/slideLayout" Target="../slideLayouts/slideLayout7.xml"/><Relationship Id="rId8" Type="http://schemas.openxmlformats.org/officeDocument/2006/relationships/image" Target="../media/image6.png"/><Relationship Id="rId7" Type="http://schemas.microsoft.com/office/2007/relationships/hdphoto" Target="../media/image5.wdp"/><Relationship Id="rId6" Type="http://schemas.openxmlformats.org/officeDocument/2006/relationships/image" Target="../media/image4.png"/><Relationship Id="rId5" Type="http://schemas.openxmlformats.org/officeDocument/2006/relationships/image" Target="../media/image7.png"/><Relationship Id="rId4" Type="http://schemas.microsoft.com/office/2007/relationships/hdphoto" Target="../media/image9.wdp"/><Relationship Id="rId3" Type="http://schemas.openxmlformats.org/officeDocument/2006/relationships/image" Target="../media/image8.png"/><Relationship Id="rId2" Type="http://schemas.openxmlformats.org/officeDocument/2006/relationships/image" Target="../media/image3.png"/><Relationship Id="rId10" Type="http://schemas.openxmlformats.org/officeDocument/2006/relationships/notesSlide" Target="../notesSlides/notesSlide16.xml"/><Relationship Id="rId1" Type="http://schemas.openxmlformats.org/officeDocument/2006/relationships/image" Target="../media/image2.jpeg"/></Relationships>
</file>

<file path=ppt/slides/_rels/slide2.xml.rels><?xml version="1.0" encoding="UTF-8" standalone="yes"?>
<Relationships xmlns="http://schemas.openxmlformats.org/package/2006/relationships"><Relationship Id="rId9" Type="http://schemas.openxmlformats.org/officeDocument/2006/relationships/notesSlide" Target="../notesSlides/notesSlide2.xml"/><Relationship Id="rId8" Type="http://schemas.openxmlformats.org/officeDocument/2006/relationships/slideLayout" Target="../slideLayouts/slideLayout18.xml"/><Relationship Id="rId7" Type="http://schemas.openxmlformats.org/officeDocument/2006/relationships/image" Target="../media/image6.png"/><Relationship Id="rId6" Type="http://schemas.microsoft.com/office/2007/relationships/hdphoto" Target="../media/image5.wdp"/><Relationship Id="rId5" Type="http://schemas.openxmlformats.org/officeDocument/2006/relationships/image" Target="../media/image4.png"/><Relationship Id="rId4" Type="http://schemas.microsoft.com/office/2007/relationships/hdphoto" Target="../media/image9.wdp"/><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image" Target="../media/image2.jpeg"/></Relationships>
</file>

<file path=ppt/slides/_rels/slide3.xml.rels><?xml version="1.0" encoding="UTF-8" standalone="yes"?>
<Relationships xmlns="http://schemas.openxmlformats.org/package/2006/relationships"><Relationship Id="rId9" Type="http://schemas.openxmlformats.org/officeDocument/2006/relationships/notesSlide" Target="../notesSlides/notesSlide3.xml"/><Relationship Id="rId8" Type="http://schemas.openxmlformats.org/officeDocument/2006/relationships/slideLayout" Target="../slideLayouts/slideLayout18.xml"/><Relationship Id="rId7" Type="http://schemas.openxmlformats.org/officeDocument/2006/relationships/image" Target="../media/image6.png"/><Relationship Id="rId6" Type="http://schemas.microsoft.com/office/2007/relationships/hdphoto" Target="../media/image5.wdp"/><Relationship Id="rId5" Type="http://schemas.openxmlformats.org/officeDocument/2006/relationships/image" Target="../media/image4.png"/><Relationship Id="rId4" Type="http://schemas.microsoft.com/office/2007/relationships/hdphoto" Target="../media/image9.wdp"/><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image" Target="../media/image2.jpeg"/></Relationships>
</file>

<file path=ppt/slides/_rels/slide4.xml.rels><?xml version="1.0" encoding="UTF-8" standalone="yes"?>
<Relationships xmlns="http://schemas.openxmlformats.org/package/2006/relationships"><Relationship Id="rId5" Type="http://schemas.openxmlformats.org/officeDocument/2006/relationships/notesSlide" Target="../notesSlides/notesSlide4.xml"/><Relationship Id="rId4" Type="http://schemas.openxmlformats.org/officeDocument/2006/relationships/slideLayout" Target="../slideLayouts/slideLayout7.xml"/><Relationship Id="rId3" Type="http://schemas.openxmlformats.org/officeDocument/2006/relationships/image" Target="../media/image6.png"/><Relationship Id="rId2" Type="http://schemas.microsoft.com/office/2007/relationships/hdphoto" Target="../media/image5.wdp"/><Relationship Id="rId1" Type="http://schemas.openxmlformats.org/officeDocument/2006/relationships/image" Target="../media/image4.png"/></Relationships>
</file>

<file path=ppt/slides/_rels/slide5.xml.rels><?xml version="1.0" encoding="UTF-8" standalone="yes"?>
<Relationships xmlns="http://schemas.openxmlformats.org/package/2006/relationships"><Relationship Id="rId9" Type="http://schemas.openxmlformats.org/officeDocument/2006/relationships/tags" Target="../tags/tag8.xml"/><Relationship Id="rId8" Type="http://schemas.openxmlformats.org/officeDocument/2006/relationships/tags" Target="../tags/tag7.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4" Type="http://schemas.openxmlformats.org/officeDocument/2006/relationships/notesSlide" Target="../notesSlides/notesSlide5.xml"/><Relationship Id="rId13" Type="http://schemas.openxmlformats.org/officeDocument/2006/relationships/slideLayout" Target="../slideLayouts/slideLayout7.xml"/><Relationship Id="rId12" Type="http://schemas.openxmlformats.org/officeDocument/2006/relationships/image" Target="../media/image6.png"/><Relationship Id="rId11" Type="http://schemas.microsoft.com/office/2007/relationships/hdphoto" Target="../media/image5.wdp"/><Relationship Id="rId10" Type="http://schemas.openxmlformats.org/officeDocument/2006/relationships/image" Target="../media/image4.png"/><Relationship Id="rId1" Type="http://schemas.openxmlformats.org/officeDocument/2006/relationships/image" Target="../media/image10.jpeg"/></Relationships>
</file>

<file path=ppt/slides/_rels/slide6.xml.rels><?xml version="1.0" encoding="UTF-8" standalone="yes"?>
<Relationships xmlns="http://schemas.openxmlformats.org/package/2006/relationships"><Relationship Id="rId6" Type="http://schemas.openxmlformats.org/officeDocument/2006/relationships/notesSlide" Target="../notesSlides/notesSlide6.xml"/><Relationship Id="rId5" Type="http://schemas.openxmlformats.org/officeDocument/2006/relationships/slideLayout" Target="../slideLayouts/slideLayout7.xml"/><Relationship Id="rId4" Type="http://schemas.openxmlformats.org/officeDocument/2006/relationships/image" Target="../media/image6.png"/><Relationship Id="rId3" Type="http://schemas.microsoft.com/office/2007/relationships/hdphoto" Target="../media/image5.wdp"/><Relationship Id="rId2" Type="http://schemas.openxmlformats.org/officeDocument/2006/relationships/image" Target="../media/image4.png"/><Relationship Id="rId1" Type="http://schemas.openxmlformats.org/officeDocument/2006/relationships/image" Target="../media/image10.jpeg"/></Relationships>
</file>

<file path=ppt/slides/_rels/slide7.xml.rels><?xml version="1.0" encoding="UTF-8" standalone="yes"?>
<Relationships xmlns="http://schemas.openxmlformats.org/package/2006/relationships"><Relationship Id="rId9" Type="http://schemas.openxmlformats.org/officeDocument/2006/relationships/notesSlide" Target="../notesSlides/notesSlide7.xml"/><Relationship Id="rId8" Type="http://schemas.openxmlformats.org/officeDocument/2006/relationships/slideLayout" Target="../slideLayouts/slideLayout7.xml"/><Relationship Id="rId7" Type="http://schemas.openxmlformats.org/officeDocument/2006/relationships/image" Target="../media/image6.png"/><Relationship Id="rId6" Type="http://schemas.microsoft.com/office/2007/relationships/hdphoto" Target="../media/image5.wdp"/><Relationship Id="rId5" Type="http://schemas.openxmlformats.org/officeDocument/2006/relationships/image" Target="../media/image4.png"/><Relationship Id="rId4" Type="http://schemas.microsoft.com/office/2007/relationships/hdphoto" Target="../media/image9.wdp"/><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image" Target="../media/image2.jpeg"/></Relationships>
</file>

<file path=ppt/slides/_rels/slide8.xml.rels><?xml version="1.0" encoding="UTF-8" standalone="yes"?>
<Relationships xmlns="http://schemas.openxmlformats.org/package/2006/relationships"><Relationship Id="rId6" Type="http://schemas.openxmlformats.org/officeDocument/2006/relationships/notesSlide" Target="../notesSlides/notesSlide8.xml"/><Relationship Id="rId5" Type="http://schemas.openxmlformats.org/officeDocument/2006/relationships/slideLayout" Target="../slideLayouts/slideLayout7.xml"/><Relationship Id="rId4" Type="http://schemas.openxmlformats.org/officeDocument/2006/relationships/image" Target="../media/image6.png"/><Relationship Id="rId3" Type="http://schemas.microsoft.com/office/2007/relationships/hdphoto" Target="../media/image5.wdp"/><Relationship Id="rId2" Type="http://schemas.openxmlformats.org/officeDocument/2006/relationships/image" Target="../media/image4.png"/><Relationship Id="rId1" Type="http://schemas.openxmlformats.org/officeDocument/2006/relationships/image" Target="../media/image10.jpeg"/></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9.xml"/><Relationship Id="rId4" Type="http://schemas.openxmlformats.org/officeDocument/2006/relationships/slideLayout" Target="../slideLayouts/slideLayout7.xml"/><Relationship Id="rId3" Type="http://schemas.openxmlformats.org/officeDocument/2006/relationships/image" Target="../media/image6.png"/><Relationship Id="rId2" Type="http://schemas.microsoft.com/office/2007/relationships/hdphoto" Target="../media/image5.wdp"/><Relationship Id="rId1"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21382" y="0"/>
            <a:ext cx="9145588" cy="5144393"/>
          </a:xfrm>
          <a:prstGeom prst="rect">
            <a:avLst/>
          </a:prstGeom>
        </p:spPr>
      </p:pic>
      <p:sp>
        <p:nvSpPr>
          <p:cNvPr id="33" name="星形: 五角 32"/>
          <p:cNvSpPr/>
          <p:nvPr/>
        </p:nvSpPr>
        <p:spPr>
          <a:xfrm rot="6727720">
            <a:off x="-1317658" y="-1664588"/>
            <a:ext cx="4959678" cy="4959678"/>
          </a:xfrm>
          <a:prstGeom prst="star5">
            <a:avLst/>
          </a:prstGeom>
          <a:gradFill>
            <a:gsLst>
              <a:gs pos="14000">
                <a:srgbClr val="E03C39">
                  <a:alpha val="0"/>
                </a:srgbClr>
              </a:gs>
              <a:gs pos="54000">
                <a:srgbClr val="E03C39"/>
              </a:gs>
            </a:gsLst>
            <a:lin ang="5400000" scaled="1"/>
          </a:gradFill>
          <a:ln w="12700">
            <a:gradFill>
              <a:gsLst>
                <a:gs pos="18000">
                  <a:srgbClr val="E03C39">
                    <a:alpha val="0"/>
                  </a:srgbClr>
                </a:gs>
                <a:gs pos="62000">
                  <a:srgbClr val="E03C39"/>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p:cNvPicPr>
            <a:picLocks noChangeAspect="1"/>
          </p:cNvPicPr>
          <p:nvPr/>
        </p:nvPicPr>
        <p:blipFill rotWithShape="1">
          <a:blip r:embed="rId2" cstate="print">
            <a:lum bright="70000" contrast="-70000"/>
            <a:extLst>
              <a:ext uri="{28A0092B-C50C-407E-A947-70E740481C1C}">
                <a14:useLocalDpi xmlns:a14="http://schemas.microsoft.com/office/drawing/2010/main" val="0"/>
              </a:ext>
            </a:extLst>
          </a:blip>
          <a:srcRect l="48066" t="11681"/>
          <a:stretch>
            <a:fillRect/>
          </a:stretch>
        </p:blipFill>
        <p:spPr>
          <a:xfrm>
            <a:off x="0" y="0"/>
            <a:ext cx="3330046" cy="4544106"/>
          </a:xfrm>
          <a:prstGeom prst="rect">
            <a:avLst/>
          </a:prstGeom>
        </p:spPr>
      </p:pic>
      <p:sp>
        <p:nvSpPr>
          <p:cNvPr id="36" name="星形: 五角 35"/>
          <p:cNvSpPr/>
          <p:nvPr/>
        </p:nvSpPr>
        <p:spPr>
          <a:xfrm rot="15193935">
            <a:off x="6981376" y="2397138"/>
            <a:ext cx="532118" cy="532118"/>
          </a:xfrm>
          <a:prstGeom prst="star5">
            <a:avLst/>
          </a:prstGeom>
          <a:gradFill>
            <a:gsLst>
              <a:gs pos="0">
                <a:srgbClr val="E03C39">
                  <a:alpha val="0"/>
                </a:srgbClr>
              </a:gs>
              <a:gs pos="100000">
                <a:srgbClr val="E03C39"/>
              </a:gs>
            </a:gsLst>
            <a:lin ang="5400000" scaled="1"/>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4584995" y="-20216"/>
            <a:ext cx="4777722" cy="747603"/>
            <a:chOff x="2810992" y="3767486"/>
            <a:chExt cx="5838067" cy="747603"/>
          </a:xfrm>
        </p:grpSpPr>
        <p:pic>
          <p:nvPicPr>
            <p:cNvPr id="64" name="图片 63"/>
            <p:cNvPicPr>
              <a:picLocks noChangeAspect="1"/>
            </p:cNvPicPr>
            <p:nvPr/>
          </p:nvPicPr>
          <p:blipFill rotWithShape="1">
            <a:blip r:embed="rId3" cstate="print">
              <a:extLst>
                <a:ext uri="{BEBA8EAE-BF5A-486C-A8C5-ECC9F3942E4B}">
                  <a14:imgProps xmlns:a14="http://schemas.microsoft.com/office/drawing/2010/main">
                    <a14:imgLayer r:embed="rId4">
                      <a14:imgEffect>
                        <a14:saturation sat="66000"/>
                      </a14:imgEffect>
                    </a14:imgLayer>
                  </a14:imgProps>
                </a:ext>
              </a:extLst>
            </a:blip>
            <a:srcRect t="76775"/>
            <a:stretch>
              <a:fillRect/>
            </a:stretch>
          </p:blipFill>
          <p:spPr>
            <a:xfrm rot="16200000">
              <a:off x="8254688" y="3939555"/>
              <a:ext cx="528902" cy="259841"/>
            </a:xfrm>
            <a:prstGeom prst="rect">
              <a:avLst/>
            </a:prstGeom>
          </p:spPr>
        </p:pic>
        <p:pic>
          <p:nvPicPr>
            <p:cNvPr id="65" name="图片 64"/>
            <p:cNvPicPr>
              <a:picLocks noChangeAspect="1"/>
            </p:cNvPicPr>
            <p:nvPr/>
          </p:nvPicPr>
          <p:blipFill rotWithShape="1">
            <a:blip r:embed="rId5" cstate="print">
              <a:extLst>
                <a:ext uri="{BEBA8EAE-BF5A-486C-A8C5-ECC9F3942E4B}">
                  <a14:imgProps xmlns:a14="http://schemas.microsoft.com/office/drawing/2010/main">
                    <a14:imgLayer r:embed="rId4">
                      <a14:imgEffect>
                        <a14:saturation sat="66000"/>
                      </a14:imgEffect>
                    </a14:imgLayer>
                  </a14:imgProps>
                </a:ext>
              </a:extLst>
            </a:blip>
            <a:srcRect t="76775"/>
            <a:stretch>
              <a:fillRect/>
            </a:stretch>
          </p:blipFill>
          <p:spPr>
            <a:xfrm>
              <a:off x="3089573" y="4320152"/>
              <a:ext cx="4798053" cy="194937"/>
            </a:xfrm>
            <a:prstGeom prst="rect">
              <a:avLst/>
            </a:prstGeom>
          </p:spPr>
        </p:pic>
        <p:sp>
          <p:nvSpPr>
            <p:cNvPr id="66" name="圆角矩形 329"/>
            <p:cNvSpPr/>
            <p:nvPr/>
          </p:nvSpPr>
          <p:spPr>
            <a:xfrm>
              <a:off x="3591165" y="3796009"/>
              <a:ext cx="4798053" cy="430928"/>
            </a:xfrm>
            <a:prstGeom prst="roundRect">
              <a:avLst>
                <a:gd name="adj" fmla="val 9218"/>
              </a:avLst>
            </a:prstGeom>
            <a:gradFill>
              <a:gsLst>
                <a:gs pos="0">
                  <a:srgbClr val="FF0000"/>
                </a:gs>
                <a:gs pos="53000">
                  <a:srgbClr val="E3413E"/>
                </a:gs>
                <a:gs pos="100000">
                  <a:srgbClr val="C00000"/>
                </a:gs>
              </a:gsLst>
              <a:lin ang="5400000" scaled="1"/>
            </a:gradFill>
            <a:ln>
              <a:solidFill>
                <a:schemeClr val="bg1"/>
              </a:solidFill>
            </a:ln>
            <a:effectLst>
              <a:outerShdw blurRad="76200" dist="381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dirty="0">
                <a:cs typeface="+mn-ea"/>
                <a:sym typeface="+mn-lt"/>
              </a:endParaRPr>
            </a:p>
          </p:txBody>
        </p:sp>
        <p:sp>
          <p:nvSpPr>
            <p:cNvPr id="77" name="任意多边形: 形状 76"/>
            <p:cNvSpPr/>
            <p:nvPr/>
          </p:nvSpPr>
          <p:spPr>
            <a:xfrm>
              <a:off x="2810992" y="3767486"/>
              <a:ext cx="5578226" cy="290595"/>
            </a:xfrm>
            <a:custGeom>
              <a:avLst/>
              <a:gdLst>
                <a:gd name="connsiteX0" fmla="*/ 48754 w 3292340"/>
                <a:gd name="connsiteY0" fmla="*/ 0 h 290595"/>
                <a:gd name="connsiteX1" fmla="*/ 3243586 w 3292340"/>
                <a:gd name="connsiteY1" fmla="*/ 0 h 290595"/>
                <a:gd name="connsiteX2" fmla="*/ 3292340 w 3292340"/>
                <a:gd name="connsiteY2" fmla="*/ 48754 h 290595"/>
                <a:gd name="connsiteX3" fmla="*/ 3292340 w 3292340"/>
                <a:gd name="connsiteY3" fmla="*/ 290595 h 290595"/>
                <a:gd name="connsiteX4" fmla="*/ 3243586 w 3292340"/>
                <a:gd name="connsiteY4" fmla="*/ 241841 h 290595"/>
                <a:gd name="connsiteX5" fmla="*/ 48754 w 3292340"/>
                <a:gd name="connsiteY5" fmla="*/ 241841 h 290595"/>
                <a:gd name="connsiteX6" fmla="*/ 0 w 3292340"/>
                <a:gd name="connsiteY6" fmla="*/ 290595 h 290595"/>
                <a:gd name="connsiteX7" fmla="*/ 0 w 3292340"/>
                <a:gd name="connsiteY7" fmla="*/ 48754 h 290595"/>
                <a:gd name="connsiteX8" fmla="*/ 48754 w 3292340"/>
                <a:gd name="connsiteY8" fmla="*/ 0 h 290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92340" h="290595">
                  <a:moveTo>
                    <a:pt x="48754" y="0"/>
                  </a:moveTo>
                  <a:lnTo>
                    <a:pt x="3243586" y="0"/>
                  </a:lnTo>
                  <a:cubicBezTo>
                    <a:pt x="3270512" y="0"/>
                    <a:pt x="3292340" y="21828"/>
                    <a:pt x="3292340" y="48754"/>
                  </a:cubicBezTo>
                  <a:lnTo>
                    <a:pt x="3292340" y="290595"/>
                  </a:lnTo>
                  <a:cubicBezTo>
                    <a:pt x="3292340" y="263669"/>
                    <a:pt x="3270512" y="241841"/>
                    <a:pt x="3243586" y="241841"/>
                  </a:cubicBezTo>
                  <a:lnTo>
                    <a:pt x="48754" y="241841"/>
                  </a:lnTo>
                  <a:cubicBezTo>
                    <a:pt x="21828" y="241841"/>
                    <a:pt x="0" y="263669"/>
                    <a:pt x="0" y="290595"/>
                  </a:cubicBezTo>
                  <a:lnTo>
                    <a:pt x="0" y="48754"/>
                  </a:lnTo>
                  <a:cubicBezTo>
                    <a:pt x="0" y="21828"/>
                    <a:pt x="21828" y="0"/>
                    <a:pt x="48754" y="0"/>
                  </a:cubicBezTo>
                  <a:close/>
                </a:path>
              </a:pathLst>
            </a:custGeom>
            <a:solidFill>
              <a:schemeClr val="bg1">
                <a:alpha val="43000"/>
              </a:schemeClr>
            </a:solidFill>
            <a:ln>
              <a:noFill/>
            </a:ln>
            <a:effectLst>
              <a:outerShdw blurRad="76200" dist="381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68589" tIns="34295" rIns="68589" bIns="34295" rtlCol="0" anchor="ctr">
              <a:noAutofit/>
            </a:bodyPr>
            <a:lstStyle/>
            <a:p>
              <a:pPr algn="ctr"/>
              <a:endParaRPr lang="zh-CN" altLang="en-US" dirty="0">
                <a:cs typeface="+mn-ea"/>
                <a:sym typeface="+mn-lt"/>
              </a:endParaRPr>
            </a:p>
          </p:txBody>
        </p:sp>
      </p:grpSp>
      <p:pic>
        <p:nvPicPr>
          <p:cNvPr id="87" name="图片 86"/>
          <p:cNvPicPr>
            <a:picLocks noChangeAspect="1"/>
          </p:cNvPicPr>
          <p:nvPr/>
        </p:nvPicPr>
        <p:blipFill rotWithShape="1">
          <a:blip r:embed="rId6" cstate="print">
            <a:extLst>
              <a:ext uri="{28A0092B-C50C-407E-A947-70E740481C1C}">
                <a14:useLocalDpi xmlns:a14="http://schemas.microsoft.com/office/drawing/2010/main" val="0"/>
              </a:ext>
            </a:extLst>
          </a:blip>
          <a:srcRect b="84097"/>
          <a:stretch>
            <a:fillRect/>
          </a:stretch>
        </p:blipFill>
        <p:spPr>
          <a:xfrm>
            <a:off x="1182192" y="1760342"/>
            <a:ext cx="3848481" cy="818217"/>
          </a:xfrm>
          <a:prstGeom prst="rect">
            <a:avLst/>
          </a:prstGeom>
        </p:spPr>
      </p:pic>
      <p:sp>
        <p:nvSpPr>
          <p:cNvPr id="92" name="文本框 91"/>
          <p:cNvSpPr txBox="1"/>
          <p:nvPr/>
        </p:nvSpPr>
        <p:spPr>
          <a:xfrm>
            <a:off x="1744635" y="1333576"/>
            <a:ext cx="6754582" cy="1569660"/>
          </a:xfrm>
          <a:prstGeom prst="rect">
            <a:avLst/>
          </a:prstGeom>
          <a:noFill/>
        </p:spPr>
        <p:txBody>
          <a:bodyPr wrap="square">
            <a:spAutoFit/>
          </a:bodyPr>
          <a:lstStyle/>
          <a:p>
            <a:pPr algn="ctr"/>
            <a:r>
              <a:rPr lang="zh-CN" altLang="en-US" sz="4800" b="1" dirty="0">
                <a:gradFill>
                  <a:gsLst>
                    <a:gs pos="0">
                      <a:srgbClr val="E3413E"/>
                    </a:gs>
                    <a:gs pos="100000">
                      <a:srgbClr val="C00000"/>
                    </a:gs>
                  </a:gsLst>
                  <a:lin ang="5400000" scaled="1"/>
                </a:gra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rPr>
              <a:t>乡村振兴</a:t>
            </a:r>
            <a:r>
              <a:rPr lang="en-US" altLang="zh-CN" sz="4800" b="1" dirty="0">
                <a:gradFill>
                  <a:gsLst>
                    <a:gs pos="0">
                      <a:srgbClr val="E3413E"/>
                    </a:gs>
                    <a:gs pos="100000">
                      <a:srgbClr val="C00000"/>
                    </a:gs>
                  </a:gsLst>
                  <a:lin ang="5400000" scaled="1"/>
                </a:gra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rPr>
              <a:t>—</a:t>
            </a:r>
            <a:r>
              <a:rPr lang="zh-CN" altLang="en-US" sz="4800" b="1" dirty="0">
                <a:gradFill>
                  <a:gsLst>
                    <a:gs pos="0">
                      <a:srgbClr val="E3413E"/>
                    </a:gs>
                    <a:gs pos="100000">
                      <a:srgbClr val="C00000"/>
                    </a:gs>
                  </a:gsLst>
                  <a:lin ang="5400000" scaled="1"/>
                </a:gra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rPr>
              <a:t>基层干部</a:t>
            </a:r>
            <a:endParaRPr lang="en-US" altLang="zh-CN" sz="4800" b="1" dirty="0">
              <a:gradFill>
                <a:gsLst>
                  <a:gs pos="0">
                    <a:srgbClr val="E3413E"/>
                  </a:gs>
                  <a:gs pos="100000">
                    <a:srgbClr val="C00000"/>
                  </a:gs>
                </a:gsLst>
                <a:lin ang="5400000" scaled="1"/>
              </a:gra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endParaRPr>
          </a:p>
          <a:p>
            <a:pPr algn="ctr"/>
            <a:r>
              <a:rPr lang="zh-CN" altLang="en-US" sz="4800" b="1" dirty="0">
                <a:gradFill>
                  <a:gsLst>
                    <a:gs pos="0">
                      <a:srgbClr val="E3413E"/>
                    </a:gs>
                    <a:gs pos="100000">
                      <a:srgbClr val="C00000"/>
                    </a:gs>
                  </a:gsLst>
                  <a:lin ang="5400000" scaled="1"/>
                </a:gra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rPr>
              <a:t>执纪监督</a:t>
            </a:r>
            <a:endParaRPr lang="zh-CN" altLang="en-US" sz="4800" b="1" dirty="0">
              <a:latin typeface="江城律动宋" panose="02020700000000000000" pitchFamily="18" charset="-122"/>
              <a:ea typeface="江城律动宋" panose="02020700000000000000" pitchFamily="18" charset="-122"/>
            </a:endParaRPr>
          </a:p>
        </p:txBody>
      </p:sp>
      <p:sp>
        <p:nvSpPr>
          <p:cNvPr id="69" name="文本框 68"/>
          <p:cNvSpPr txBox="1"/>
          <p:nvPr/>
        </p:nvSpPr>
        <p:spPr>
          <a:xfrm>
            <a:off x="5348642" y="46695"/>
            <a:ext cx="3926602" cy="338554"/>
          </a:xfrm>
          <a:prstGeom prst="rect">
            <a:avLst/>
          </a:prstGeom>
          <a:noFill/>
        </p:spPr>
        <p:txBody>
          <a:bodyPr wrap="square">
            <a:spAutoFit/>
          </a:bodyPr>
          <a:lstStyle/>
          <a:p>
            <a:pPr algn="ctr"/>
            <a:r>
              <a:rPr lang="zh-CN" altLang="en-US" sz="1600" b="1" dirty="0">
                <a:solidFill>
                  <a:schemeClr val="bg1"/>
                </a:solidFill>
                <a:latin typeface="+mn-ea"/>
                <a:cs typeface="Arial" panose="020B0604020202020204" pitchFamily="34" charset="0"/>
              </a:rPr>
              <a:t>涪陵区</a:t>
            </a:r>
            <a:r>
              <a:rPr lang="en-US" altLang="zh-CN" sz="1600" b="1" dirty="0">
                <a:solidFill>
                  <a:schemeClr val="bg1"/>
                </a:solidFill>
                <a:latin typeface="+mn-ea"/>
                <a:cs typeface="Arial" panose="020B0604020202020204" pitchFamily="34" charset="0"/>
              </a:rPr>
              <a:t>2022</a:t>
            </a:r>
            <a:r>
              <a:rPr lang="zh-CN" altLang="en-US" sz="1600" b="1" dirty="0">
                <a:solidFill>
                  <a:schemeClr val="bg1"/>
                </a:solidFill>
                <a:latin typeface="+mn-ea"/>
                <a:cs typeface="Arial" panose="020B0604020202020204" pitchFamily="34" charset="0"/>
              </a:rPr>
              <a:t>年乡村振兴干部培训班</a:t>
            </a:r>
            <a:endParaRPr lang="zh-CN" altLang="en-US" sz="1600" b="1" dirty="0">
              <a:solidFill>
                <a:schemeClr val="bg1"/>
              </a:solidFill>
              <a:latin typeface="+mn-ea"/>
              <a:cs typeface="Arial" panose="020B0604020202020204" pitchFamily="34" charset="0"/>
            </a:endParaRPr>
          </a:p>
        </p:txBody>
      </p:sp>
      <p:sp>
        <p:nvSpPr>
          <p:cNvPr id="43" name="矩形 42"/>
          <p:cNvSpPr/>
          <p:nvPr/>
        </p:nvSpPr>
        <p:spPr>
          <a:xfrm>
            <a:off x="3082181" y="3277527"/>
            <a:ext cx="6042025" cy="306705"/>
          </a:xfrm>
          <a:prstGeom prst="rect">
            <a:avLst/>
          </a:prstGeom>
        </p:spPr>
        <p:txBody>
          <a:bodyPr wrap="square">
            <a:spAutoFit/>
          </a:bodyPr>
          <a:lstStyle/>
          <a:p>
            <a:pPr lvl="0" algn="l" defTabSz="914400">
              <a:defRPr/>
            </a:pPr>
            <a:r>
              <a:rPr lang="zh-CN" altLang="en-US" b="1" kern="0">
                <a:solidFill>
                  <a:srgbClr val="E03C39"/>
                </a:solidFill>
                <a:cs typeface="+mn-ea"/>
                <a:sym typeface="+mn-lt"/>
              </a:rPr>
              <a:t>涪陵区纪委监委派驻区农业农村委纪检监察组  罗</a:t>
            </a:r>
            <a:r>
              <a:rPr lang="en-US" altLang="zh-CN" b="1" kern="0">
                <a:solidFill>
                  <a:srgbClr val="E03C39"/>
                </a:solidFill>
                <a:cs typeface="+mn-ea"/>
                <a:sym typeface="+mn-lt"/>
              </a:rPr>
              <a:t> </a:t>
            </a:r>
            <a:r>
              <a:rPr lang="zh-CN" altLang="en-US" b="1" kern="0">
                <a:solidFill>
                  <a:srgbClr val="E03C39"/>
                </a:solidFill>
                <a:cs typeface="+mn-ea"/>
                <a:sym typeface="+mn-lt"/>
              </a:rPr>
              <a:t>云</a:t>
            </a:r>
            <a:endParaRPr lang="zh-CN" altLang="en-US" b="1" kern="0" dirty="0">
              <a:solidFill>
                <a:srgbClr val="E03C39"/>
              </a:solidFill>
              <a:cs typeface="+mn-ea"/>
              <a:sym typeface="+mn-lt"/>
            </a:endParaRPr>
          </a:p>
        </p:txBody>
      </p:sp>
      <p:pic>
        <p:nvPicPr>
          <p:cNvPr id="19" name="图片 18" descr="&#10;&#10;"/>
          <p:cNvPicPr>
            <a:picLocks noChangeAspect="1"/>
          </p:cNvPicPr>
          <p:nvPr/>
        </p:nvPicPr>
        <p:blipFill>
          <a:blip r:embed="rId7" cstate="print">
            <a:biLevel thresh="25000"/>
            <a:extLst>
              <a:ext uri="{BEBA8EAE-BF5A-486C-A8C5-ECC9F3942E4B}">
                <a14:imgProps xmlns:a14="http://schemas.microsoft.com/office/drawing/2010/main">
                  <a14:imgLayer r:embed="rId8">
                    <a14:imgEffect>
                      <a14:brightnessContrast contrast="-40000"/>
                    </a14:imgEffect>
                    <a14:imgEffect>
                      <a14:colorTemperature colorTemp="11200"/>
                    </a14:imgEffect>
                  </a14:imgLayer>
                </a14:imgProps>
              </a:ext>
              <a:ext uri="{28A0092B-C50C-407E-A947-70E740481C1C}">
                <a14:useLocalDpi xmlns:a14="http://schemas.microsoft.com/office/drawing/2010/main" val="0"/>
              </a:ext>
            </a:extLst>
          </a:blip>
          <a:stretch>
            <a:fillRect/>
          </a:stretch>
        </p:blipFill>
        <p:spPr>
          <a:xfrm>
            <a:off x="324322" y="353586"/>
            <a:ext cx="1715740" cy="923330"/>
          </a:xfrm>
          <a:prstGeom prst="rect">
            <a:avLst/>
          </a:prstGeom>
        </p:spPr>
      </p:pic>
      <p:sp>
        <p:nvSpPr>
          <p:cNvPr id="20" name="矩形 19"/>
          <p:cNvSpPr/>
          <p:nvPr/>
        </p:nvSpPr>
        <p:spPr>
          <a:xfrm>
            <a:off x="4710619" y="3651818"/>
            <a:ext cx="1114812" cy="306705"/>
          </a:xfrm>
          <a:prstGeom prst="rect">
            <a:avLst/>
          </a:prstGeom>
        </p:spPr>
        <p:txBody>
          <a:bodyPr wrap="square">
            <a:spAutoFit/>
          </a:bodyPr>
          <a:lstStyle/>
          <a:p>
            <a:pPr lvl="0" algn="l" defTabSz="914400">
              <a:defRPr/>
            </a:pPr>
            <a:r>
              <a:rPr lang="en-US" altLang="zh-CN" b="1" kern="0" dirty="0">
                <a:solidFill>
                  <a:srgbClr val="E03C39"/>
                </a:solidFill>
                <a:cs typeface="+mn-ea"/>
                <a:sym typeface="+mn-lt"/>
              </a:rPr>
              <a:t>2022</a:t>
            </a:r>
            <a:r>
              <a:rPr lang="zh-CN" altLang="en-US" b="1" kern="0" dirty="0">
                <a:solidFill>
                  <a:srgbClr val="E03C39"/>
                </a:solidFill>
                <a:cs typeface="+mn-ea"/>
                <a:sym typeface="+mn-lt"/>
              </a:rPr>
              <a:t>年</a:t>
            </a:r>
            <a:r>
              <a:rPr lang="en-US" altLang="zh-CN" b="1" kern="0" dirty="0">
                <a:solidFill>
                  <a:srgbClr val="E03C39"/>
                </a:solidFill>
                <a:cs typeface="+mn-ea"/>
                <a:sym typeface="+mn-lt"/>
              </a:rPr>
              <a:t>7</a:t>
            </a:r>
            <a:r>
              <a:rPr lang="zh-CN" altLang="en-US" b="1" kern="0" dirty="0">
                <a:solidFill>
                  <a:srgbClr val="E03C39"/>
                </a:solidFill>
                <a:cs typeface="+mn-ea"/>
                <a:sym typeface="+mn-lt"/>
              </a:rPr>
              <a:t>月</a:t>
            </a:r>
            <a:endParaRPr lang="zh-CN" altLang="en-US" b="1" kern="0" dirty="0">
              <a:solidFill>
                <a:srgbClr val="E03C39"/>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2863" y="0"/>
            <a:ext cx="9145588" cy="5144393"/>
          </a:xfrm>
          <a:prstGeom prst="rect">
            <a:avLst/>
          </a:prstGeom>
        </p:spPr>
      </p:pic>
      <p:sp>
        <p:nvSpPr>
          <p:cNvPr id="33" name="星形: 五角 32"/>
          <p:cNvSpPr/>
          <p:nvPr/>
        </p:nvSpPr>
        <p:spPr>
          <a:xfrm rot="19854929">
            <a:off x="2645871" y="-650007"/>
            <a:ext cx="3853846" cy="3853846"/>
          </a:xfrm>
          <a:prstGeom prst="star5">
            <a:avLst/>
          </a:prstGeom>
          <a:noFill/>
          <a:ln w="12700">
            <a:gradFill flip="none" rotWithShape="1">
              <a:gsLst>
                <a:gs pos="0">
                  <a:srgbClr val="E03C39">
                    <a:alpha val="0"/>
                  </a:srgbClr>
                </a:gs>
                <a:gs pos="100000">
                  <a:srgbClr val="E03C39"/>
                </a:gs>
              </a:gsLst>
              <a:lin ang="16200000" scaled="1"/>
              <a:tileRect/>
            </a:gra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11" name="图片 10"/>
          <p:cNvPicPr>
            <a:picLocks noChangeAspect="1"/>
          </p:cNvPicPr>
          <p:nvPr/>
        </p:nvPicPr>
        <p:blipFill rotWithShape="1">
          <a:blip r:embed="rId2" cstate="print">
            <a:lum bright="70000" contrast="-70000"/>
            <a:extLst>
              <a:ext uri="{28A0092B-C50C-407E-A947-70E740481C1C}">
                <a14:useLocalDpi xmlns:a14="http://schemas.microsoft.com/office/drawing/2010/main" val="0"/>
              </a:ext>
            </a:extLst>
          </a:blip>
          <a:srcRect l="48066" t="11681"/>
          <a:stretch>
            <a:fillRect/>
          </a:stretch>
        </p:blipFill>
        <p:spPr>
          <a:xfrm>
            <a:off x="0" y="0"/>
            <a:ext cx="3330046" cy="4544106"/>
          </a:xfrm>
          <a:prstGeom prst="rect">
            <a:avLst/>
          </a:prstGeom>
        </p:spPr>
      </p:pic>
      <p:grpSp>
        <p:nvGrpSpPr>
          <p:cNvPr id="2" name="组合 1"/>
          <p:cNvGrpSpPr/>
          <p:nvPr/>
        </p:nvGrpSpPr>
        <p:grpSpPr>
          <a:xfrm>
            <a:off x="3635383" y="526473"/>
            <a:ext cx="1900548" cy="1768984"/>
            <a:chOff x="3635383" y="1650388"/>
            <a:chExt cx="1900548" cy="1768984"/>
          </a:xfrm>
        </p:grpSpPr>
        <p:grpSp>
          <p:nvGrpSpPr>
            <p:cNvPr id="48" name="组合 47"/>
            <p:cNvGrpSpPr/>
            <p:nvPr/>
          </p:nvGrpSpPr>
          <p:grpSpPr>
            <a:xfrm>
              <a:off x="3701555" y="1650388"/>
              <a:ext cx="1768284" cy="1768984"/>
              <a:chOff x="1677608" y="2996952"/>
              <a:chExt cx="1395643" cy="1395643"/>
            </a:xfrm>
          </p:grpSpPr>
          <p:sp>
            <p:nvSpPr>
              <p:cNvPr id="49"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solidFill>
                    <a:srgbClr val="FA783A"/>
                  </a:solidFill>
                  <a:cs typeface="+mn-ea"/>
                  <a:sym typeface="+mn-lt"/>
                </a:endParaRPr>
              </a:p>
            </p:txBody>
          </p:sp>
          <p:sp>
            <p:nvSpPr>
              <p:cNvPr id="50" name="Oval 29"/>
              <p:cNvSpPr>
                <a:spLocks noChangeAspect="1"/>
              </p:cNvSpPr>
              <p:nvPr/>
            </p:nvSpPr>
            <p:spPr>
              <a:xfrm>
                <a:off x="1850114" y="3169459"/>
                <a:ext cx="1050630" cy="1050630"/>
              </a:xfrm>
              <a:prstGeom prst="ellipse">
                <a:avLst/>
              </a:prstGeom>
              <a:solidFill>
                <a:srgbClr val="E03C39"/>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dirty="0">
                  <a:solidFill>
                    <a:srgbClr val="FA783A"/>
                  </a:solidFill>
                  <a:effectLst>
                    <a:outerShdw blurRad="38100" dist="38100" dir="2700000" algn="tl">
                      <a:srgbClr val="000000">
                        <a:alpha val="43137"/>
                      </a:srgbClr>
                    </a:outerShdw>
                  </a:effectLst>
                  <a:cs typeface="+mn-ea"/>
                  <a:sym typeface="+mn-lt"/>
                </a:endParaRPr>
              </a:p>
            </p:txBody>
          </p:sp>
        </p:grpSp>
        <p:sp>
          <p:nvSpPr>
            <p:cNvPr id="92" name="文本框 91"/>
            <p:cNvSpPr txBox="1"/>
            <p:nvPr/>
          </p:nvSpPr>
          <p:spPr>
            <a:xfrm>
              <a:off x="3635383" y="2081770"/>
              <a:ext cx="1900548" cy="923330"/>
            </a:xfrm>
            <a:prstGeom prst="rect">
              <a:avLst/>
            </a:prstGeom>
            <a:noFill/>
          </p:spPr>
          <p:txBody>
            <a:bodyPr wrap="square">
              <a:spAutoFit/>
            </a:bodyPr>
            <a:lstStyle/>
            <a:p>
              <a:pPr algn="ctr"/>
              <a:r>
                <a:rPr lang="en-US" altLang="zh-CN" sz="5400" dirty="0">
                  <a:solidFill>
                    <a:schemeClr val="bg1"/>
                  </a:soli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rPr>
                <a:t>03</a:t>
              </a:r>
              <a:endParaRPr lang="zh-CN" altLang="en-US" sz="5400" dirty="0">
                <a:solidFill>
                  <a:schemeClr val="bg1"/>
                </a:solidFill>
                <a:latin typeface="江城律动宋" panose="02020700000000000000" pitchFamily="18" charset="-122"/>
                <a:ea typeface="江城律动宋" panose="02020700000000000000" pitchFamily="18" charset="-122"/>
              </a:endParaRPr>
            </a:p>
          </p:txBody>
        </p:sp>
      </p:grpSp>
      <p:sp>
        <p:nvSpPr>
          <p:cNvPr id="19" name="文本框 18"/>
          <p:cNvSpPr txBox="1"/>
          <p:nvPr/>
        </p:nvSpPr>
        <p:spPr>
          <a:xfrm>
            <a:off x="1924364" y="2745364"/>
            <a:ext cx="5446882" cy="523220"/>
          </a:xfrm>
          <a:prstGeom prst="rect">
            <a:avLst/>
          </a:prstGeom>
          <a:noFill/>
        </p:spPr>
        <p:txBody>
          <a:bodyPr wrap="square">
            <a:spAutoFit/>
          </a:bodyPr>
          <a:lstStyle/>
          <a:p>
            <a:pPr algn="ctr"/>
            <a:r>
              <a:rPr lang="zh-CN" altLang="en-US" sz="2800" b="1" dirty="0">
                <a:gradFill>
                  <a:gsLst>
                    <a:gs pos="0">
                      <a:srgbClr val="E3413E"/>
                    </a:gs>
                    <a:gs pos="100000">
                      <a:srgbClr val="C00000"/>
                    </a:gs>
                  </a:gsLst>
                  <a:lin ang="5400000" scaled="1"/>
                </a:gra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rPr>
              <a:t>案例违纪违法原因分析</a:t>
            </a:r>
            <a:endParaRPr lang="zh-CN" altLang="en-US" sz="2800" b="1" dirty="0">
              <a:gradFill>
                <a:gsLst>
                  <a:gs pos="0">
                    <a:srgbClr val="E3413E"/>
                  </a:gs>
                  <a:gs pos="100000">
                    <a:srgbClr val="C00000"/>
                  </a:gs>
                </a:gsLst>
                <a:lin ang="5400000" scaled="1"/>
              </a:gra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endParaRPr>
          </a:p>
        </p:txBody>
      </p:sp>
      <p:sp>
        <p:nvSpPr>
          <p:cNvPr id="64" name="文本框 63"/>
          <p:cNvSpPr txBox="1"/>
          <p:nvPr/>
        </p:nvSpPr>
        <p:spPr>
          <a:xfrm>
            <a:off x="2423172" y="3342633"/>
            <a:ext cx="4572000" cy="307777"/>
          </a:xfrm>
          <a:prstGeom prst="rect">
            <a:avLst/>
          </a:prstGeom>
          <a:noFill/>
        </p:spPr>
        <p:txBody>
          <a:bodyPr wrap="square">
            <a:spAutoFit/>
          </a:bodyPr>
          <a:lstStyle/>
          <a:p>
            <a:pPr algn="ctr"/>
            <a:r>
              <a:rPr lang="zh-CN" altLang="en-US" b="1" dirty="0">
                <a:gradFill>
                  <a:gsLst>
                    <a:gs pos="0">
                      <a:schemeClr val="tx1">
                        <a:lumMod val="65000"/>
                        <a:lumOff val="35000"/>
                      </a:schemeClr>
                    </a:gs>
                    <a:gs pos="100000">
                      <a:schemeClr val="bg1">
                        <a:lumMod val="65000"/>
                      </a:schemeClr>
                    </a:gs>
                  </a:gsLst>
                  <a:lin ang="16200000" scaled="1"/>
                </a:gradFill>
              </a:rPr>
              <a:t>重庆市（包括涪陵区）基层扶贫干部违纪违法原因分析</a:t>
            </a:r>
            <a:endParaRPr lang="zh-CN" altLang="en-US" b="1" dirty="0">
              <a:gradFill>
                <a:gsLst>
                  <a:gs pos="0">
                    <a:schemeClr val="tx1">
                      <a:lumMod val="65000"/>
                      <a:lumOff val="35000"/>
                    </a:schemeClr>
                  </a:gs>
                  <a:gs pos="100000">
                    <a:schemeClr val="bg1">
                      <a:lumMod val="65000"/>
                    </a:schemeClr>
                  </a:gs>
                </a:gsLst>
                <a:lin ang="16200000" scaled="1"/>
              </a:gradFill>
            </a:endParaRPr>
          </a:p>
        </p:txBody>
      </p:sp>
      <p:sp>
        <p:nvSpPr>
          <p:cNvPr id="47" name="椭圆 46"/>
          <p:cNvSpPr/>
          <p:nvPr/>
        </p:nvSpPr>
        <p:spPr>
          <a:xfrm>
            <a:off x="6197538" y="2093819"/>
            <a:ext cx="334486" cy="334532"/>
          </a:xfrm>
          <a:prstGeom prst="ellipse">
            <a:avLst/>
          </a:prstGeom>
          <a:gradFill>
            <a:gsLst>
              <a:gs pos="100000">
                <a:srgbClr val="F4B8B7"/>
              </a:gs>
              <a:gs pos="0">
                <a:srgbClr val="E03C39"/>
              </a:gs>
            </a:gsLst>
            <a:lin ang="5400000" scaled="1"/>
          </a:gradFill>
          <a:ln w="28575" cap="flat">
            <a:gradFill>
              <a:gsLst>
                <a:gs pos="100000">
                  <a:srgbClr val="F0C6C7"/>
                </a:gs>
                <a:gs pos="0">
                  <a:schemeClr val="accent1">
                    <a:lumMod val="5000"/>
                    <a:lumOff val="95000"/>
                  </a:schemeClr>
                </a:gs>
              </a:gsLst>
              <a:lin ang="5400000" scaled="1"/>
            </a:gradFill>
            <a:prstDash val="solid"/>
            <a:miter lim="800000"/>
          </a:ln>
          <a:effectLst>
            <a:innerShdw blurRad="25400" dist="50800" dir="13500000">
              <a:srgbClr val="C00000"/>
            </a:innerShdw>
          </a:effectLst>
        </p:spPr>
        <p:txBody>
          <a:bodyPr vert="horz" wrap="square" lIns="68589" tIns="34295" rIns="68589" bIns="34295" numCol="1" anchor="t" anchorCtr="0" compatLnSpc="1"/>
          <a:lstStyle/>
          <a:p>
            <a:pPr defTabSz="914400"/>
            <a:endParaRPr lang="zh-CN" altLang="en-US" sz="1800" kern="0">
              <a:solidFill>
                <a:prstClr val="black"/>
              </a:solidFill>
              <a:cs typeface="+mn-ea"/>
              <a:sym typeface="+mn-lt"/>
            </a:endParaRPr>
          </a:p>
        </p:txBody>
      </p:sp>
      <p:pic>
        <p:nvPicPr>
          <p:cNvPr id="16" name="图片 15" descr="&#10;&#10;"/>
          <p:cNvPicPr>
            <a:picLocks noChangeAspect="1"/>
          </p:cNvPicPr>
          <p:nvPr/>
        </p:nvPicPr>
        <p:blipFill>
          <a:blip r:embed="rId3" cstate="print">
            <a:biLevel thresh="25000"/>
            <a:extLst>
              <a:ext uri="{BEBA8EAE-BF5A-486C-A8C5-ECC9F3942E4B}">
                <a14:imgProps xmlns:a14="http://schemas.microsoft.com/office/drawing/2010/main">
                  <a14:imgLayer r:embed="rId4">
                    <a14:imgEffect>
                      <a14:brightnessContrast contrast="-40000"/>
                    </a14:imgEffect>
                    <a14:imgEffect>
                      <a14:colorTemperature colorTemp="11200"/>
                    </a14:imgEffect>
                  </a14:imgLayer>
                </a14:imgProps>
              </a:ext>
              <a:ext uri="{28A0092B-C50C-407E-A947-70E740481C1C}">
                <a14:useLocalDpi xmlns:a14="http://schemas.microsoft.com/office/drawing/2010/main" val="0"/>
              </a:ext>
            </a:extLst>
          </a:blip>
          <a:stretch>
            <a:fillRect/>
          </a:stretch>
        </p:blipFill>
        <p:spPr>
          <a:xfrm>
            <a:off x="324322" y="353586"/>
            <a:ext cx="1715740" cy="923330"/>
          </a:xfrm>
          <a:prstGeom prst="rect">
            <a:avLst/>
          </a:prstGeom>
        </p:spPr>
      </p:pic>
      <p:grpSp>
        <p:nvGrpSpPr>
          <p:cNvPr id="14" name="组合 13"/>
          <p:cNvGrpSpPr/>
          <p:nvPr/>
        </p:nvGrpSpPr>
        <p:grpSpPr>
          <a:xfrm>
            <a:off x="4584995" y="-20216"/>
            <a:ext cx="4777722" cy="747603"/>
            <a:chOff x="2810992" y="3767486"/>
            <a:chExt cx="5838067" cy="747603"/>
          </a:xfrm>
        </p:grpSpPr>
        <p:pic>
          <p:nvPicPr>
            <p:cNvPr id="15" name="图片 14"/>
            <p:cNvPicPr>
              <a:picLocks noChangeAspect="1"/>
            </p:cNvPicPr>
            <p:nvPr/>
          </p:nvPicPr>
          <p:blipFill rotWithShape="1">
            <a:blip r:embed="rId5" cstate="print">
              <a:extLst>
                <a:ext uri="{BEBA8EAE-BF5A-486C-A8C5-ECC9F3942E4B}">
                  <a14:imgProps xmlns:a14="http://schemas.microsoft.com/office/drawing/2010/main">
                    <a14:imgLayer r:embed="rId6">
                      <a14:imgEffect>
                        <a14:saturation sat="66000"/>
                      </a14:imgEffect>
                    </a14:imgLayer>
                  </a14:imgProps>
                </a:ext>
              </a:extLst>
            </a:blip>
            <a:srcRect t="76775"/>
            <a:stretch>
              <a:fillRect/>
            </a:stretch>
          </p:blipFill>
          <p:spPr>
            <a:xfrm rot="16200000">
              <a:off x="8254688" y="3939555"/>
              <a:ext cx="528902" cy="259841"/>
            </a:xfrm>
            <a:prstGeom prst="rect">
              <a:avLst/>
            </a:prstGeom>
          </p:spPr>
        </p:pic>
        <p:pic>
          <p:nvPicPr>
            <p:cNvPr id="17" name="图片 16"/>
            <p:cNvPicPr>
              <a:picLocks noChangeAspect="1"/>
            </p:cNvPicPr>
            <p:nvPr/>
          </p:nvPicPr>
          <p:blipFill rotWithShape="1">
            <a:blip r:embed="rId7" cstate="print">
              <a:extLst>
                <a:ext uri="{BEBA8EAE-BF5A-486C-A8C5-ECC9F3942E4B}">
                  <a14:imgProps xmlns:a14="http://schemas.microsoft.com/office/drawing/2010/main">
                    <a14:imgLayer r:embed="rId6">
                      <a14:imgEffect>
                        <a14:saturation sat="66000"/>
                      </a14:imgEffect>
                    </a14:imgLayer>
                  </a14:imgProps>
                </a:ext>
              </a:extLst>
            </a:blip>
            <a:srcRect t="76775"/>
            <a:stretch>
              <a:fillRect/>
            </a:stretch>
          </p:blipFill>
          <p:spPr>
            <a:xfrm>
              <a:off x="3089573" y="4320152"/>
              <a:ext cx="4798053" cy="194937"/>
            </a:xfrm>
            <a:prstGeom prst="rect">
              <a:avLst/>
            </a:prstGeom>
          </p:spPr>
        </p:pic>
        <p:sp>
          <p:nvSpPr>
            <p:cNvPr id="18" name="圆角矩形 329"/>
            <p:cNvSpPr/>
            <p:nvPr/>
          </p:nvSpPr>
          <p:spPr>
            <a:xfrm>
              <a:off x="3591165" y="3796009"/>
              <a:ext cx="4798053" cy="430928"/>
            </a:xfrm>
            <a:prstGeom prst="roundRect">
              <a:avLst>
                <a:gd name="adj" fmla="val 9218"/>
              </a:avLst>
            </a:prstGeom>
            <a:gradFill>
              <a:gsLst>
                <a:gs pos="0">
                  <a:srgbClr val="FF0000"/>
                </a:gs>
                <a:gs pos="53000">
                  <a:srgbClr val="E3413E"/>
                </a:gs>
                <a:gs pos="100000">
                  <a:srgbClr val="C00000"/>
                </a:gs>
              </a:gsLst>
              <a:lin ang="5400000" scaled="1"/>
            </a:gradFill>
            <a:ln>
              <a:solidFill>
                <a:schemeClr val="bg1"/>
              </a:solidFill>
            </a:ln>
            <a:effectLst>
              <a:outerShdw blurRad="76200" dist="381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dirty="0">
                <a:cs typeface="+mn-ea"/>
                <a:sym typeface="+mn-lt"/>
              </a:endParaRPr>
            </a:p>
          </p:txBody>
        </p:sp>
        <p:sp>
          <p:nvSpPr>
            <p:cNvPr id="20" name="任意多边形: 形状 19"/>
            <p:cNvSpPr/>
            <p:nvPr/>
          </p:nvSpPr>
          <p:spPr>
            <a:xfrm>
              <a:off x="2810992" y="3767486"/>
              <a:ext cx="5578226" cy="290595"/>
            </a:xfrm>
            <a:custGeom>
              <a:avLst/>
              <a:gdLst>
                <a:gd name="connsiteX0" fmla="*/ 48754 w 3292340"/>
                <a:gd name="connsiteY0" fmla="*/ 0 h 290595"/>
                <a:gd name="connsiteX1" fmla="*/ 3243586 w 3292340"/>
                <a:gd name="connsiteY1" fmla="*/ 0 h 290595"/>
                <a:gd name="connsiteX2" fmla="*/ 3292340 w 3292340"/>
                <a:gd name="connsiteY2" fmla="*/ 48754 h 290595"/>
                <a:gd name="connsiteX3" fmla="*/ 3292340 w 3292340"/>
                <a:gd name="connsiteY3" fmla="*/ 290595 h 290595"/>
                <a:gd name="connsiteX4" fmla="*/ 3243586 w 3292340"/>
                <a:gd name="connsiteY4" fmla="*/ 241841 h 290595"/>
                <a:gd name="connsiteX5" fmla="*/ 48754 w 3292340"/>
                <a:gd name="connsiteY5" fmla="*/ 241841 h 290595"/>
                <a:gd name="connsiteX6" fmla="*/ 0 w 3292340"/>
                <a:gd name="connsiteY6" fmla="*/ 290595 h 290595"/>
                <a:gd name="connsiteX7" fmla="*/ 0 w 3292340"/>
                <a:gd name="connsiteY7" fmla="*/ 48754 h 290595"/>
                <a:gd name="connsiteX8" fmla="*/ 48754 w 3292340"/>
                <a:gd name="connsiteY8" fmla="*/ 0 h 290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92340" h="290595">
                  <a:moveTo>
                    <a:pt x="48754" y="0"/>
                  </a:moveTo>
                  <a:lnTo>
                    <a:pt x="3243586" y="0"/>
                  </a:lnTo>
                  <a:cubicBezTo>
                    <a:pt x="3270512" y="0"/>
                    <a:pt x="3292340" y="21828"/>
                    <a:pt x="3292340" y="48754"/>
                  </a:cubicBezTo>
                  <a:lnTo>
                    <a:pt x="3292340" y="290595"/>
                  </a:lnTo>
                  <a:cubicBezTo>
                    <a:pt x="3292340" y="263669"/>
                    <a:pt x="3270512" y="241841"/>
                    <a:pt x="3243586" y="241841"/>
                  </a:cubicBezTo>
                  <a:lnTo>
                    <a:pt x="48754" y="241841"/>
                  </a:lnTo>
                  <a:cubicBezTo>
                    <a:pt x="21828" y="241841"/>
                    <a:pt x="0" y="263669"/>
                    <a:pt x="0" y="290595"/>
                  </a:cubicBezTo>
                  <a:lnTo>
                    <a:pt x="0" y="48754"/>
                  </a:lnTo>
                  <a:cubicBezTo>
                    <a:pt x="0" y="21828"/>
                    <a:pt x="21828" y="0"/>
                    <a:pt x="48754" y="0"/>
                  </a:cubicBezTo>
                  <a:close/>
                </a:path>
              </a:pathLst>
            </a:custGeom>
            <a:solidFill>
              <a:schemeClr val="bg1">
                <a:alpha val="43000"/>
              </a:schemeClr>
            </a:solidFill>
            <a:ln>
              <a:noFill/>
            </a:ln>
            <a:effectLst>
              <a:outerShdw blurRad="76200" dist="381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68589" tIns="34295" rIns="68589" bIns="34295" rtlCol="0" anchor="ctr">
              <a:noAutofit/>
            </a:bodyPr>
            <a:lstStyle/>
            <a:p>
              <a:pPr algn="ctr"/>
              <a:endParaRPr lang="zh-CN" altLang="en-US" dirty="0">
                <a:cs typeface="+mn-ea"/>
                <a:sym typeface="+mn-lt"/>
              </a:endParaRPr>
            </a:p>
          </p:txBody>
        </p:sp>
      </p:grpSp>
      <p:sp>
        <p:nvSpPr>
          <p:cNvPr id="22" name="文本框 21"/>
          <p:cNvSpPr txBox="1"/>
          <p:nvPr/>
        </p:nvSpPr>
        <p:spPr>
          <a:xfrm>
            <a:off x="5348642" y="46695"/>
            <a:ext cx="3926602" cy="338554"/>
          </a:xfrm>
          <a:prstGeom prst="rect">
            <a:avLst/>
          </a:prstGeom>
          <a:noFill/>
        </p:spPr>
        <p:txBody>
          <a:bodyPr wrap="square">
            <a:spAutoFit/>
          </a:bodyPr>
          <a:lstStyle/>
          <a:p>
            <a:pPr algn="ctr"/>
            <a:r>
              <a:rPr lang="zh-CN" altLang="en-US" sz="1600" b="1" dirty="0">
                <a:solidFill>
                  <a:schemeClr val="bg1"/>
                </a:solidFill>
                <a:latin typeface="+mn-ea"/>
                <a:cs typeface="Arial" panose="020B0604020202020204" pitchFamily="34" charset="0"/>
              </a:rPr>
              <a:t>涪陵区</a:t>
            </a:r>
            <a:r>
              <a:rPr lang="en-US" altLang="zh-CN" sz="1600" b="1" dirty="0">
                <a:solidFill>
                  <a:schemeClr val="bg1"/>
                </a:solidFill>
                <a:latin typeface="+mn-ea"/>
                <a:cs typeface="Arial" panose="020B0604020202020204" pitchFamily="34" charset="0"/>
              </a:rPr>
              <a:t>2022</a:t>
            </a:r>
            <a:r>
              <a:rPr lang="zh-CN" altLang="en-US" sz="1600" b="1" dirty="0">
                <a:solidFill>
                  <a:schemeClr val="bg1"/>
                </a:solidFill>
                <a:latin typeface="+mn-ea"/>
                <a:cs typeface="Arial" panose="020B0604020202020204" pitchFamily="34" charset="0"/>
              </a:rPr>
              <a:t>年乡村振兴干部培训班</a:t>
            </a:r>
            <a:endParaRPr lang="zh-CN" altLang="en-US" sz="1600" b="1" dirty="0">
              <a:solidFill>
                <a:schemeClr val="bg1"/>
              </a:solidFill>
              <a:latin typeface="+mn-ea"/>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lum/>
          </a:blip>
          <a:srcRect/>
          <a:stretch>
            <a:fillRect/>
          </a:stretch>
        </a:blipFill>
        <a:effectLst/>
      </p:bgPr>
    </p:bg>
    <p:spTree>
      <p:nvGrpSpPr>
        <p:cNvPr id="1" name=""/>
        <p:cNvGrpSpPr/>
        <p:nvPr/>
      </p:nvGrpSpPr>
      <p:grpSpPr>
        <a:xfrm>
          <a:off x="0" y="0"/>
          <a:ext cx="0" cy="0"/>
          <a:chOff x="0" y="0"/>
          <a:chExt cx="0" cy="0"/>
        </a:xfrm>
      </p:grpSpPr>
      <p:grpSp>
        <p:nvGrpSpPr>
          <p:cNvPr id="98" name="组合 12"/>
          <p:cNvGrpSpPr/>
          <p:nvPr/>
        </p:nvGrpSpPr>
        <p:grpSpPr bwMode="auto">
          <a:xfrm>
            <a:off x="737702" y="1924472"/>
            <a:ext cx="1950169" cy="1474113"/>
            <a:chOff x="2124319" y="2959375"/>
            <a:chExt cx="2331146" cy="1762708"/>
          </a:xfrm>
        </p:grpSpPr>
        <p:sp>
          <p:nvSpPr>
            <p:cNvPr id="99" name="任意多边形 8"/>
            <p:cNvSpPr/>
            <p:nvPr/>
          </p:nvSpPr>
          <p:spPr bwMode="auto">
            <a:xfrm rot="-5400000">
              <a:off x="2408538" y="2675156"/>
              <a:ext cx="1762708" cy="2331146"/>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rgbClr val="EC6C3E"/>
            </a:solidFill>
            <a:ln w="14288" cap="flat">
              <a:noFill/>
              <a:prstDash val="solid"/>
              <a:miter lim="800000"/>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cs typeface="+mn-ea"/>
                <a:sym typeface="+mn-lt"/>
              </a:endParaRPr>
            </a:p>
          </p:txBody>
        </p:sp>
        <p:sp>
          <p:nvSpPr>
            <p:cNvPr id="100" name="Oval 53"/>
            <p:cNvSpPr>
              <a:spLocks noChangeArrowheads="1"/>
            </p:cNvSpPr>
            <p:nvPr/>
          </p:nvSpPr>
          <p:spPr bwMode="auto">
            <a:xfrm>
              <a:off x="2239655" y="3084729"/>
              <a:ext cx="1512000" cy="1512000"/>
            </a:xfrm>
            <a:prstGeom prst="ellipse">
              <a:avLst/>
            </a:prstGeom>
            <a:gradFill flip="none" rotWithShape="1">
              <a:gsLst>
                <a:gs pos="100000">
                  <a:srgbClr val="FFFFFF"/>
                </a:gs>
                <a:gs pos="0">
                  <a:srgbClr val="D9DEDF"/>
                </a:gs>
              </a:gsLst>
              <a:lin ang="2700000" scaled="0"/>
              <a:tileRect/>
            </a:gradFill>
            <a:ln w="28575" cap="flat" cmpd="sng" algn="ctr">
              <a:gradFill flip="none" rotWithShape="1">
                <a:gsLst>
                  <a:gs pos="0">
                    <a:srgbClr val="FFFFFF"/>
                  </a:gs>
                  <a:gs pos="100000">
                    <a:srgbClr val="D9D9DA"/>
                  </a:gs>
                </a:gsLst>
                <a:lin ang="2700000" scaled="0"/>
                <a:tileRect/>
              </a:gradFill>
              <a:prstDash val="solid"/>
            </a:ln>
            <a:effectLst>
              <a:outerShdw blurRad="279400" dist="76200" dir="2700000" sx="101000" sy="101000" algn="tl" rotWithShape="0">
                <a:prstClr val="black">
                  <a:alpha val="28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sp>
        <p:nvSpPr>
          <p:cNvPr id="101" name="Rectangle 7"/>
          <p:cNvSpPr>
            <a:spLocks noChangeArrowheads="1"/>
          </p:cNvSpPr>
          <p:nvPr/>
        </p:nvSpPr>
        <p:spPr bwMode="auto">
          <a:xfrm>
            <a:off x="756370" y="2411283"/>
            <a:ext cx="1393163" cy="623258"/>
          </a:xfrm>
          <a:prstGeom prst="rect">
            <a:avLst/>
          </a:prstGeom>
          <a:noFill/>
          <a:ln w="9525">
            <a:noFill/>
            <a:miter lim="800000"/>
          </a:ln>
        </p:spPr>
        <p:txBody>
          <a:bodyPr wrap="square" lIns="68589" tIns="34295" rIns="68589" bIns="34295">
            <a:spAutoFit/>
          </a:bodyPr>
          <a:lstStyle/>
          <a:p>
            <a:pPr defTabSz="913765" fontAlgn="auto">
              <a:spcBef>
                <a:spcPts val="0"/>
              </a:spcBef>
              <a:spcAft>
                <a:spcPts val="0"/>
              </a:spcAft>
              <a:defRPr/>
            </a:pPr>
            <a:r>
              <a:rPr lang="zh-CN" altLang="en-US" sz="3600" b="1" kern="0" dirty="0">
                <a:solidFill>
                  <a:srgbClr val="EC6C3E"/>
                </a:solidFill>
                <a:cs typeface="+mn-ea"/>
                <a:sym typeface="+mn-lt"/>
              </a:rPr>
              <a:t>“腐败”</a:t>
            </a:r>
            <a:endParaRPr lang="zh-CN" altLang="en-US" sz="3600" b="1" kern="0" dirty="0">
              <a:solidFill>
                <a:srgbClr val="EC6C3E"/>
              </a:solidFill>
              <a:cs typeface="+mn-ea"/>
              <a:sym typeface="+mn-lt"/>
            </a:endParaRPr>
          </a:p>
        </p:txBody>
      </p:sp>
      <p:sp>
        <p:nvSpPr>
          <p:cNvPr id="31" name="圆角矩形 30"/>
          <p:cNvSpPr/>
          <p:nvPr/>
        </p:nvSpPr>
        <p:spPr bwMode="auto">
          <a:xfrm rot="10800000">
            <a:off x="4113560" y="991033"/>
            <a:ext cx="4491682" cy="616886"/>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68589" tIns="34295" rIns="68589" bIns="34295"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32" name="任意多边形 8"/>
          <p:cNvSpPr/>
          <p:nvPr/>
        </p:nvSpPr>
        <p:spPr bwMode="auto">
          <a:xfrm rot="16200000">
            <a:off x="2979028" y="804965"/>
            <a:ext cx="777836" cy="1029034"/>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rgbClr val="EC6C3E"/>
          </a:solidFill>
          <a:ln w="14288" cap="flat">
            <a:noFill/>
            <a:prstDash val="solid"/>
            <a:miter lim="800000"/>
          </a:ln>
        </p:spPr>
        <p:txBody>
          <a:bodyPr lIns="68589" tIns="34295" rIns="68589" bIns="34295"/>
          <a:lstStyle/>
          <a:p>
            <a:endParaRPr lang="zh-CN" altLang="en-US">
              <a:cs typeface="+mn-ea"/>
              <a:sym typeface="+mn-lt"/>
            </a:endParaRPr>
          </a:p>
        </p:txBody>
      </p:sp>
      <p:sp>
        <p:nvSpPr>
          <p:cNvPr id="33" name="Oval 53"/>
          <p:cNvSpPr>
            <a:spLocks noChangeArrowheads="1"/>
          </p:cNvSpPr>
          <p:nvPr/>
        </p:nvSpPr>
        <p:spPr bwMode="auto">
          <a:xfrm>
            <a:off x="2897972" y="985881"/>
            <a:ext cx="667436" cy="667202"/>
          </a:xfrm>
          <a:prstGeom prst="ellipse">
            <a:avLst/>
          </a:prstGeom>
          <a:gradFill flip="none" rotWithShape="1">
            <a:gsLst>
              <a:gs pos="100000">
                <a:srgbClr val="FFFFFF"/>
              </a:gs>
              <a:gs pos="0">
                <a:srgbClr val="D9DEDF"/>
              </a:gs>
            </a:gsLst>
            <a:lin ang="2700000" scaled="0"/>
            <a:tileRect/>
          </a:gradFill>
          <a:ln w="28575" cap="flat" cmpd="sng" algn="ctr">
            <a:gradFill flip="none" rotWithShape="1">
              <a:gsLst>
                <a:gs pos="0">
                  <a:srgbClr val="FFFFFF"/>
                </a:gs>
                <a:gs pos="100000">
                  <a:srgbClr val="D9D9DA"/>
                </a:gs>
              </a:gsLst>
              <a:lin ang="2700000" scaled="0"/>
              <a:tileRect/>
            </a:gradFill>
            <a:prstDash val="solid"/>
          </a:ln>
          <a:effectLst>
            <a:outerShdw blurRad="279400" dist="76200" dir="2700000" sx="101000" sy="101000" algn="tl" rotWithShape="0">
              <a:prstClr val="black">
                <a:alpha val="28000"/>
              </a:prstClr>
            </a:outerShdw>
          </a:effectLst>
        </p:spPr>
        <p:txBody>
          <a:bodyPr lIns="68589" tIns="34295" rIns="68589" bIns="34295"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34" name="文本框 28"/>
          <p:cNvSpPr txBox="1"/>
          <p:nvPr/>
        </p:nvSpPr>
        <p:spPr>
          <a:xfrm>
            <a:off x="2909272" y="1194506"/>
            <a:ext cx="655410" cy="267647"/>
          </a:xfrm>
          <a:prstGeom prst="rect">
            <a:avLst/>
          </a:prstGeom>
          <a:noFill/>
        </p:spPr>
        <p:txBody>
          <a:bodyPr wrap="square" lIns="68589" tIns="34295" rIns="68589" bIns="34295">
            <a:spAutoFit/>
          </a:bodyPr>
          <a:lstStyle/>
          <a:p>
            <a:pPr algn="ctr" fontAlgn="auto">
              <a:lnSpc>
                <a:spcPct val="117000"/>
              </a:lnSpc>
              <a:spcBef>
                <a:spcPts val="0"/>
              </a:spcBef>
              <a:spcAft>
                <a:spcPts val="0"/>
              </a:spcAft>
              <a:defRPr/>
            </a:pPr>
            <a:r>
              <a:rPr lang="zh-CN" altLang="en-US" sz="1200" b="1" dirty="0">
                <a:solidFill>
                  <a:srgbClr val="EC6C3E"/>
                </a:solidFill>
                <a:cs typeface="+mn-ea"/>
                <a:sym typeface="+mn-lt"/>
              </a:rPr>
              <a:t>背景</a:t>
            </a:r>
            <a:endParaRPr lang="zh-CN" altLang="en-US" sz="1200" b="1" dirty="0">
              <a:solidFill>
                <a:srgbClr val="EC6C3E"/>
              </a:solidFill>
              <a:cs typeface="+mn-ea"/>
              <a:sym typeface="+mn-lt"/>
            </a:endParaRPr>
          </a:p>
        </p:txBody>
      </p:sp>
      <p:sp>
        <p:nvSpPr>
          <p:cNvPr id="35" name="圆角矩形 34"/>
          <p:cNvSpPr/>
          <p:nvPr/>
        </p:nvSpPr>
        <p:spPr>
          <a:xfrm>
            <a:off x="4284762" y="1055242"/>
            <a:ext cx="4176464" cy="488466"/>
          </a:xfrm>
          <a:prstGeom prst="roundRect">
            <a:avLst>
              <a:gd name="adj" fmla="val 38676"/>
            </a:avLst>
          </a:prstGeom>
          <a:solidFill>
            <a:srgbClr val="EC6C3E"/>
          </a:solidFill>
          <a:ln w="25400" cap="flat" cmpd="sng" algn="ctr">
            <a:gradFill>
              <a:gsLst>
                <a:gs pos="100000">
                  <a:sysClr val="window" lastClr="FFFFFF">
                    <a:lumMod val="85000"/>
                  </a:sysClr>
                </a:gs>
                <a:gs pos="0">
                  <a:sysClr val="window" lastClr="FFFFFF"/>
                </a:gs>
              </a:gsLst>
              <a:lin ang="5400000" scaled="0"/>
            </a:gradFill>
            <a:prstDash val="solid"/>
          </a:ln>
          <a:effectLst>
            <a:innerShdw blurRad="114300">
              <a:prstClr val="black"/>
            </a:innerShdw>
          </a:effectLst>
        </p:spPr>
        <p:txBody>
          <a:bodyPr lIns="68589" tIns="34295" rIns="68589" bIns="34295"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36" name="矩形 27"/>
          <p:cNvSpPr>
            <a:spLocks noChangeArrowheads="1"/>
          </p:cNvSpPr>
          <p:nvPr/>
        </p:nvSpPr>
        <p:spPr bwMode="auto">
          <a:xfrm>
            <a:off x="4389559" y="1093822"/>
            <a:ext cx="4071668" cy="422690"/>
          </a:xfrm>
          <a:prstGeom prst="rect">
            <a:avLst/>
          </a:prstGeom>
          <a:noFill/>
          <a:ln w="9525">
            <a:noFill/>
            <a:miter lim="800000"/>
          </a:ln>
        </p:spPr>
        <p:txBody>
          <a:bodyPr wrap="square" lIns="68589" tIns="34295" rIns="68589" bIns="34295">
            <a:spAutoFit/>
          </a:bodyPr>
          <a:lstStyle/>
          <a:p>
            <a:pPr lvl="0" defTabSz="914400">
              <a:lnSpc>
                <a:spcPct val="120000"/>
              </a:lnSpc>
              <a:defRPr/>
            </a:pPr>
            <a:r>
              <a:rPr lang="zh-CN" altLang="en-US" sz="1000" b="1" kern="0" dirty="0">
                <a:solidFill>
                  <a:sysClr val="window" lastClr="FFFFFF"/>
                </a:solidFill>
                <a:cs typeface="+mn-ea"/>
                <a:sym typeface="+mn-lt"/>
              </a:rPr>
              <a:t>腐败是全球范围内的一个普遍现象，是各国政治生活中非常常见的一种现象</a:t>
            </a:r>
            <a:endParaRPr kumimoji="0" lang="zh-CN" altLang="en-US" sz="1000" b="1" i="0" u="none" strike="noStrike" kern="0" cap="none" spc="0" normalizeH="0" baseline="0" noProof="0" dirty="0">
              <a:ln>
                <a:noFill/>
              </a:ln>
              <a:solidFill>
                <a:sysClr val="window" lastClr="FFFFFF"/>
              </a:solidFill>
              <a:effectLst/>
              <a:uLnTx/>
              <a:uFillTx/>
              <a:cs typeface="+mn-ea"/>
              <a:sym typeface="+mn-lt"/>
            </a:endParaRPr>
          </a:p>
        </p:txBody>
      </p:sp>
      <p:sp>
        <p:nvSpPr>
          <p:cNvPr id="37" name="圆角矩形 36"/>
          <p:cNvSpPr/>
          <p:nvPr/>
        </p:nvSpPr>
        <p:spPr bwMode="auto">
          <a:xfrm rot="10800000">
            <a:off x="4113560" y="1903546"/>
            <a:ext cx="4491682" cy="616886"/>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68589" tIns="34295" rIns="68589" bIns="34295"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38" name="任意多边形 8"/>
          <p:cNvSpPr/>
          <p:nvPr/>
        </p:nvSpPr>
        <p:spPr bwMode="auto">
          <a:xfrm rot="16200000">
            <a:off x="2979028" y="1726866"/>
            <a:ext cx="777836" cy="1029034"/>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rgbClr val="E3413E"/>
          </a:solidFill>
          <a:ln w="14288" cap="flat">
            <a:noFill/>
            <a:prstDash val="solid"/>
            <a:miter lim="800000"/>
          </a:ln>
        </p:spPr>
        <p:txBody>
          <a:bodyPr lIns="68589" tIns="34295" rIns="68589" bIns="34295"/>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39" name="Oval 53"/>
          <p:cNvSpPr>
            <a:spLocks noChangeArrowheads="1"/>
          </p:cNvSpPr>
          <p:nvPr/>
        </p:nvSpPr>
        <p:spPr bwMode="auto">
          <a:xfrm>
            <a:off x="2897972" y="1907781"/>
            <a:ext cx="667436" cy="667202"/>
          </a:xfrm>
          <a:prstGeom prst="ellipse">
            <a:avLst/>
          </a:prstGeom>
          <a:gradFill flip="none" rotWithShape="1">
            <a:gsLst>
              <a:gs pos="100000">
                <a:srgbClr val="FFFFFF"/>
              </a:gs>
              <a:gs pos="0">
                <a:srgbClr val="D9DEDF"/>
              </a:gs>
            </a:gsLst>
            <a:lin ang="2700000" scaled="0"/>
            <a:tileRect/>
          </a:gradFill>
          <a:ln w="28575" cap="flat" cmpd="sng" algn="ctr">
            <a:gradFill flip="none" rotWithShape="1">
              <a:gsLst>
                <a:gs pos="0">
                  <a:srgbClr val="FFFFFF"/>
                </a:gs>
                <a:gs pos="100000">
                  <a:srgbClr val="D9D9DA"/>
                </a:gs>
              </a:gsLst>
              <a:lin ang="2700000" scaled="0"/>
              <a:tileRect/>
            </a:gradFill>
            <a:prstDash val="solid"/>
          </a:ln>
          <a:effectLst>
            <a:outerShdw blurRad="279400" dist="76200" dir="2700000" sx="101000" sy="101000" algn="tl" rotWithShape="0">
              <a:prstClr val="black">
                <a:alpha val="28000"/>
              </a:prstClr>
            </a:outerShdw>
          </a:effectLst>
        </p:spPr>
        <p:txBody>
          <a:bodyPr lIns="68589" tIns="34295" rIns="68589" bIns="34295"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40" name="文本框 28"/>
          <p:cNvSpPr txBox="1"/>
          <p:nvPr/>
        </p:nvSpPr>
        <p:spPr>
          <a:xfrm>
            <a:off x="2909272" y="2099812"/>
            <a:ext cx="655410" cy="267647"/>
          </a:xfrm>
          <a:prstGeom prst="rect">
            <a:avLst/>
          </a:prstGeom>
          <a:noFill/>
        </p:spPr>
        <p:txBody>
          <a:bodyPr wrap="square" lIns="68589" tIns="34295" rIns="68589" bIns="34295">
            <a:spAutoFit/>
          </a:bodyPr>
          <a:lstStyle/>
          <a:p>
            <a:pPr algn="ctr" fontAlgn="auto">
              <a:lnSpc>
                <a:spcPct val="117000"/>
              </a:lnSpc>
              <a:spcBef>
                <a:spcPts val="0"/>
              </a:spcBef>
              <a:spcAft>
                <a:spcPts val="0"/>
              </a:spcAft>
              <a:defRPr/>
            </a:pPr>
            <a:r>
              <a:rPr lang="zh-CN" altLang="en-US" sz="1200" b="1" dirty="0">
                <a:solidFill>
                  <a:srgbClr val="E3413E"/>
                </a:solidFill>
                <a:cs typeface="+mn-ea"/>
                <a:sym typeface="+mn-lt"/>
              </a:rPr>
              <a:t>定义</a:t>
            </a:r>
            <a:endParaRPr lang="zh-CN" altLang="en-US" sz="1200" b="1" dirty="0">
              <a:solidFill>
                <a:srgbClr val="E3413E"/>
              </a:solidFill>
              <a:cs typeface="+mn-ea"/>
              <a:sym typeface="+mn-lt"/>
            </a:endParaRPr>
          </a:p>
        </p:txBody>
      </p:sp>
      <p:sp>
        <p:nvSpPr>
          <p:cNvPr id="41" name="圆角矩形 40"/>
          <p:cNvSpPr/>
          <p:nvPr/>
        </p:nvSpPr>
        <p:spPr>
          <a:xfrm>
            <a:off x="4284762" y="1980554"/>
            <a:ext cx="4176464" cy="488466"/>
          </a:xfrm>
          <a:prstGeom prst="roundRect">
            <a:avLst>
              <a:gd name="adj" fmla="val 34297"/>
            </a:avLst>
          </a:prstGeom>
          <a:solidFill>
            <a:srgbClr val="E3413E"/>
          </a:solidFill>
          <a:ln w="25400" cap="flat" cmpd="sng" algn="ctr">
            <a:gradFill>
              <a:gsLst>
                <a:gs pos="100000">
                  <a:sysClr val="window" lastClr="FFFFFF">
                    <a:lumMod val="85000"/>
                  </a:sysClr>
                </a:gs>
                <a:gs pos="0">
                  <a:sysClr val="window" lastClr="FFFFFF"/>
                </a:gs>
              </a:gsLst>
              <a:lin ang="5400000" scaled="0"/>
            </a:gradFill>
            <a:prstDash val="solid"/>
          </a:ln>
          <a:effectLst>
            <a:innerShdw blurRad="114300">
              <a:prstClr val="black"/>
            </a:innerShdw>
          </a:effectLst>
        </p:spPr>
        <p:txBody>
          <a:bodyPr lIns="68589" tIns="34295" rIns="68589" bIns="34295"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42" name="矩形 27"/>
          <p:cNvSpPr>
            <a:spLocks noChangeArrowheads="1"/>
          </p:cNvSpPr>
          <p:nvPr/>
        </p:nvSpPr>
        <p:spPr bwMode="auto">
          <a:xfrm>
            <a:off x="4349169" y="2029303"/>
            <a:ext cx="4176464" cy="425255"/>
          </a:xfrm>
          <a:prstGeom prst="rect">
            <a:avLst/>
          </a:prstGeom>
          <a:noFill/>
          <a:ln w="9525">
            <a:noFill/>
            <a:miter lim="800000"/>
          </a:ln>
        </p:spPr>
        <p:txBody>
          <a:bodyPr wrap="square" lIns="68589" tIns="34295" rIns="68589" bIns="34295">
            <a:spAutoFit/>
          </a:bodyPr>
          <a:lstStyle/>
          <a:p>
            <a:pPr lvl="0" defTabSz="914400">
              <a:lnSpc>
                <a:spcPct val="120000"/>
              </a:lnSpc>
              <a:defRPr/>
            </a:pPr>
            <a:r>
              <a:rPr lang="zh-CN" altLang="en-US" sz="1000" b="1" kern="0" dirty="0">
                <a:solidFill>
                  <a:sysClr val="window" lastClr="FFFFFF"/>
                </a:solidFill>
                <a:cs typeface="+mn-ea"/>
                <a:sym typeface="+mn-lt"/>
              </a:rPr>
              <a:t>滥用公共权力以牟取私人利益。农村扶贫领域干部违纪违法从本实质上讲可以理解为是一种基层的“微腐败”</a:t>
            </a:r>
            <a:endParaRPr kumimoji="0" lang="zh-CN" altLang="en-US" sz="1000" b="1" i="0" u="none" strike="noStrike" kern="0" cap="none" spc="0" normalizeH="0" baseline="0" noProof="0" dirty="0">
              <a:ln>
                <a:noFill/>
              </a:ln>
              <a:solidFill>
                <a:sysClr val="window" lastClr="FFFFFF"/>
              </a:solidFill>
              <a:effectLst/>
              <a:uLnTx/>
              <a:uFillTx/>
              <a:cs typeface="+mn-ea"/>
              <a:sym typeface="+mn-lt"/>
            </a:endParaRPr>
          </a:p>
        </p:txBody>
      </p:sp>
      <p:sp>
        <p:nvSpPr>
          <p:cNvPr id="43" name="圆角矩形 42"/>
          <p:cNvSpPr/>
          <p:nvPr/>
        </p:nvSpPr>
        <p:spPr bwMode="auto">
          <a:xfrm rot="10800000">
            <a:off x="4113560" y="2838880"/>
            <a:ext cx="4491682" cy="616886"/>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68589" tIns="34295" rIns="68589" bIns="34295"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44" name="任意多边形 8"/>
          <p:cNvSpPr/>
          <p:nvPr/>
        </p:nvSpPr>
        <p:spPr bwMode="auto">
          <a:xfrm rot="16200000">
            <a:off x="2979028" y="2652812"/>
            <a:ext cx="777836" cy="1029034"/>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rgbClr val="FA783A"/>
          </a:solidFill>
          <a:ln w="14288" cap="flat">
            <a:noFill/>
            <a:prstDash val="solid"/>
            <a:miter lim="800000"/>
          </a:ln>
        </p:spPr>
        <p:txBody>
          <a:bodyPr lIns="68589" tIns="34295" rIns="68589" bIns="34295"/>
          <a:lstStyle/>
          <a:p>
            <a:endParaRPr lang="zh-CN" altLang="en-US">
              <a:cs typeface="+mn-ea"/>
              <a:sym typeface="+mn-lt"/>
            </a:endParaRPr>
          </a:p>
        </p:txBody>
      </p:sp>
      <p:sp>
        <p:nvSpPr>
          <p:cNvPr id="45" name="Oval 53"/>
          <p:cNvSpPr>
            <a:spLocks noChangeArrowheads="1"/>
          </p:cNvSpPr>
          <p:nvPr/>
        </p:nvSpPr>
        <p:spPr bwMode="auto">
          <a:xfrm>
            <a:off x="2897972" y="2833728"/>
            <a:ext cx="667436" cy="667202"/>
          </a:xfrm>
          <a:prstGeom prst="ellipse">
            <a:avLst/>
          </a:prstGeom>
          <a:gradFill flip="none" rotWithShape="1">
            <a:gsLst>
              <a:gs pos="100000">
                <a:srgbClr val="FFFFFF"/>
              </a:gs>
              <a:gs pos="0">
                <a:srgbClr val="D9DEDF"/>
              </a:gs>
            </a:gsLst>
            <a:lin ang="2700000" scaled="0"/>
            <a:tileRect/>
          </a:gradFill>
          <a:ln w="28575" cap="flat" cmpd="sng" algn="ctr">
            <a:gradFill flip="none" rotWithShape="1">
              <a:gsLst>
                <a:gs pos="0">
                  <a:srgbClr val="FFFFFF"/>
                </a:gs>
                <a:gs pos="100000">
                  <a:srgbClr val="D9D9DA"/>
                </a:gs>
              </a:gsLst>
              <a:lin ang="2700000" scaled="0"/>
              <a:tileRect/>
            </a:gradFill>
            <a:prstDash val="solid"/>
          </a:ln>
          <a:effectLst>
            <a:outerShdw blurRad="279400" dist="76200" dir="2700000" sx="101000" sy="101000" algn="tl" rotWithShape="0">
              <a:prstClr val="black">
                <a:alpha val="28000"/>
              </a:prstClr>
            </a:outerShdw>
          </a:effectLst>
        </p:spPr>
        <p:txBody>
          <a:bodyPr lIns="68589" tIns="34295" rIns="68589" bIns="34295"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46" name="文本框 28"/>
          <p:cNvSpPr txBox="1"/>
          <p:nvPr/>
        </p:nvSpPr>
        <p:spPr>
          <a:xfrm>
            <a:off x="2909272" y="3042651"/>
            <a:ext cx="655410" cy="267647"/>
          </a:xfrm>
          <a:prstGeom prst="rect">
            <a:avLst/>
          </a:prstGeom>
          <a:noFill/>
        </p:spPr>
        <p:txBody>
          <a:bodyPr wrap="square" lIns="68589" tIns="34295" rIns="68589" bIns="34295">
            <a:spAutoFit/>
          </a:bodyPr>
          <a:lstStyle/>
          <a:p>
            <a:pPr algn="ctr" fontAlgn="auto">
              <a:lnSpc>
                <a:spcPct val="117000"/>
              </a:lnSpc>
              <a:spcBef>
                <a:spcPts val="0"/>
              </a:spcBef>
              <a:spcAft>
                <a:spcPts val="0"/>
              </a:spcAft>
              <a:defRPr/>
            </a:pPr>
            <a:r>
              <a:rPr lang="zh-CN" altLang="en-US" sz="1200" b="1" dirty="0">
                <a:solidFill>
                  <a:srgbClr val="FA783A"/>
                </a:solidFill>
                <a:cs typeface="+mn-ea"/>
                <a:sym typeface="+mn-lt"/>
              </a:rPr>
              <a:t>条件</a:t>
            </a:r>
            <a:endParaRPr lang="zh-CN" altLang="en-US" sz="1200" b="1" dirty="0">
              <a:solidFill>
                <a:srgbClr val="FA783A"/>
              </a:solidFill>
              <a:cs typeface="+mn-ea"/>
              <a:sym typeface="+mn-lt"/>
            </a:endParaRPr>
          </a:p>
        </p:txBody>
      </p:sp>
      <p:sp>
        <p:nvSpPr>
          <p:cNvPr id="47" name="圆角矩形 46"/>
          <p:cNvSpPr/>
          <p:nvPr/>
        </p:nvSpPr>
        <p:spPr>
          <a:xfrm>
            <a:off x="4284762" y="2903090"/>
            <a:ext cx="4176464" cy="488466"/>
          </a:xfrm>
          <a:prstGeom prst="roundRect">
            <a:avLst>
              <a:gd name="adj" fmla="val 38676"/>
            </a:avLst>
          </a:prstGeom>
          <a:solidFill>
            <a:srgbClr val="FA783A"/>
          </a:solidFill>
          <a:ln w="25400" cap="flat" cmpd="sng" algn="ctr">
            <a:gradFill>
              <a:gsLst>
                <a:gs pos="100000">
                  <a:sysClr val="window" lastClr="FFFFFF">
                    <a:lumMod val="85000"/>
                  </a:sysClr>
                </a:gs>
                <a:gs pos="0">
                  <a:sysClr val="window" lastClr="FFFFFF"/>
                </a:gs>
              </a:gsLst>
              <a:lin ang="5400000" scaled="0"/>
            </a:gradFill>
            <a:prstDash val="solid"/>
          </a:ln>
          <a:effectLst>
            <a:innerShdw blurRad="114300">
              <a:prstClr val="black"/>
            </a:innerShdw>
          </a:effectLst>
        </p:spPr>
        <p:txBody>
          <a:bodyPr lIns="68589" tIns="34295" rIns="68589" bIns="34295"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48" name="矩形 27"/>
          <p:cNvSpPr>
            <a:spLocks noChangeArrowheads="1"/>
          </p:cNvSpPr>
          <p:nvPr/>
        </p:nvSpPr>
        <p:spPr bwMode="auto">
          <a:xfrm>
            <a:off x="4360625" y="3021908"/>
            <a:ext cx="3229360" cy="254888"/>
          </a:xfrm>
          <a:prstGeom prst="rect">
            <a:avLst/>
          </a:prstGeom>
          <a:noFill/>
          <a:ln w="9525">
            <a:noFill/>
            <a:miter lim="800000"/>
          </a:ln>
        </p:spPr>
        <p:txBody>
          <a:bodyPr wrap="square" lIns="68589" tIns="34295" rIns="68589" bIns="34295">
            <a:spAutoFit/>
          </a:bodyPr>
          <a:lstStyle/>
          <a:p>
            <a:pPr lvl="0" defTabSz="914400">
              <a:lnSpc>
                <a:spcPct val="120000"/>
              </a:lnSpc>
              <a:defRPr/>
            </a:pPr>
            <a:r>
              <a:rPr lang="zh-CN" altLang="en-US" sz="1100" b="1" kern="0" dirty="0">
                <a:solidFill>
                  <a:sysClr val="window" lastClr="FFFFFF"/>
                </a:solidFill>
                <a:cs typeface="+mn-ea"/>
                <a:sym typeface="+mn-lt"/>
              </a:rPr>
              <a:t>腐败条件</a:t>
            </a:r>
            <a:r>
              <a:rPr lang="en-US" altLang="zh-CN" sz="1100" b="1" kern="0" dirty="0">
                <a:solidFill>
                  <a:sysClr val="window" lastClr="FFFFFF"/>
                </a:solidFill>
                <a:cs typeface="+mn-ea"/>
                <a:sym typeface="+mn-lt"/>
              </a:rPr>
              <a:t>=</a:t>
            </a:r>
            <a:r>
              <a:rPr lang="zh-CN" altLang="en-US" sz="1100" b="1" kern="0" dirty="0">
                <a:solidFill>
                  <a:sysClr val="window" lastClr="FFFFFF"/>
                </a:solidFill>
                <a:cs typeface="+mn-ea"/>
                <a:sym typeface="+mn-lt"/>
              </a:rPr>
              <a:t>垄断权</a:t>
            </a:r>
            <a:r>
              <a:rPr lang="en-US" altLang="zh-CN" sz="1100" b="1" kern="0" dirty="0">
                <a:solidFill>
                  <a:sysClr val="window" lastClr="FFFFFF"/>
                </a:solidFill>
                <a:cs typeface="+mn-ea"/>
                <a:sym typeface="+mn-lt"/>
              </a:rPr>
              <a:t>+</a:t>
            </a:r>
            <a:r>
              <a:rPr lang="zh-CN" altLang="en-US" sz="1100" b="1" kern="0" dirty="0">
                <a:solidFill>
                  <a:sysClr val="window" lastClr="FFFFFF"/>
                </a:solidFill>
                <a:cs typeface="+mn-ea"/>
                <a:sym typeface="+mn-lt"/>
              </a:rPr>
              <a:t>自由裁量权</a:t>
            </a:r>
            <a:r>
              <a:rPr lang="en-US" altLang="zh-CN" sz="1100" b="1" kern="0" dirty="0">
                <a:solidFill>
                  <a:sysClr val="window" lastClr="FFFFFF"/>
                </a:solidFill>
                <a:cs typeface="+mn-ea"/>
                <a:sym typeface="+mn-lt"/>
              </a:rPr>
              <a:t>-</a:t>
            </a:r>
            <a:r>
              <a:rPr lang="zh-CN" altLang="en-US" sz="1100" b="1" kern="0" dirty="0">
                <a:solidFill>
                  <a:sysClr val="window" lastClr="FFFFFF"/>
                </a:solidFill>
                <a:cs typeface="+mn-ea"/>
                <a:sym typeface="+mn-lt"/>
              </a:rPr>
              <a:t>责任制</a:t>
            </a:r>
            <a:endParaRPr kumimoji="0" lang="zh-CN" altLang="en-US" sz="1100" b="1" i="0" u="none" strike="noStrike" kern="0" cap="none" spc="0" normalizeH="0" baseline="0" noProof="0" dirty="0">
              <a:ln>
                <a:noFill/>
              </a:ln>
              <a:solidFill>
                <a:sysClr val="window" lastClr="FFFFFF"/>
              </a:solidFill>
              <a:effectLst/>
              <a:uLnTx/>
              <a:uFillTx/>
              <a:cs typeface="+mn-ea"/>
              <a:sym typeface="+mn-lt"/>
            </a:endParaRPr>
          </a:p>
        </p:txBody>
      </p:sp>
      <p:sp>
        <p:nvSpPr>
          <p:cNvPr id="49" name="圆角矩形 48"/>
          <p:cNvSpPr/>
          <p:nvPr/>
        </p:nvSpPr>
        <p:spPr bwMode="auto">
          <a:xfrm rot="10800000">
            <a:off x="4113560" y="3790005"/>
            <a:ext cx="4491682" cy="616886"/>
          </a:xfrm>
          <a:prstGeom prst="roundRect">
            <a:avLst/>
          </a:pr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8900000" scaled="0"/>
              <a:tileRect/>
            </a:gradFill>
            <a:prstDash val="solid"/>
          </a:ln>
          <a:effectLst>
            <a:outerShdw blurRad="203200" dist="88900" dir="8100000" sx="102000" sy="102000" algn="tr" rotWithShape="0">
              <a:prstClr val="black">
                <a:alpha val="30000"/>
              </a:prstClr>
            </a:outerShdw>
          </a:effectLst>
        </p:spPr>
        <p:txBody>
          <a:bodyPr lIns="68589" tIns="34295" rIns="68589" bIns="34295"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50" name="任意多边形 8"/>
          <p:cNvSpPr/>
          <p:nvPr/>
        </p:nvSpPr>
        <p:spPr bwMode="auto">
          <a:xfrm rot="16200000">
            <a:off x="2979028" y="3613325"/>
            <a:ext cx="777836" cy="1029034"/>
          </a:xfrm>
          <a:custGeom>
            <a:avLst/>
            <a:gdLst>
              <a:gd name="T0" fmla="*/ 881353 w 1762708"/>
              <a:gd name="T1" fmla="*/ 0 h 2331146"/>
              <a:gd name="T2" fmla="*/ 881354 w 1762708"/>
              <a:gd name="T3" fmla="*/ 0 h 2331146"/>
              <a:gd name="T4" fmla="*/ 881354 w 1762708"/>
              <a:gd name="T5" fmla="*/ 0 h 2331146"/>
              <a:gd name="T6" fmla="*/ 1762708 w 1762708"/>
              <a:gd name="T7" fmla="*/ 881354 h 2331146"/>
              <a:gd name="T8" fmla="*/ 1374127 w 1762708"/>
              <a:gd name="T9" fmla="*/ 1612187 h 2331146"/>
              <a:gd name="T10" fmla="*/ 1372283 w 1762708"/>
              <a:gd name="T11" fmla="*/ 1613188 h 2331146"/>
              <a:gd name="T12" fmla="*/ 1372283 w 1762708"/>
              <a:gd name="T13" fmla="*/ 1855121 h 2331146"/>
              <a:gd name="T14" fmla="*/ 1503445 w 1762708"/>
              <a:gd name="T15" fmla="*/ 1855121 h 2331146"/>
              <a:gd name="T16" fmla="*/ 881353 w 1762708"/>
              <a:gd name="T17" fmla="*/ 2331146 h 2331146"/>
              <a:gd name="T18" fmla="*/ 259261 w 1762708"/>
              <a:gd name="T19" fmla="*/ 1855121 h 2331146"/>
              <a:gd name="T20" fmla="*/ 390423 w 1762708"/>
              <a:gd name="T21" fmla="*/ 1855121 h 2331146"/>
              <a:gd name="T22" fmla="*/ 390423 w 1762708"/>
              <a:gd name="T23" fmla="*/ 1613187 h 2331146"/>
              <a:gd name="T24" fmla="*/ 388581 w 1762708"/>
              <a:gd name="T25" fmla="*/ 1612187 h 2331146"/>
              <a:gd name="T26" fmla="*/ 0 w 1762708"/>
              <a:gd name="T27" fmla="*/ 881354 h 2331146"/>
              <a:gd name="T28" fmla="*/ 703731 w 1762708"/>
              <a:gd name="T29" fmla="*/ 17906 h 2331146"/>
              <a:gd name="T30" fmla="*/ 717461 w 1762708"/>
              <a:gd name="T31" fmla="*/ 16522 h 2331146"/>
              <a:gd name="T32" fmla="*/ 717462 w 1762708"/>
              <a:gd name="T33" fmla="*/ 16522 h 2331146"/>
              <a:gd name="T34" fmla="*/ 881353 w 1762708"/>
              <a:gd name="T35" fmla="*/ 0 h 233114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762708" h="2331146">
                <a:moveTo>
                  <a:pt x="881353" y="0"/>
                </a:moveTo>
                <a:lnTo>
                  <a:pt x="881354" y="0"/>
                </a:lnTo>
                <a:cubicBezTo>
                  <a:pt x="1368112" y="0"/>
                  <a:pt x="1762708" y="394596"/>
                  <a:pt x="1762708" y="881354"/>
                </a:cubicBezTo>
                <a:cubicBezTo>
                  <a:pt x="1762708" y="1185578"/>
                  <a:pt x="1608569" y="1453801"/>
                  <a:pt x="1374127" y="1612187"/>
                </a:cubicBezTo>
                <a:lnTo>
                  <a:pt x="1372283" y="1613188"/>
                </a:lnTo>
                <a:lnTo>
                  <a:pt x="1372283" y="1855121"/>
                </a:lnTo>
                <a:lnTo>
                  <a:pt x="1503445" y="1855121"/>
                </a:lnTo>
                <a:lnTo>
                  <a:pt x="881353" y="2331146"/>
                </a:lnTo>
                <a:lnTo>
                  <a:pt x="259261" y="1855121"/>
                </a:lnTo>
                <a:lnTo>
                  <a:pt x="390423" y="1855121"/>
                </a:lnTo>
                <a:lnTo>
                  <a:pt x="390423" y="1613187"/>
                </a:lnTo>
                <a:lnTo>
                  <a:pt x="388581" y="1612187"/>
                </a:lnTo>
                <a:cubicBezTo>
                  <a:pt x="154139" y="1453801"/>
                  <a:pt x="0" y="1185578"/>
                  <a:pt x="0" y="881354"/>
                </a:cubicBezTo>
                <a:cubicBezTo>
                  <a:pt x="0" y="455441"/>
                  <a:pt x="302113" y="100089"/>
                  <a:pt x="703731" y="17906"/>
                </a:cubicBezTo>
                <a:lnTo>
                  <a:pt x="717461" y="16522"/>
                </a:lnTo>
                <a:lnTo>
                  <a:pt x="717462" y="16522"/>
                </a:lnTo>
                <a:cubicBezTo>
                  <a:pt x="770400" y="5689"/>
                  <a:pt x="825213" y="0"/>
                  <a:pt x="881353" y="0"/>
                </a:cubicBezTo>
                <a:close/>
              </a:path>
            </a:pathLst>
          </a:custGeom>
          <a:solidFill>
            <a:srgbClr val="E3413E"/>
          </a:solidFill>
          <a:ln w="14288" cap="flat">
            <a:noFill/>
            <a:prstDash val="solid"/>
            <a:miter lim="800000"/>
          </a:ln>
        </p:spPr>
        <p:txBody>
          <a:bodyPr lIns="68589" tIns="34295" rIns="68589" bIns="34295"/>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51" name="Oval 53"/>
          <p:cNvSpPr>
            <a:spLocks noChangeArrowheads="1"/>
          </p:cNvSpPr>
          <p:nvPr/>
        </p:nvSpPr>
        <p:spPr bwMode="auto">
          <a:xfrm>
            <a:off x="2897972" y="3794240"/>
            <a:ext cx="667436" cy="667202"/>
          </a:xfrm>
          <a:prstGeom prst="ellipse">
            <a:avLst/>
          </a:prstGeom>
          <a:gradFill flip="none" rotWithShape="1">
            <a:gsLst>
              <a:gs pos="100000">
                <a:srgbClr val="FFFFFF"/>
              </a:gs>
              <a:gs pos="0">
                <a:srgbClr val="D9DEDF"/>
              </a:gs>
            </a:gsLst>
            <a:lin ang="2700000" scaled="0"/>
            <a:tileRect/>
          </a:gradFill>
          <a:ln w="28575" cap="flat" cmpd="sng" algn="ctr">
            <a:gradFill flip="none" rotWithShape="1">
              <a:gsLst>
                <a:gs pos="0">
                  <a:srgbClr val="FFFFFF"/>
                </a:gs>
                <a:gs pos="100000">
                  <a:srgbClr val="D9D9DA"/>
                </a:gs>
              </a:gsLst>
              <a:lin ang="2700000" scaled="0"/>
              <a:tileRect/>
            </a:gradFill>
            <a:prstDash val="solid"/>
          </a:ln>
          <a:effectLst>
            <a:outerShdw blurRad="279400" dist="76200" dir="2700000" sx="101000" sy="101000" algn="tl" rotWithShape="0">
              <a:prstClr val="black">
                <a:alpha val="28000"/>
              </a:prstClr>
            </a:outerShdw>
          </a:effectLst>
        </p:spPr>
        <p:txBody>
          <a:bodyPr lIns="68589" tIns="34295" rIns="68589" bIns="34295"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52" name="文本框 28"/>
          <p:cNvSpPr txBox="1"/>
          <p:nvPr/>
        </p:nvSpPr>
        <p:spPr>
          <a:xfrm>
            <a:off x="2909272" y="4002866"/>
            <a:ext cx="655410" cy="267647"/>
          </a:xfrm>
          <a:prstGeom prst="rect">
            <a:avLst/>
          </a:prstGeom>
          <a:noFill/>
        </p:spPr>
        <p:txBody>
          <a:bodyPr wrap="square" lIns="68589" tIns="34295" rIns="68589" bIns="34295">
            <a:spAutoFit/>
          </a:bodyPr>
          <a:lstStyle/>
          <a:p>
            <a:pPr algn="ctr" fontAlgn="auto">
              <a:lnSpc>
                <a:spcPct val="117000"/>
              </a:lnSpc>
              <a:spcBef>
                <a:spcPts val="0"/>
              </a:spcBef>
              <a:spcAft>
                <a:spcPts val="0"/>
              </a:spcAft>
              <a:defRPr/>
            </a:pPr>
            <a:r>
              <a:rPr lang="zh-CN" altLang="en-US" sz="1200" b="1" dirty="0">
                <a:solidFill>
                  <a:srgbClr val="E3413E"/>
                </a:solidFill>
                <a:cs typeface="+mn-ea"/>
                <a:sym typeface="+mn-lt"/>
              </a:rPr>
              <a:t>动机</a:t>
            </a:r>
            <a:endParaRPr lang="zh-CN" altLang="en-US" sz="1200" b="1" dirty="0">
              <a:solidFill>
                <a:srgbClr val="E3413E"/>
              </a:solidFill>
              <a:cs typeface="+mn-ea"/>
              <a:sym typeface="+mn-lt"/>
            </a:endParaRPr>
          </a:p>
        </p:txBody>
      </p:sp>
      <p:sp>
        <p:nvSpPr>
          <p:cNvPr id="53" name="圆角矩形 52"/>
          <p:cNvSpPr/>
          <p:nvPr/>
        </p:nvSpPr>
        <p:spPr>
          <a:xfrm>
            <a:off x="4284762" y="3867013"/>
            <a:ext cx="4176464" cy="488466"/>
          </a:xfrm>
          <a:prstGeom prst="roundRect">
            <a:avLst>
              <a:gd name="adj" fmla="val 34297"/>
            </a:avLst>
          </a:prstGeom>
          <a:solidFill>
            <a:srgbClr val="E3413E"/>
          </a:solidFill>
          <a:ln w="25400" cap="flat" cmpd="sng" algn="ctr">
            <a:gradFill>
              <a:gsLst>
                <a:gs pos="100000">
                  <a:sysClr val="window" lastClr="FFFFFF">
                    <a:lumMod val="85000"/>
                  </a:sysClr>
                </a:gs>
                <a:gs pos="0">
                  <a:sysClr val="window" lastClr="FFFFFF"/>
                </a:gs>
              </a:gsLst>
              <a:lin ang="5400000" scaled="0"/>
            </a:gradFill>
            <a:prstDash val="solid"/>
          </a:ln>
          <a:effectLst>
            <a:innerShdw blurRad="114300">
              <a:prstClr val="black"/>
            </a:innerShdw>
          </a:effectLst>
        </p:spPr>
        <p:txBody>
          <a:bodyPr lIns="68589" tIns="34295" rIns="68589" bIns="34295"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54" name="矩形 27"/>
          <p:cNvSpPr>
            <a:spLocks noChangeArrowheads="1"/>
          </p:cNvSpPr>
          <p:nvPr/>
        </p:nvSpPr>
        <p:spPr bwMode="auto">
          <a:xfrm>
            <a:off x="4383942" y="3907268"/>
            <a:ext cx="4005276" cy="422690"/>
          </a:xfrm>
          <a:prstGeom prst="rect">
            <a:avLst/>
          </a:prstGeom>
          <a:noFill/>
          <a:ln w="9525">
            <a:noFill/>
            <a:miter lim="800000"/>
          </a:ln>
        </p:spPr>
        <p:txBody>
          <a:bodyPr wrap="square" lIns="68589" tIns="34295" rIns="68589" bIns="34295">
            <a:spAutoFit/>
          </a:bodyPr>
          <a:lstStyle/>
          <a:p>
            <a:pPr lvl="0" defTabSz="914400">
              <a:lnSpc>
                <a:spcPct val="120000"/>
              </a:lnSpc>
              <a:defRPr/>
            </a:pPr>
            <a:r>
              <a:rPr lang="zh-CN" altLang="en-US" sz="1000" b="1" kern="0" dirty="0">
                <a:solidFill>
                  <a:sysClr val="window" lastClr="FFFFFF"/>
                </a:solidFill>
                <a:cs typeface="+mn-ea"/>
                <a:sym typeface="+mn-lt"/>
              </a:rPr>
              <a:t>腐败动机</a:t>
            </a:r>
            <a:r>
              <a:rPr lang="en-US" altLang="zh-CN" sz="1000" b="1" kern="0" dirty="0">
                <a:solidFill>
                  <a:sysClr val="window" lastClr="FFFFFF"/>
                </a:solidFill>
                <a:cs typeface="+mn-ea"/>
                <a:sym typeface="+mn-lt"/>
              </a:rPr>
              <a:t>=</a:t>
            </a:r>
            <a:r>
              <a:rPr lang="zh-CN" altLang="en-US" sz="1000" b="1" kern="0" dirty="0">
                <a:solidFill>
                  <a:sysClr val="window" lastClr="FFFFFF"/>
                </a:solidFill>
                <a:cs typeface="+mn-ea"/>
                <a:sym typeface="+mn-lt"/>
              </a:rPr>
              <a:t>贿赂</a:t>
            </a:r>
            <a:r>
              <a:rPr lang="en-US" altLang="zh-CN" sz="1000" b="1" kern="0" dirty="0">
                <a:solidFill>
                  <a:sysClr val="window" lastClr="FFFFFF"/>
                </a:solidFill>
                <a:cs typeface="+mn-ea"/>
                <a:sym typeface="+mn-lt"/>
              </a:rPr>
              <a:t>-</a:t>
            </a:r>
            <a:r>
              <a:rPr lang="zh-CN" altLang="en-US" sz="1000" b="1" kern="0" dirty="0">
                <a:solidFill>
                  <a:sysClr val="window" lastClr="FFFFFF"/>
                </a:solidFill>
                <a:cs typeface="+mn-ea"/>
                <a:sym typeface="+mn-lt"/>
              </a:rPr>
              <a:t>道德损失</a:t>
            </a:r>
            <a:r>
              <a:rPr lang="en-US" altLang="zh-CN" sz="1000" b="1" kern="0" dirty="0">
                <a:solidFill>
                  <a:sysClr val="window" lastClr="FFFFFF"/>
                </a:solidFill>
                <a:cs typeface="+mn-ea"/>
                <a:sym typeface="+mn-lt"/>
              </a:rPr>
              <a:t>-【</a:t>
            </a:r>
            <a:r>
              <a:rPr lang="zh-CN" altLang="en-US" sz="1000" b="1" kern="0" dirty="0">
                <a:solidFill>
                  <a:sysClr val="window" lastClr="FFFFFF"/>
                </a:solidFill>
                <a:cs typeface="+mn-ea"/>
                <a:sym typeface="+mn-lt"/>
              </a:rPr>
              <a:t>被发现和制裁的机会</a:t>
            </a:r>
            <a:r>
              <a:rPr lang="en-US" altLang="zh-CN" sz="1000" b="1" kern="0" dirty="0">
                <a:solidFill>
                  <a:sysClr val="window" lastClr="FFFFFF"/>
                </a:solidFill>
                <a:cs typeface="+mn-ea"/>
                <a:sym typeface="+mn-lt"/>
              </a:rPr>
              <a:t>】</a:t>
            </a:r>
            <a:r>
              <a:rPr lang="zh-CN" altLang="en-US" sz="1000" b="1" kern="0" dirty="0">
                <a:solidFill>
                  <a:sysClr val="window" lastClr="FFFFFF"/>
                </a:solidFill>
                <a:cs typeface="+mn-ea"/>
                <a:sym typeface="+mn-lt"/>
              </a:rPr>
              <a:t>乘以（所受处罚）大于薪金</a:t>
            </a:r>
            <a:r>
              <a:rPr lang="en-US" altLang="zh-CN" sz="1000" b="1" kern="0" dirty="0">
                <a:solidFill>
                  <a:sysClr val="window" lastClr="FFFFFF"/>
                </a:solidFill>
                <a:cs typeface="+mn-ea"/>
                <a:sym typeface="+mn-lt"/>
              </a:rPr>
              <a:t>+</a:t>
            </a:r>
            <a:r>
              <a:rPr lang="zh-CN" altLang="en-US" sz="1000" b="1" kern="0" dirty="0">
                <a:solidFill>
                  <a:sysClr val="window" lastClr="FFFFFF"/>
                </a:solidFill>
                <a:cs typeface="+mn-ea"/>
                <a:sym typeface="+mn-lt"/>
              </a:rPr>
              <a:t>廉洁的满足感</a:t>
            </a:r>
            <a:endParaRPr kumimoji="0" lang="zh-CN" altLang="en-US" sz="1000" b="1" i="0" u="none" strike="noStrike" kern="0" cap="none" spc="0" normalizeH="0" baseline="0" noProof="0" dirty="0">
              <a:ln>
                <a:noFill/>
              </a:ln>
              <a:solidFill>
                <a:sysClr val="window" lastClr="FFFFFF"/>
              </a:solidFill>
              <a:effectLst/>
              <a:uLnTx/>
              <a:uFillTx/>
              <a:cs typeface="+mn-ea"/>
              <a:sym typeface="+mn-lt"/>
            </a:endParaRPr>
          </a:p>
        </p:txBody>
      </p:sp>
      <p:grpSp>
        <p:nvGrpSpPr>
          <p:cNvPr id="30" name="组合 29"/>
          <p:cNvGrpSpPr/>
          <p:nvPr/>
        </p:nvGrpSpPr>
        <p:grpSpPr>
          <a:xfrm>
            <a:off x="195512" y="38644"/>
            <a:ext cx="3347990" cy="472655"/>
            <a:chOff x="195512" y="38644"/>
            <a:chExt cx="3347990" cy="472655"/>
          </a:xfrm>
        </p:grpSpPr>
        <p:sp>
          <p:nvSpPr>
            <p:cNvPr id="55" name="文本框 54"/>
            <p:cNvSpPr txBox="1"/>
            <p:nvPr/>
          </p:nvSpPr>
          <p:spPr>
            <a:xfrm>
              <a:off x="859858" y="141967"/>
              <a:ext cx="2683644" cy="369332"/>
            </a:xfrm>
            <a:prstGeom prst="rect">
              <a:avLst/>
            </a:prstGeom>
            <a:noFill/>
          </p:spPr>
          <p:txBody>
            <a:bodyPr wrap="square">
              <a:spAutoFit/>
            </a:bodyPr>
            <a:lstStyle/>
            <a:p>
              <a:r>
                <a:rPr lang="zh-CN" altLang="en-US" sz="1800" b="1" dirty="0">
                  <a:gradFill>
                    <a:gsLst>
                      <a:gs pos="0">
                        <a:srgbClr val="E3413E"/>
                      </a:gs>
                      <a:gs pos="100000">
                        <a:srgbClr val="C00000"/>
                      </a:gs>
                    </a:gsLst>
                    <a:lin ang="5400000" scaled="1"/>
                  </a:gra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rPr>
                <a:t>案例违纪违法原因分析</a:t>
              </a:r>
              <a:endParaRPr lang="zh-CN" altLang="en-US" sz="1800" b="1" dirty="0">
                <a:gradFill>
                  <a:gsLst>
                    <a:gs pos="0">
                      <a:srgbClr val="E3413E"/>
                    </a:gs>
                    <a:gs pos="100000">
                      <a:srgbClr val="C00000"/>
                    </a:gs>
                  </a:gsLst>
                  <a:lin ang="5400000" scaled="1"/>
                </a:gra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endParaRPr>
            </a:p>
          </p:txBody>
        </p:sp>
        <p:sp>
          <p:nvSpPr>
            <p:cNvPr id="56" name="文本框 55"/>
            <p:cNvSpPr txBox="1"/>
            <p:nvPr/>
          </p:nvSpPr>
          <p:spPr>
            <a:xfrm>
              <a:off x="195512" y="38644"/>
              <a:ext cx="539938" cy="400110"/>
            </a:xfrm>
            <a:prstGeom prst="rect">
              <a:avLst/>
            </a:prstGeom>
            <a:noFill/>
          </p:spPr>
          <p:txBody>
            <a:bodyPr wrap="square">
              <a:spAutoFit/>
            </a:bodyPr>
            <a:lstStyle/>
            <a:p>
              <a:pPr algn="ctr"/>
              <a:r>
                <a:rPr lang="en-US" altLang="zh-CN" sz="2000" b="1" dirty="0">
                  <a:gradFill>
                    <a:gsLst>
                      <a:gs pos="0">
                        <a:srgbClr val="FFFF00">
                          <a:alpha val="84000"/>
                        </a:srgbClr>
                      </a:gs>
                      <a:gs pos="100000">
                        <a:srgbClr val="FFC000"/>
                      </a:gs>
                    </a:gsLst>
                    <a:lin ang="5400000" scaled="1"/>
                  </a:gra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rPr>
                <a:t>03</a:t>
              </a:r>
              <a:endParaRPr lang="zh-CN" altLang="en-US" sz="2000" b="1" dirty="0">
                <a:gradFill>
                  <a:gsLst>
                    <a:gs pos="0">
                      <a:srgbClr val="FFFF00">
                        <a:alpha val="84000"/>
                      </a:srgbClr>
                    </a:gs>
                    <a:gs pos="100000">
                      <a:srgbClr val="FFC000"/>
                    </a:gs>
                  </a:gsLst>
                  <a:lin ang="5400000" scaled="1"/>
                </a:gradFill>
                <a:latin typeface="江城律动宋" panose="02020700000000000000" pitchFamily="18" charset="-122"/>
                <a:ea typeface="江城律动宋" panose="02020700000000000000" pitchFamily="18" charset="-122"/>
              </a:endParaRPr>
            </a:p>
          </p:txBody>
        </p:sp>
      </p:grpSp>
      <p:grpSp>
        <p:nvGrpSpPr>
          <p:cNvPr id="57" name="组合 56"/>
          <p:cNvGrpSpPr/>
          <p:nvPr/>
        </p:nvGrpSpPr>
        <p:grpSpPr>
          <a:xfrm>
            <a:off x="4584995" y="-20216"/>
            <a:ext cx="4777722" cy="747603"/>
            <a:chOff x="2810992" y="3767486"/>
            <a:chExt cx="5838067" cy="747603"/>
          </a:xfrm>
        </p:grpSpPr>
        <p:pic>
          <p:nvPicPr>
            <p:cNvPr id="58" name="图片 57"/>
            <p:cNvPicPr>
              <a:picLocks noChangeAspect="1"/>
            </p:cNvPicPr>
            <p:nvPr/>
          </p:nvPicPr>
          <p:blipFill rotWithShape="1">
            <a:blip r:embed="rId2" cstate="print">
              <a:extLst>
                <a:ext uri="{BEBA8EAE-BF5A-486C-A8C5-ECC9F3942E4B}">
                  <a14:imgProps xmlns:a14="http://schemas.microsoft.com/office/drawing/2010/main">
                    <a14:imgLayer r:embed="rId3">
                      <a14:imgEffect>
                        <a14:saturation sat="66000"/>
                      </a14:imgEffect>
                    </a14:imgLayer>
                  </a14:imgProps>
                </a:ext>
              </a:extLst>
            </a:blip>
            <a:srcRect t="76775"/>
            <a:stretch>
              <a:fillRect/>
            </a:stretch>
          </p:blipFill>
          <p:spPr>
            <a:xfrm rot="16200000">
              <a:off x="8254688" y="3939555"/>
              <a:ext cx="528902" cy="259841"/>
            </a:xfrm>
            <a:prstGeom prst="rect">
              <a:avLst/>
            </a:prstGeom>
          </p:spPr>
        </p:pic>
        <p:pic>
          <p:nvPicPr>
            <p:cNvPr id="59" name="图片 58"/>
            <p:cNvPicPr>
              <a:picLocks noChangeAspect="1"/>
            </p:cNvPicPr>
            <p:nvPr/>
          </p:nvPicPr>
          <p:blipFill rotWithShape="1">
            <a:blip r:embed="rId4" cstate="print">
              <a:extLst>
                <a:ext uri="{BEBA8EAE-BF5A-486C-A8C5-ECC9F3942E4B}">
                  <a14:imgProps xmlns:a14="http://schemas.microsoft.com/office/drawing/2010/main">
                    <a14:imgLayer r:embed="rId3">
                      <a14:imgEffect>
                        <a14:saturation sat="66000"/>
                      </a14:imgEffect>
                    </a14:imgLayer>
                  </a14:imgProps>
                </a:ext>
              </a:extLst>
            </a:blip>
            <a:srcRect t="76775"/>
            <a:stretch>
              <a:fillRect/>
            </a:stretch>
          </p:blipFill>
          <p:spPr>
            <a:xfrm>
              <a:off x="3089573" y="4320152"/>
              <a:ext cx="4798053" cy="194937"/>
            </a:xfrm>
            <a:prstGeom prst="rect">
              <a:avLst/>
            </a:prstGeom>
          </p:spPr>
        </p:pic>
        <p:sp>
          <p:nvSpPr>
            <p:cNvPr id="60" name="圆角矩形 329"/>
            <p:cNvSpPr/>
            <p:nvPr/>
          </p:nvSpPr>
          <p:spPr>
            <a:xfrm>
              <a:off x="3591165" y="3796009"/>
              <a:ext cx="4798053" cy="430928"/>
            </a:xfrm>
            <a:prstGeom prst="roundRect">
              <a:avLst>
                <a:gd name="adj" fmla="val 9218"/>
              </a:avLst>
            </a:prstGeom>
            <a:gradFill>
              <a:gsLst>
                <a:gs pos="0">
                  <a:srgbClr val="FF0000"/>
                </a:gs>
                <a:gs pos="53000">
                  <a:srgbClr val="E3413E"/>
                </a:gs>
                <a:gs pos="100000">
                  <a:srgbClr val="C00000"/>
                </a:gs>
              </a:gsLst>
              <a:lin ang="5400000" scaled="1"/>
            </a:gradFill>
            <a:ln>
              <a:solidFill>
                <a:schemeClr val="bg1"/>
              </a:solidFill>
            </a:ln>
            <a:effectLst>
              <a:outerShdw blurRad="76200" dist="381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dirty="0">
                <a:cs typeface="+mn-ea"/>
                <a:sym typeface="+mn-lt"/>
              </a:endParaRPr>
            </a:p>
          </p:txBody>
        </p:sp>
        <p:sp>
          <p:nvSpPr>
            <p:cNvPr id="61" name="任意多边形: 形状 60"/>
            <p:cNvSpPr/>
            <p:nvPr/>
          </p:nvSpPr>
          <p:spPr>
            <a:xfrm>
              <a:off x="2810992" y="3767486"/>
              <a:ext cx="5578226" cy="290595"/>
            </a:xfrm>
            <a:custGeom>
              <a:avLst/>
              <a:gdLst>
                <a:gd name="connsiteX0" fmla="*/ 48754 w 3292340"/>
                <a:gd name="connsiteY0" fmla="*/ 0 h 290595"/>
                <a:gd name="connsiteX1" fmla="*/ 3243586 w 3292340"/>
                <a:gd name="connsiteY1" fmla="*/ 0 h 290595"/>
                <a:gd name="connsiteX2" fmla="*/ 3292340 w 3292340"/>
                <a:gd name="connsiteY2" fmla="*/ 48754 h 290595"/>
                <a:gd name="connsiteX3" fmla="*/ 3292340 w 3292340"/>
                <a:gd name="connsiteY3" fmla="*/ 290595 h 290595"/>
                <a:gd name="connsiteX4" fmla="*/ 3243586 w 3292340"/>
                <a:gd name="connsiteY4" fmla="*/ 241841 h 290595"/>
                <a:gd name="connsiteX5" fmla="*/ 48754 w 3292340"/>
                <a:gd name="connsiteY5" fmla="*/ 241841 h 290595"/>
                <a:gd name="connsiteX6" fmla="*/ 0 w 3292340"/>
                <a:gd name="connsiteY6" fmla="*/ 290595 h 290595"/>
                <a:gd name="connsiteX7" fmla="*/ 0 w 3292340"/>
                <a:gd name="connsiteY7" fmla="*/ 48754 h 290595"/>
                <a:gd name="connsiteX8" fmla="*/ 48754 w 3292340"/>
                <a:gd name="connsiteY8" fmla="*/ 0 h 290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92340" h="290595">
                  <a:moveTo>
                    <a:pt x="48754" y="0"/>
                  </a:moveTo>
                  <a:lnTo>
                    <a:pt x="3243586" y="0"/>
                  </a:lnTo>
                  <a:cubicBezTo>
                    <a:pt x="3270512" y="0"/>
                    <a:pt x="3292340" y="21828"/>
                    <a:pt x="3292340" y="48754"/>
                  </a:cubicBezTo>
                  <a:lnTo>
                    <a:pt x="3292340" y="290595"/>
                  </a:lnTo>
                  <a:cubicBezTo>
                    <a:pt x="3292340" y="263669"/>
                    <a:pt x="3270512" y="241841"/>
                    <a:pt x="3243586" y="241841"/>
                  </a:cubicBezTo>
                  <a:lnTo>
                    <a:pt x="48754" y="241841"/>
                  </a:lnTo>
                  <a:cubicBezTo>
                    <a:pt x="21828" y="241841"/>
                    <a:pt x="0" y="263669"/>
                    <a:pt x="0" y="290595"/>
                  </a:cubicBezTo>
                  <a:lnTo>
                    <a:pt x="0" y="48754"/>
                  </a:lnTo>
                  <a:cubicBezTo>
                    <a:pt x="0" y="21828"/>
                    <a:pt x="21828" y="0"/>
                    <a:pt x="48754" y="0"/>
                  </a:cubicBezTo>
                  <a:close/>
                </a:path>
              </a:pathLst>
            </a:custGeom>
            <a:solidFill>
              <a:schemeClr val="bg1">
                <a:alpha val="43000"/>
              </a:schemeClr>
            </a:solidFill>
            <a:ln>
              <a:noFill/>
            </a:ln>
            <a:effectLst>
              <a:outerShdw blurRad="76200" dist="381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68589" tIns="34295" rIns="68589" bIns="34295" rtlCol="0" anchor="ctr">
              <a:noAutofit/>
            </a:bodyPr>
            <a:lstStyle/>
            <a:p>
              <a:pPr algn="ctr"/>
              <a:endParaRPr lang="zh-CN" altLang="en-US" dirty="0">
                <a:cs typeface="+mn-ea"/>
                <a:sym typeface="+mn-lt"/>
              </a:endParaRPr>
            </a:p>
          </p:txBody>
        </p:sp>
      </p:grpSp>
      <p:sp>
        <p:nvSpPr>
          <p:cNvPr id="62" name="文本框 61"/>
          <p:cNvSpPr txBox="1"/>
          <p:nvPr/>
        </p:nvSpPr>
        <p:spPr>
          <a:xfrm>
            <a:off x="5348642" y="46695"/>
            <a:ext cx="3926602" cy="338554"/>
          </a:xfrm>
          <a:prstGeom prst="rect">
            <a:avLst/>
          </a:prstGeom>
          <a:noFill/>
        </p:spPr>
        <p:txBody>
          <a:bodyPr wrap="square">
            <a:spAutoFit/>
          </a:bodyPr>
          <a:lstStyle/>
          <a:p>
            <a:pPr algn="ctr"/>
            <a:r>
              <a:rPr lang="zh-CN" altLang="en-US" sz="1600" b="1" dirty="0">
                <a:solidFill>
                  <a:schemeClr val="bg1"/>
                </a:solidFill>
                <a:latin typeface="+mn-ea"/>
                <a:cs typeface="Arial" panose="020B0604020202020204" pitchFamily="34" charset="0"/>
              </a:rPr>
              <a:t>涪陵区</a:t>
            </a:r>
            <a:r>
              <a:rPr lang="en-US" altLang="zh-CN" sz="1600" b="1" dirty="0">
                <a:solidFill>
                  <a:schemeClr val="bg1"/>
                </a:solidFill>
                <a:latin typeface="+mn-ea"/>
                <a:cs typeface="Arial" panose="020B0604020202020204" pitchFamily="34" charset="0"/>
              </a:rPr>
              <a:t>2022</a:t>
            </a:r>
            <a:r>
              <a:rPr lang="zh-CN" altLang="en-US" sz="1600" b="1" dirty="0">
                <a:solidFill>
                  <a:schemeClr val="bg1"/>
                </a:solidFill>
                <a:latin typeface="+mn-ea"/>
                <a:cs typeface="Arial" panose="020B0604020202020204" pitchFamily="34" charset="0"/>
              </a:rPr>
              <a:t>年乡村振兴干部培训班</a:t>
            </a:r>
            <a:endParaRPr lang="zh-CN" altLang="en-US" sz="1600" b="1" dirty="0">
              <a:solidFill>
                <a:schemeClr val="bg1"/>
              </a:solidFill>
              <a:latin typeface="+mn-ea"/>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lum/>
          </a:blip>
          <a:srcRect/>
          <a:stretch>
            <a:fillRect/>
          </a:stretch>
        </a:blipFill>
        <a:effectLst/>
      </p:bgPr>
    </p:bg>
    <p:spTree>
      <p:nvGrpSpPr>
        <p:cNvPr id="1" name=""/>
        <p:cNvGrpSpPr/>
        <p:nvPr/>
      </p:nvGrpSpPr>
      <p:grpSpPr>
        <a:xfrm>
          <a:off x="0" y="0"/>
          <a:ext cx="0" cy="0"/>
          <a:chOff x="0" y="0"/>
          <a:chExt cx="0" cy="0"/>
        </a:xfrm>
      </p:grpSpPr>
      <p:sp>
        <p:nvSpPr>
          <p:cNvPr id="60" name="Freeform 27"/>
          <p:cNvSpPr/>
          <p:nvPr/>
        </p:nvSpPr>
        <p:spPr bwMode="auto">
          <a:xfrm flipV="1">
            <a:off x="2642221" y="2072660"/>
            <a:ext cx="1709314" cy="1015183"/>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solidFill>
            <a:srgbClr val="E3413E"/>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vert="horz" wrap="square" lIns="68589" tIns="34295" rIns="68589" bIns="34295" numCol="1" anchor="t" anchorCtr="0" compatLnSpc="1"/>
          <a:lstStyle/>
          <a:p>
            <a:endParaRPr lang="zh-CN" altLang="en-US">
              <a:cs typeface="+mn-ea"/>
              <a:sym typeface="+mn-lt"/>
            </a:endParaRPr>
          </a:p>
        </p:txBody>
      </p:sp>
      <p:sp>
        <p:nvSpPr>
          <p:cNvPr id="66" name="Freeform 27"/>
          <p:cNvSpPr/>
          <p:nvPr/>
        </p:nvSpPr>
        <p:spPr bwMode="auto">
          <a:xfrm flipH="1">
            <a:off x="4527062" y="2104328"/>
            <a:ext cx="1659537" cy="985620"/>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solidFill>
            <a:srgbClr val="E3413E"/>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vert="horz" wrap="square" lIns="68589" tIns="34295" rIns="68589" bIns="34295" numCol="1" anchor="t" anchorCtr="0" compatLnSpc="1"/>
          <a:lstStyle/>
          <a:p>
            <a:endParaRPr lang="zh-CN" altLang="en-US">
              <a:cs typeface="+mn-ea"/>
              <a:sym typeface="+mn-lt"/>
            </a:endParaRPr>
          </a:p>
        </p:txBody>
      </p:sp>
      <p:sp>
        <p:nvSpPr>
          <p:cNvPr id="68" name="Freeform 35"/>
          <p:cNvSpPr/>
          <p:nvPr/>
        </p:nvSpPr>
        <p:spPr bwMode="auto">
          <a:xfrm rot="16200000" flipH="1">
            <a:off x="4765293" y="699889"/>
            <a:ext cx="357336" cy="335635"/>
          </a:xfrm>
          <a:custGeom>
            <a:avLst/>
            <a:gdLst>
              <a:gd name="T0" fmla="*/ 137 w 137"/>
              <a:gd name="T1" fmla="*/ 0 h 128"/>
              <a:gd name="T2" fmla="*/ 1 w 137"/>
              <a:gd name="T3" fmla="*/ 128 h 128"/>
              <a:gd name="T4" fmla="*/ 30 w 137"/>
              <a:gd name="T5" fmla="*/ 48 h 128"/>
              <a:gd name="T6" fmla="*/ 30 w 137"/>
              <a:gd name="T7" fmla="*/ 48 h 128"/>
              <a:gd name="T8" fmla="*/ 30 w 137"/>
              <a:gd name="T9" fmla="*/ 48 h 128"/>
              <a:gd name="T10" fmla="*/ 47 w 137"/>
              <a:gd name="T11" fmla="*/ 31 h 128"/>
              <a:gd name="T12" fmla="*/ 114 w 137"/>
              <a:gd name="T13" fmla="*/ 2 h 128"/>
              <a:gd name="T14" fmla="*/ 137 w 137"/>
              <a:gd name="T15" fmla="*/ 0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28">
                <a:moveTo>
                  <a:pt x="137" y="0"/>
                </a:moveTo>
                <a:cubicBezTo>
                  <a:pt x="1" y="128"/>
                  <a:pt x="1" y="128"/>
                  <a:pt x="1" y="128"/>
                </a:cubicBezTo>
                <a:cubicBezTo>
                  <a:pt x="1" y="128"/>
                  <a:pt x="0" y="84"/>
                  <a:pt x="30" y="48"/>
                </a:cubicBezTo>
                <a:cubicBezTo>
                  <a:pt x="30" y="48"/>
                  <a:pt x="30" y="48"/>
                  <a:pt x="30" y="48"/>
                </a:cubicBezTo>
                <a:cubicBezTo>
                  <a:pt x="30" y="48"/>
                  <a:pt x="30" y="48"/>
                  <a:pt x="30" y="48"/>
                </a:cubicBezTo>
                <a:cubicBezTo>
                  <a:pt x="35" y="42"/>
                  <a:pt x="40" y="36"/>
                  <a:pt x="47" y="31"/>
                </a:cubicBezTo>
                <a:cubicBezTo>
                  <a:pt x="63" y="18"/>
                  <a:pt x="85" y="7"/>
                  <a:pt x="114" y="2"/>
                </a:cubicBezTo>
                <a:cubicBezTo>
                  <a:pt x="121" y="1"/>
                  <a:pt x="129" y="0"/>
                  <a:pt x="137" y="0"/>
                </a:cubicBezTo>
                <a:close/>
              </a:path>
            </a:pathLst>
          </a:custGeom>
          <a:gradFill>
            <a:gsLst>
              <a:gs pos="0">
                <a:sysClr val="window" lastClr="FFFFFF">
                  <a:shade val="30000"/>
                  <a:satMod val="115000"/>
                  <a:lumMod val="76000"/>
                  <a:lumOff val="24000"/>
                  <a:alpha val="76000"/>
                </a:sysClr>
              </a:gs>
              <a:gs pos="59000">
                <a:sysClr val="window" lastClr="FFFFFF">
                  <a:alpha val="73000"/>
                </a:sysClr>
              </a:gs>
            </a:gsLst>
            <a:lin ang="13500000" scaled="1"/>
          </a:gradFill>
          <a:ln>
            <a:noFill/>
          </a:ln>
        </p:spPr>
        <p:txBody>
          <a:bodyPr vert="horz" wrap="square" lIns="68589" tIns="34295" rIns="68589" bIns="34295"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69" name="Freeform 27"/>
          <p:cNvSpPr/>
          <p:nvPr/>
        </p:nvSpPr>
        <p:spPr bwMode="auto">
          <a:xfrm rot="16200000" flipH="1">
            <a:off x="3641289" y="1107549"/>
            <a:ext cx="1650243" cy="979834"/>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solidFill>
            <a:srgbClr val="EC6C3E"/>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vert="horz" wrap="square" lIns="68589" tIns="34295" rIns="68589" bIns="34295"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71" name="Freeform 27"/>
          <p:cNvSpPr/>
          <p:nvPr/>
        </p:nvSpPr>
        <p:spPr bwMode="auto">
          <a:xfrm rot="5400000" flipH="1">
            <a:off x="3621568" y="3120416"/>
            <a:ext cx="1679357" cy="997121"/>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solidFill>
            <a:srgbClr val="EC6C3E"/>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vert="horz" wrap="square" lIns="68589" tIns="34295" rIns="68589" bIns="34295" numCol="1" anchor="t" anchorCtr="0" compatLnSpc="1"/>
          <a:lstStyle/>
          <a:p>
            <a:pPr defTabSz="914400"/>
            <a:endParaRPr lang="zh-CN" altLang="en-US" sz="1800" kern="0">
              <a:solidFill>
                <a:sysClr val="window" lastClr="FFFFFF"/>
              </a:solidFill>
              <a:cs typeface="+mn-ea"/>
              <a:sym typeface="+mn-lt"/>
            </a:endParaRPr>
          </a:p>
        </p:txBody>
      </p:sp>
      <p:sp>
        <p:nvSpPr>
          <p:cNvPr id="72" name="文本框 60"/>
          <p:cNvSpPr txBox="1"/>
          <p:nvPr/>
        </p:nvSpPr>
        <p:spPr>
          <a:xfrm>
            <a:off x="4191063" y="1704331"/>
            <a:ext cx="536062" cy="484758"/>
          </a:xfrm>
          <a:prstGeom prst="rect">
            <a:avLst/>
          </a:prstGeom>
          <a:noFill/>
          <a:effectLst/>
        </p:spPr>
        <p:txBody>
          <a:bodyPr wrap="none" lIns="68589" tIns="34295" rIns="68589" bIns="34295" rtlCol="0">
            <a:sp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r>
              <a:rPr lang="en-US" altLang="zh-CN" sz="2700" b="1" dirty="0">
                <a:latin typeface="+mn-lt"/>
                <a:ea typeface="+mn-ea"/>
                <a:cs typeface="+mn-ea"/>
                <a:sym typeface="+mn-lt"/>
              </a:rPr>
              <a:t>01</a:t>
            </a:r>
            <a:endParaRPr lang="zh-CN" altLang="en-US" sz="2700" b="1" dirty="0">
              <a:latin typeface="+mn-lt"/>
              <a:ea typeface="+mn-ea"/>
              <a:cs typeface="+mn-ea"/>
              <a:sym typeface="+mn-lt"/>
            </a:endParaRPr>
          </a:p>
        </p:txBody>
      </p:sp>
      <p:sp>
        <p:nvSpPr>
          <p:cNvPr id="73" name="文本框 61"/>
          <p:cNvSpPr txBox="1"/>
          <p:nvPr/>
        </p:nvSpPr>
        <p:spPr>
          <a:xfrm>
            <a:off x="4209814" y="3151107"/>
            <a:ext cx="536062" cy="484758"/>
          </a:xfrm>
          <a:prstGeom prst="rect">
            <a:avLst/>
          </a:prstGeom>
          <a:noFill/>
          <a:effectLst/>
        </p:spPr>
        <p:txBody>
          <a:bodyPr wrap="none" lIns="68589" tIns="34295" rIns="68589" bIns="34295" rtlCol="0">
            <a:sp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r>
              <a:rPr lang="en-US" altLang="zh-CN" sz="2700" b="1" dirty="0">
                <a:latin typeface="+mn-lt"/>
                <a:ea typeface="+mn-ea"/>
                <a:cs typeface="+mn-ea"/>
                <a:sym typeface="+mn-lt"/>
              </a:rPr>
              <a:t>03</a:t>
            </a:r>
            <a:endParaRPr lang="zh-CN" altLang="en-US" sz="2700" b="1" dirty="0">
              <a:latin typeface="+mn-lt"/>
              <a:ea typeface="+mn-ea"/>
              <a:cs typeface="+mn-ea"/>
              <a:sym typeface="+mn-lt"/>
            </a:endParaRPr>
          </a:p>
        </p:txBody>
      </p:sp>
      <p:sp>
        <p:nvSpPr>
          <p:cNvPr id="74" name="文本框 62"/>
          <p:cNvSpPr txBox="1"/>
          <p:nvPr/>
        </p:nvSpPr>
        <p:spPr>
          <a:xfrm>
            <a:off x="3434847" y="2359940"/>
            <a:ext cx="536062" cy="484758"/>
          </a:xfrm>
          <a:prstGeom prst="rect">
            <a:avLst/>
          </a:prstGeom>
          <a:noFill/>
          <a:effectLst/>
        </p:spPr>
        <p:txBody>
          <a:bodyPr wrap="none" lIns="68589" tIns="34295" rIns="68589" bIns="34295" rtlCol="0">
            <a:sp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r>
              <a:rPr lang="en-US" altLang="zh-CN" sz="2700" b="1" dirty="0">
                <a:latin typeface="+mn-lt"/>
                <a:ea typeface="+mn-ea"/>
                <a:cs typeface="+mn-ea"/>
                <a:sym typeface="+mn-lt"/>
              </a:rPr>
              <a:t>04</a:t>
            </a:r>
            <a:endParaRPr lang="zh-CN" altLang="en-US" sz="2700" b="1" dirty="0">
              <a:latin typeface="+mn-lt"/>
              <a:ea typeface="+mn-ea"/>
              <a:cs typeface="+mn-ea"/>
              <a:sym typeface="+mn-lt"/>
            </a:endParaRPr>
          </a:p>
        </p:txBody>
      </p:sp>
      <p:sp>
        <p:nvSpPr>
          <p:cNvPr id="75" name="文本框 63"/>
          <p:cNvSpPr txBox="1"/>
          <p:nvPr/>
        </p:nvSpPr>
        <p:spPr>
          <a:xfrm>
            <a:off x="4731812" y="2359940"/>
            <a:ext cx="536062" cy="484758"/>
          </a:xfrm>
          <a:prstGeom prst="rect">
            <a:avLst/>
          </a:prstGeom>
          <a:noFill/>
          <a:effectLst/>
        </p:spPr>
        <p:txBody>
          <a:bodyPr wrap="none" lIns="68589" tIns="34295" rIns="68589" bIns="34295" rtlCol="0">
            <a:sp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r>
              <a:rPr lang="en-US" altLang="zh-CN" sz="2700" b="1" dirty="0">
                <a:latin typeface="+mn-lt"/>
                <a:ea typeface="+mn-ea"/>
                <a:cs typeface="+mn-ea"/>
                <a:sym typeface="+mn-lt"/>
              </a:rPr>
              <a:t>02</a:t>
            </a:r>
            <a:endParaRPr lang="zh-CN" altLang="en-US" sz="2700" b="1" dirty="0">
              <a:latin typeface="+mn-lt"/>
              <a:ea typeface="+mn-ea"/>
              <a:cs typeface="+mn-ea"/>
              <a:sym typeface="+mn-lt"/>
            </a:endParaRPr>
          </a:p>
        </p:txBody>
      </p:sp>
      <p:sp>
        <p:nvSpPr>
          <p:cNvPr id="76" name="文本框 49"/>
          <p:cNvSpPr txBox="1"/>
          <p:nvPr/>
        </p:nvSpPr>
        <p:spPr>
          <a:xfrm>
            <a:off x="5055308" y="738646"/>
            <a:ext cx="1242354" cy="284703"/>
          </a:xfrm>
          <a:prstGeom prst="rect">
            <a:avLst/>
          </a:prstGeom>
          <a:noFill/>
        </p:spPr>
        <p:txBody>
          <a:bodyPr wrap="square" lIns="68589" tIns="34295" rIns="68589" bIns="34295" rtlCol="0">
            <a:spAutoFit/>
          </a:bodyPr>
          <a:lstStyle/>
          <a:p>
            <a:pPr algn="ctr"/>
            <a:r>
              <a:rPr lang="zh-CN" altLang="en-US" b="1" dirty="0">
                <a:solidFill>
                  <a:srgbClr val="E3413E"/>
                </a:solidFill>
                <a:cs typeface="+mn-ea"/>
                <a:sym typeface="+mn-lt"/>
              </a:rPr>
              <a:t>九大表现形式</a:t>
            </a:r>
            <a:endParaRPr lang="zh-CN" altLang="en-US" b="1" dirty="0">
              <a:solidFill>
                <a:srgbClr val="E3413E"/>
              </a:solidFill>
              <a:cs typeface="+mn-ea"/>
              <a:sym typeface="+mn-lt"/>
            </a:endParaRPr>
          </a:p>
        </p:txBody>
      </p:sp>
      <p:sp>
        <p:nvSpPr>
          <p:cNvPr id="77" name="矩形 76"/>
          <p:cNvSpPr/>
          <p:nvPr/>
        </p:nvSpPr>
        <p:spPr>
          <a:xfrm>
            <a:off x="5076339" y="1020331"/>
            <a:ext cx="2161211" cy="792022"/>
          </a:xfrm>
          <a:prstGeom prst="rect">
            <a:avLst/>
          </a:prstGeom>
        </p:spPr>
        <p:txBody>
          <a:bodyPr wrap="square" lIns="68589" tIns="34295" rIns="68589" bIns="34295">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1000" dirty="0">
                <a:solidFill>
                  <a:schemeClr val="tx1">
                    <a:lumMod val="65000"/>
                    <a:lumOff val="35000"/>
                  </a:schemeClr>
                </a:solidFill>
                <a:cs typeface="+mn-ea"/>
                <a:sym typeface="+mn-lt"/>
              </a:rPr>
              <a:t>吃拿卡要型、化公为私型、挪用公款型、弄虚作假型、扰乱选举型、捞取好处型、乱收滥罚型、贪图享乐型、好讲排场型</a:t>
            </a:r>
            <a:endParaRPr lang="en-US" altLang="zh-CN" sz="1000" dirty="0">
              <a:solidFill>
                <a:schemeClr val="tx1">
                  <a:lumMod val="65000"/>
                  <a:lumOff val="35000"/>
                </a:schemeClr>
              </a:solidFill>
              <a:cs typeface="+mn-ea"/>
              <a:sym typeface="+mn-lt"/>
            </a:endParaRPr>
          </a:p>
        </p:txBody>
      </p:sp>
      <p:sp>
        <p:nvSpPr>
          <p:cNvPr id="78" name="文本框 49"/>
          <p:cNvSpPr txBox="1"/>
          <p:nvPr/>
        </p:nvSpPr>
        <p:spPr>
          <a:xfrm>
            <a:off x="5217950" y="3205489"/>
            <a:ext cx="1242354" cy="284703"/>
          </a:xfrm>
          <a:prstGeom prst="rect">
            <a:avLst/>
          </a:prstGeom>
          <a:noFill/>
        </p:spPr>
        <p:txBody>
          <a:bodyPr wrap="square" lIns="68589" tIns="34295" rIns="68589" bIns="34295" rtlCol="0">
            <a:spAutoFit/>
          </a:bodyPr>
          <a:lstStyle/>
          <a:p>
            <a:pPr algn="ctr"/>
            <a:r>
              <a:rPr lang="zh-CN" altLang="en-US" b="1" dirty="0">
                <a:solidFill>
                  <a:srgbClr val="E3413E"/>
                </a:solidFill>
                <a:cs typeface="+mn-ea"/>
                <a:sym typeface="+mn-lt"/>
              </a:rPr>
              <a:t>四大表现概括</a:t>
            </a:r>
            <a:endParaRPr lang="zh-CN" altLang="en-US" b="1" dirty="0">
              <a:solidFill>
                <a:srgbClr val="E3413E"/>
              </a:solidFill>
              <a:cs typeface="+mn-ea"/>
              <a:sym typeface="+mn-lt"/>
            </a:endParaRPr>
          </a:p>
        </p:txBody>
      </p:sp>
      <p:sp>
        <p:nvSpPr>
          <p:cNvPr id="79" name="矩形 78"/>
          <p:cNvSpPr/>
          <p:nvPr/>
        </p:nvSpPr>
        <p:spPr>
          <a:xfrm>
            <a:off x="5267874" y="3508142"/>
            <a:ext cx="2161211" cy="792022"/>
          </a:xfrm>
          <a:prstGeom prst="rect">
            <a:avLst/>
          </a:prstGeom>
        </p:spPr>
        <p:txBody>
          <a:bodyPr wrap="square" lIns="68589" tIns="34295" rIns="68589" bIns="34295">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1000" dirty="0">
                <a:solidFill>
                  <a:schemeClr val="tx1">
                    <a:lumMod val="65000"/>
                    <a:lumOff val="35000"/>
                  </a:schemeClr>
                </a:solidFill>
                <a:cs typeface="+mn-ea"/>
                <a:sym typeface="+mn-lt"/>
              </a:rPr>
              <a:t>一是滥用职权，以权谋私；</a:t>
            </a:r>
            <a:endParaRPr lang="en-US" altLang="zh-CN" sz="1000" dirty="0">
              <a:solidFill>
                <a:schemeClr val="tx1">
                  <a:lumMod val="65000"/>
                  <a:lumOff val="35000"/>
                </a:schemeClr>
              </a:solidFill>
              <a:cs typeface="+mn-ea"/>
              <a:sym typeface="+mn-lt"/>
            </a:endParaRPr>
          </a:p>
          <a:p>
            <a:pPr>
              <a:lnSpc>
                <a:spcPct val="120000"/>
              </a:lnSpc>
            </a:pPr>
            <a:r>
              <a:rPr lang="zh-CN" altLang="en-US" sz="1000" dirty="0">
                <a:solidFill>
                  <a:schemeClr val="tx1">
                    <a:lumMod val="65000"/>
                    <a:lumOff val="35000"/>
                  </a:schemeClr>
                </a:solidFill>
                <a:cs typeface="+mn-ea"/>
                <a:sym typeface="+mn-lt"/>
              </a:rPr>
              <a:t>二是独断专行，越权行事；</a:t>
            </a:r>
            <a:endParaRPr lang="en-US" altLang="zh-CN" sz="1000" dirty="0">
              <a:solidFill>
                <a:schemeClr val="tx1">
                  <a:lumMod val="65000"/>
                  <a:lumOff val="35000"/>
                </a:schemeClr>
              </a:solidFill>
              <a:cs typeface="+mn-ea"/>
              <a:sym typeface="+mn-lt"/>
            </a:endParaRPr>
          </a:p>
          <a:p>
            <a:pPr>
              <a:lnSpc>
                <a:spcPct val="120000"/>
              </a:lnSpc>
            </a:pPr>
            <a:r>
              <a:rPr lang="zh-CN" altLang="en-US" sz="1000" dirty="0">
                <a:solidFill>
                  <a:schemeClr val="tx1">
                    <a:lumMod val="65000"/>
                    <a:lumOff val="35000"/>
                  </a:schemeClr>
                </a:solidFill>
                <a:cs typeface="+mn-ea"/>
                <a:sym typeface="+mn-lt"/>
              </a:rPr>
              <a:t>三是挥霍公款，作风粗暴；</a:t>
            </a:r>
            <a:endParaRPr lang="en-US" altLang="zh-CN" sz="1000" dirty="0">
              <a:solidFill>
                <a:schemeClr val="tx1">
                  <a:lumMod val="65000"/>
                  <a:lumOff val="35000"/>
                </a:schemeClr>
              </a:solidFill>
              <a:cs typeface="+mn-ea"/>
              <a:sym typeface="+mn-lt"/>
            </a:endParaRPr>
          </a:p>
          <a:p>
            <a:pPr>
              <a:lnSpc>
                <a:spcPct val="120000"/>
              </a:lnSpc>
            </a:pPr>
            <a:r>
              <a:rPr lang="zh-CN" altLang="en-US" sz="1000" dirty="0">
                <a:solidFill>
                  <a:schemeClr val="tx1">
                    <a:lumMod val="65000"/>
                    <a:lumOff val="35000"/>
                  </a:schemeClr>
                </a:solidFill>
                <a:cs typeface="+mn-ea"/>
                <a:sym typeface="+mn-lt"/>
              </a:rPr>
              <a:t>四是弄虚作假，欺上瞒下。</a:t>
            </a:r>
            <a:endParaRPr lang="en-US" altLang="zh-CN" sz="1000" dirty="0">
              <a:solidFill>
                <a:schemeClr val="tx1">
                  <a:lumMod val="65000"/>
                  <a:lumOff val="35000"/>
                </a:schemeClr>
              </a:solidFill>
              <a:cs typeface="+mn-ea"/>
              <a:sym typeface="+mn-lt"/>
            </a:endParaRPr>
          </a:p>
        </p:txBody>
      </p:sp>
      <p:sp>
        <p:nvSpPr>
          <p:cNvPr id="80" name="文本框 49"/>
          <p:cNvSpPr txBox="1"/>
          <p:nvPr/>
        </p:nvSpPr>
        <p:spPr>
          <a:xfrm>
            <a:off x="1474773" y="3358850"/>
            <a:ext cx="2521110" cy="284703"/>
          </a:xfrm>
          <a:prstGeom prst="rect">
            <a:avLst/>
          </a:prstGeom>
          <a:noFill/>
        </p:spPr>
        <p:txBody>
          <a:bodyPr wrap="square" lIns="68589" tIns="34295" rIns="68589" bIns="34295" rtlCol="0">
            <a:spAutoFit/>
          </a:bodyPr>
          <a:lstStyle/>
          <a:p>
            <a:pPr algn="ctr"/>
            <a:r>
              <a:rPr lang="zh-CN" altLang="en-US" b="1" dirty="0">
                <a:solidFill>
                  <a:srgbClr val="E3413E"/>
                </a:solidFill>
                <a:cs typeface="+mn-ea"/>
                <a:sym typeface="+mn-lt"/>
              </a:rPr>
              <a:t>扶贫领域基层干部违纪违法</a:t>
            </a:r>
            <a:endParaRPr lang="zh-CN" altLang="en-US" b="1" dirty="0">
              <a:solidFill>
                <a:srgbClr val="E3413E"/>
              </a:solidFill>
              <a:cs typeface="+mn-ea"/>
              <a:sym typeface="+mn-lt"/>
            </a:endParaRPr>
          </a:p>
        </p:txBody>
      </p:sp>
      <p:sp>
        <p:nvSpPr>
          <p:cNvPr id="81" name="矩形 80"/>
          <p:cNvSpPr/>
          <p:nvPr/>
        </p:nvSpPr>
        <p:spPr>
          <a:xfrm>
            <a:off x="872535" y="3716659"/>
            <a:ext cx="3090151" cy="1161354"/>
          </a:xfrm>
          <a:prstGeom prst="rect">
            <a:avLst/>
          </a:prstGeom>
        </p:spPr>
        <p:txBody>
          <a:bodyPr wrap="square" lIns="68589" tIns="34295" rIns="68589" bIns="34295">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1000" dirty="0">
                <a:solidFill>
                  <a:schemeClr val="tx1">
                    <a:lumMod val="65000"/>
                    <a:lumOff val="35000"/>
                  </a:schemeClr>
                </a:solidFill>
                <a:cs typeface="+mn-ea"/>
                <a:sym typeface="+mn-lt"/>
              </a:rPr>
              <a:t>一是基于扶贫干部工作独立性和自由裁量权而导致的政策执行偏差行为；</a:t>
            </a:r>
            <a:endParaRPr lang="en-US" altLang="zh-CN" sz="1000" dirty="0">
              <a:solidFill>
                <a:schemeClr val="tx1">
                  <a:lumMod val="65000"/>
                  <a:lumOff val="35000"/>
                </a:schemeClr>
              </a:solidFill>
              <a:cs typeface="+mn-ea"/>
              <a:sym typeface="+mn-lt"/>
            </a:endParaRPr>
          </a:p>
          <a:p>
            <a:pPr>
              <a:lnSpc>
                <a:spcPct val="120000"/>
              </a:lnSpc>
            </a:pPr>
            <a:r>
              <a:rPr lang="zh-CN" altLang="en-US" sz="1000" dirty="0">
                <a:solidFill>
                  <a:schemeClr val="tx1">
                    <a:lumMod val="65000"/>
                    <a:lumOff val="35000"/>
                  </a:schemeClr>
                </a:solidFill>
                <a:cs typeface="+mn-ea"/>
                <a:sym typeface="+mn-lt"/>
              </a:rPr>
              <a:t>二是给予扶贫干部在扶贫工作中的管理权而导致的权力寻租行为；</a:t>
            </a:r>
            <a:endParaRPr lang="en-US" altLang="zh-CN" sz="1000" dirty="0">
              <a:solidFill>
                <a:schemeClr val="tx1">
                  <a:lumMod val="65000"/>
                  <a:lumOff val="35000"/>
                </a:schemeClr>
              </a:solidFill>
              <a:cs typeface="+mn-ea"/>
              <a:sym typeface="+mn-lt"/>
            </a:endParaRPr>
          </a:p>
          <a:p>
            <a:pPr>
              <a:lnSpc>
                <a:spcPct val="120000"/>
              </a:lnSpc>
            </a:pPr>
            <a:r>
              <a:rPr lang="zh-CN" altLang="en-US" sz="1000" dirty="0">
                <a:solidFill>
                  <a:schemeClr val="tx1">
                    <a:lumMod val="65000"/>
                    <a:lumOff val="35000"/>
                  </a:schemeClr>
                </a:solidFill>
                <a:cs typeface="+mn-ea"/>
                <a:sym typeface="+mn-lt"/>
              </a:rPr>
              <a:t>三是基于扶贫干部所拥有的信息不对称优势而造成的代理失灵行为</a:t>
            </a:r>
            <a:endParaRPr lang="en-US" altLang="zh-CN" sz="1000" dirty="0">
              <a:solidFill>
                <a:schemeClr val="tx1">
                  <a:lumMod val="65000"/>
                  <a:lumOff val="35000"/>
                </a:schemeClr>
              </a:solidFill>
              <a:cs typeface="+mn-ea"/>
              <a:sym typeface="+mn-lt"/>
            </a:endParaRPr>
          </a:p>
        </p:txBody>
      </p:sp>
      <p:sp>
        <p:nvSpPr>
          <p:cNvPr id="82" name="文本框 49"/>
          <p:cNvSpPr txBox="1"/>
          <p:nvPr/>
        </p:nvSpPr>
        <p:spPr>
          <a:xfrm>
            <a:off x="1325243" y="1305351"/>
            <a:ext cx="1242354" cy="284703"/>
          </a:xfrm>
          <a:prstGeom prst="rect">
            <a:avLst/>
          </a:prstGeom>
          <a:noFill/>
        </p:spPr>
        <p:txBody>
          <a:bodyPr wrap="square" lIns="68589" tIns="34295" rIns="68589" bIns="34295" rtlCol="0">
            <a:spAutoFit/>
          </a:bodyPr>
          <a:lstStyle/>
          <a:p>
            <a:pPr algn="ctr"/>
            <a:r>
              <a:rPr lang="zh-CN" altLang="en-US" b="1" dirty="0">
                <a:solidFill>
                  <a:srgbClr val="E3413E"/>
                </a:solidFill>
                <a:cs typeface="+mn-ea"/>
                <a:sym typeface="+mn-lt"/>
              </a:rPr>
              <a:t>涉及领域</a:t>
            </a:r>
            <a:endParaRPr lang="zh-CN" altLang="en-US" b="1" dirty="0">
              <a:solidFill>
                <a:srgbClr val="E3413E"/>
              </a:solidFill>
              <a:cs typeface="+mn-ea"/>
              <a:sym typeface="+mn-lt"/>
            </a:endParaRPr>
          </a:p>
        </p:txBody>
      </p:sp>
      <p:sp>
        <p:nvSpPr>
          <p:cNvPr id="83" name="矩形 82"/>
          <p:cNvSpPr/>
          <p:nvPr/>
        </p:nvSpPr>
        <p:spPr>
          <a:xfrm>
            <a:off x="1539656" y="1626607"/>
            <a:ext cx="2055882" cy="422690"/>
          </a:xfrm>
          <a:prstGeom prst="rect">
            <a:avLst/>
          </a:prstGeom>
        </p:spPr>
        <p:txBody>
          <a:bodyPr wrap="square" lIns="68589" tIns="34295" rIns="68589" bIns="34295">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1000" dirty="0">
                <a:solidFill>
                  <a:schemeClr val="tx1">
                    <a:lumMod val="65000"/>
                    <a:lumOff val="35000"/>
                  </a:schemeClr>
                </a:solidFill>
                <a:cs typeface="+mn-ea"/>
                <a:sym typeface="+mn-lt"/>
              </a:rPr>
              <a:t>补助资金类、产业扶贫类、基础设施建设类和教育卫生等领域。</a:t>
            </a:r>
            <a:endParaRPr lang="en-US" altLang="zh-CN" sz="1000" dirty="0">
              <a:solidFill>
                <a:schemeClr val="tx1">
                  <a:lumMod val="65000"/>
                  <a:lumOff val="35000"/>
                </a:schemeClr>
              </a:solidFill>
              <a:cs typeface="+mn-ea"/>
              <a:sym typeface="+mn-lt"/>
            </a:endParaRPr>
          </a:p>
        </p:txBody>
      </p:sp>
      <p:sp>
        <p:nvSpPr>
          <p:cNvPr id="20" name="文本框 19"/>
          <p:cNvSpPr txBox="1"/>
          <p:nvPr/>
        </p:nvSpPr>
        <p:spPr>
          <a:xfrm>
            <a:off x="872535" y="112592"/>
            <a:ext cx="3574371" cy="646331"/>
          </a:xfrm>
          <a:prstGeom prst="rect">
            <a:avLst/>
          </a:prstGeom>
          <a:noFill/>
        </p:spPr>
        <p:txBody>
          <a:bodyPr wrap="square">
            <a:spAutoFit/>
          </a:bodyPr>
          <a:lstStyle/>
          <a:p>
            <a:r>
              <a:rPr lang="zh-CN" altLang="en-US" sz="1800" b="1" dirty="0">
                <a:gradFill>
                  <a:gsLst>
                    <a:gs pos="0">
                      <a:srgbClr val="E3413E"/>
                    </a:gs>
                    <a:gs pos="100000">
                      <a:srgbClr val="C00000"/>
                    </a:gs>
                  </a:gsLst>
                  <a:lin ang="5400000" scaled="1"/>
                </a:gra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rPr>
              <a:t>违纪违法行为和腐败行为在表现上的四种分类方法</a:t>
            </a:r>
            <a:endParaRPr lang="zh-CN" altLang="en-US" sz="1800" b="1" dirty="0">
              <a:latin typeface="江城律动宋" panose="02020700000000000000" pitchFamily="18" charset="-122"/>
              <a:ea typeface="江城律动宋" panose="02020700000000000000" pitchFamily="18" charset="-122"/>
            </a:endParaRPr>
          </a:p>
        </p:txBody>
      </p:sp>
      <p:grpSp>
        <p:nvGrpSpPr>
          <p:cNvPr id="21" name="组合 20"/>
          <p:cNvGrpSpPr/>
          <p:nvPr/>
        </p:nvGrpSpPr>
        <p:grpSpPr>
          <a:xfrm>
            <a:off x="4584995" y="-20216"/>
            <a:ext cx="4777722" cy="747603"/>
            <a:chOff x="2810992" y="3767486"/>
            <a:chExt cx="5838067" cy="747603"/>
          </a:xfrm>
        </p:grpSpPr>
        <p:pic>
          <p:nvPicPr>
            <p:cNvPr id="22" name="图片 21"/>
            <p:cNvPicPr>
              <a:picLocks noChangeAspect="1"/>
            </p:cNvPicPr>
            <p:nvPr/>
          </p:nvPicPr>
          <p:blipFill rotWithShape="1">
            <a:blip r:embed="rId2" cstate="print">
              <a:extLst>
                <a:ext uri="{BEBA8EAE-BF5A-486C-A8C5-ECC9F3942E4B}">
                  <a14:imgProps xmlns:a14="http://schemas.microsoft.com/office/drawing/2010/main">
                    <a14:imgLayer r:embed="rId3">
                      <a14:imgEffect>
                        <a14:saturation sat="66000"/>
                      </a14:imgEffect>
                    </a14:imgLayer>
                  </a14:imgProps>
                </a:ext>
              </a:extLst>
            </a:blip>
            <a:srcRect t="76775"/>
            <a:stretch>
              <a:fillRect/>
            </a:stretch>
          </p:blipFill>
          <p:spPr>
            <a:xfrm rot="16200000">
              <a:off x="8254688" y="3939555"/>
              <a:ext cx="528902" cy="259841"/>
            </a:xfrm>
            <a:prstGeom prst="rect">
              <a:avLst/>
            </a:prstGeom>
          </p:spPr>
        </p:pic>
        <p:pic>
          <p:nvPicPr>
            <p:cNvPr id="23" name="图片 22"/>
            <p:cNvPicPr>
              <a:picLocks noChangeAspect="1"/>
            </p:cNvPicPr>
            <p:nvPr/>
          </p:nvPicPr>
          <p:blipFill rotWithShape="1">
            <a:blip r:embed="rId4" cstate="print">
              <a:extLst>
                <a:ext uri="{BEBA8EAE-BF5A-486C-A8C5-ECC9F3942E4B}">
                  <a14:imgProps xmlns:a14="http://schemas.microsoft.com/office/drawing/2010/main">
                    <a14:imgLayer r:embed="rId3">
                      <a14:imgEffect>
                        <a14:saturation sat="66000"/>
                      </a14:imgEffect>
                    </a14:imgLayer>
                  </a14:imgProps>
                </a:ext>
              </a:extLst>
            </a:blip>
            <a:srcRect t="76775"/>
            <a:stretch>
              <a:fillRect/>
            </a:stretch>
          </p:blipFill>
          <p:spPr>
            <a:xfrm>
              <a:off x="3089573" y="4320152"/>
              <a:ext cx="4798053" cy="194937"/>
            </a:xfrm>
            <a:prstGeom prst="rect">
              <a:avLst/>
            </a:prstGeom>
          </p:spPr>
        </p:pic>
        <p:sp>
          <p:nvSpPr>
            <p:cNvPr id="24" name="圆角矩形 329"/>
            <p:cNvSpPr/>
            <p:nvPr/>
          </p:nvSpPr>
          <p:spPr>
            <a:xfrm>
              <a:off x="3591165" y="3796009"/>
              <a:ext cx="4798053" cy="430928"/>
            </a:xfrm>
            <a:prstGeom prst="roundRect">
              <a:avLst>
                <a:gd name="adj" fmla="val 9218"/>
              </a:avLst>
            </a:prstGeom>
            <a:gradFill>
              <a:gsLst>
                <a:gs pos="0">
                  <a:srgbClr val="FF0000"/>
                </a:gs>
                <a:gs pos="53000">
                  <a:srgbClr val="E3413E"/>
                </a:gs>
                <a:gs pos="100000">
                  <a:srgbClr val="C00000"/>
                </a:gs>
              </a:gsLst>
              <a:lin ang="5400000" scaled="1"/>
            </a:gradFill>
            <a:ln>
              <a:solidFill>
                <a:schemeClr val="bg1"/>
              </a:solidFill>
            </a:ln>
            <a:effectLst>
              <a:outerShdw blurRad="76200" dist="381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dirty="0">
                <a:cs typeface="+mn-ea"/>
                <a:sym typeface="+mn-lt"/>
              </a:endParaRPr>
            </a:p>
          </p:txBody>
        </p:sp>
        <p:sp>
          <p:nvSpPr>
            <p:cNvPr id="25" name="任意多边形: 形状 24"/>
            <p:cNvSpPr/>
            <p:nvPr/>
          </p:nvSpPr>
          <p:spPr>
            <a:xfrm>
              <a:off x="2810992" y="3767486"/>
              <a:ext cx="5578226" cy="290595"/>
            </a:xfrm>
            <a:custGeom>
              <a:avLst/>
              <a:gdLst>
                <a:gd name="connsiteX0" fmla="*/ 48754 w 3292340"/>
                <a:gd name="connsiteY0" fmla="*/ 0 h 290595"/>
                <a:gd name="connsiteX1" fmla="*/ 3243586 w 3292340"/>
                <a:gd name="connsiteY1" fmla="*/ 0 h 290595"/>
                <a:gd name="connsiteX2" fmla="*/ 3292340 w 3292340"/>
                <a:gd name="connsiteY2" fmla="*/ 48754 h 290595"/>
                <a:gd name="connsiteX3" fmla="*/ 3292340 w 3292340"/>
                <a:gd name="connsiteY3" fmla="*/ 290595 h 290595"/>
                <a:gd name="connsiteX4" fmla="*/ 3243586 w 3292340"/>
                <a:gd name="connsiteY4" fmla="*/ 241841 h 290595"/>
                <a:gd name="connsiteX5" fmla="*/ 48754 w 3292340"/>
                <a:gd name="connsiteY5" fmla="*/ 241841 h 290595"/>
                <a:gd name="connsiteX6" fmla="*/ 0 w 3292340"/>
                <a:gd name="connsiteY6" fmla="*/ 290595 h 290595"/>
                <a:gd name="connsiteX7" fmla="*/ 0 w 3292340"/>
                <a:gd name="connsiteY7" fmla="*/ 48754 h 290595"/>
                <a:gd name="connsiteX8" fmla="*/ 48754 w 3292340"/>
                <a:gd name="connsiteY8" fmla="*/ 0 h 290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92340" h="290595">
                  <a:moveTo>
                    <a:pt x="48754" y="0"/>
                  </a:moveTo>
                  <a:lnTo>
                    <a:pt x="3243586" y="0"/>
                  </a:lnTo>
                  <a:cubicBezTo>
                    <a:pt x="3270512" y="0"/>
                    <a:pt x="3292340" y="21828"/>
                    <a:pt x="3292340" y="48754"/>
                  </a:cubicBezTo>
                  <a:lnTo>
                    <a:pt x="3292340" y="290595"/>
                  </a:lnTo>
                  <a:cubicBezTo>
                    <a:pt x="3292340" y="263669"/>
                    <a:pt x="3270512" y="241841"/>
                    <a:pt x="3243586" y="241841"/>
                  </a:cubicBezTo>
                  <a:lnTo>
                    <a:pt x="48754" y="241841"/>
                  </a:lnTo>
                  <a:cubicBezTo>
                    <a:pt x="21828" y="241841"/>
                    <a:pt x="0" y="263669"/>
                    <a:pt x="0" y="290595"/>
                  </a:cubicBezTo>
                  <a:lnTo>
                    <a:pt x="0" y="48754"/>
                  </a:lnTo>
                  <a:cubicBezTo>
                    <a:pt x="0" y="21828"/>
                    <a:pt x="21828" y="0"/>
                    <a:pt x="48754" y="0"/>
                  </a:cubicBezTo>
                  <a:close/>
                </a:path>
              </a:pathLst>
            </a:custGeom>
            <a:solidFill>
              <a:schemeClr val="bg1">
                <a:alpha val="43000"/>
              </a:schemeClr>
            </a:solidFill>
            <a:ln>
              <a:noFill/>
            </a:ln>
            <a:effectLst>
              <a:outerShdw blurRad="76200" dist="381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68589" tIns="34295" rIns="68589" bIns="34295" rtlCol="0" anchor="ctr">
              <a:noAutofit/>
            </a:bodyPr>
            <a:lstStyle/>
            <a:p>
              <a:pPr algn="ctr"/>
              <a:endParaRPr lang="zh-CN" altLang="en-US" dirty="0">
                <a:cs typeface="+mn-ea"/>
                <a:sym typeface="+mn-lt"/>
              </a:endParaRPr>
            </a:p>
          </p:txBody>
        </p:sp>
      </p:grpSp>
      <p:sp>
        <p:nvSpPr>
          <p:cNvPr id="26" name="文本框 25"/>
          <p:cNvSpPr txBox="1"/>
          <p:nvPr/>
        </p:nvSpPr>
        <p:spPr>
          <a:xfrm>
            <a:off x="5348642" y="46695"/>
            <a:ext cx="3926602" cy="338554"/>
          </a:xfrm>
          <a:prstGeom prst="rect">
            <a:avLst/>
          </a:prstGeom>
          <a:noFill/>
        </p:spPr>
        <p:txBody>
          <a:bodyPr wrap="square">
            <a:spAutoFit/>
          </a:bodyPr>
          <a:lstStyle/>
          <a:p>
            <a:pPr algn="ctr"/>
            <a:r>
              <a:rPr lang="zh-CN" altLang="en-US" sz="1600" b="1" dirty="0">
                <a:solidFill>
                  <a:schemeClr val="bg1"/>
                </a:solidFill>
                <a:latin typeface="+mn-ea"/>
                <a:cs typeface="Arial" panose="020B0604020202020204" pitchFamily="34" charset="0"/>
              </a:rPr>
              <a:t>涪陵区</a:t>
            </a:r>
            <a:r>
              <a:rPr lang="en-US" altLang="zh-CN" sz="1600" b="1" dirty="0">
                <a:solidFill>
                  <a:schemeClr val="bg1"/>
                </a:solidFill>
                <a:latin typeface="+mn-ea"/>
                <a:cs typeface="Arial" panose="020B0604020202020204" pitchFamily="34" charset="0"/>
              </a:rPr>
              <a:t>2022</a:t>
            </a:r>
            <a:r>
              <a:rPr lang="zh-CN" altLang="en-US" sz="1600" b="1" dirty="0">
                <a:solidFill>
                  <a:schemeClr val="bg1"/>
                </a:solidFill>
                <a:latin typeface="+mn-ea"/>
                <a:cs typeface="Arial" panose="020B0604020202020204" pitchFamily="34" charset="0"/>
              </a:rPr>
              <a:t>年乡村振兴干部培训班</a:t>
            </a:r>
            <a:endParaRPr lang="zh-CN" altLang="en-US" sz="1600" b="1" dirty="0">
              <a:solidFill>
                <a:schemeClr val="bg1"/>
              </a:solidFill>
              <a:latin typeface="+mn-ea"/>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347"/>
            <a:ext cx="9145588" cy="5144393"/>
          </a:xfrm>
          <a:prstGeom prst="rect">
            <a:avLst/>
          </a:prstGeom>
        </p:spPr>
      </p:pic>
      <p:sp>
        <p:nvSpPr>
          <p:cNvPr id="33" name="星形: 五角 32"/>
          <p:cNvSpPr/>
          <p:nvPr/>
        </p:nvSpPr>
        <p:spPr>
          <a:xfrm rot="19854929">
            <a:off x="2645871" y="-650007"/>
            <a:ext cx="3853846" cy="3853846"/>
          </a:xfrm>
          <a:prstGeom prst="star5">
            <a:avLst/>
          </a:prstGeom>
          <a:noFill/>
          <a:ln w="12700">
            <a:gradFill flip="none" rotWithShape="1">
              <a:gsLst>
                <a:gs pos="0">
                  <a:srgbClr val="E03C39">
                    <a:alpha val="0"/>
                  </a:srgbClr>
                </a:gs>
                <a:gs pos="100000">
                  <a:srgbClr val="E03C39"/>
                </a:gs>
              </a:gsLst>
              <a:lin ang="16200000" scaled="1"/>
              <a:tileRect/>
            </a:gra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11" name="图片 10"/>
          <p:cNvPicPr>
            <a:picLocks noChangeAspect="1"/>
          </p:cNvPicPr>
          <p:nvPr/>
        </p:nvPicPr>
        <p:blipFill rotWithShape="1">
          <a:blip r:embed="rId2" cstate="print">
            <a:lum bright="70000" contrast="-70000"/>
            <a:extLst>
              <a:ext uri="{28A0092B-C50C-407E-A947-70E740481C1C}">
                <a14:useLocalDpi xmlns:a14="http://schemas.microsoft.com/office/drawing/2010/main" val="0"/>
              </a:ext>
            </a:extLst>
          </a:blip>
          <a:srcRect l="48066" t="11681"/>
          <a:stretch>
            <a:fillRect/>
          </a:stretch>
        </p:blipFill>
        <p:spPr>
          <a:xfrm>
            <a:off x="0" y="0"/>
            <a:ext cx="3330046" cy="4544106"/>
          </a:xfrm>
          <a:prstGeom prst="rect">
            <a:avLst/>
          </a:prstGeom>
        </p:spPr>
      </p:pic>
      <p:grpSp>
        <p:nvGrpSpPr>
          <p:cNvPr id="2" name="组合 1"/>
          <p:cNvGrpSpPr/>
          <p:nvPr/>
        </p:nvGrpSpPr>
        <p:grpSpPr>
          <a:xfrm>
            <a:off x="3635383" y="526473"/>
            <a:ext cx="1900548" cy="1768984"/>
            <a:chOff x="3635383" y="1650388"/>
            <a:chExt cx="1900548" cy="1768984"/>
          </a:xfrm>
        </p:grpSpPr>
        <p:grpSp>
          <p:nvGrpSpPr>
            <p:cNvPr id="48" name="组合 47"/>
            <p:cNvGrpSpPr/>
            <p:nvPr/>
          </p:nvGrpSpPr>
          <p:grpSpPr>
            <a:xfrm>
              <a:off x="3701555" y="1650388"/>
              <a:ext cx="1768284" cy="1768984"/>
              <a:chOff x="1677608" y="2996952"/>
              <a:chExt cx="1395643" cy="1395643"/>
            </a:xfrm>
          </p:grpSpPr>
          <p:sp>
            <p:nvSpPr>
              <p:cNvPr id="49"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solidFill>
                    <a:srgbClr val="FA783A"/>
                  </a:solidFill>
                  <a:cs typeface="+mn-ea"/>
                  <a:sym typeface="+mn-lt"/>
                </a:endParaRPr>
              </a:p>
            </p:txBody>
          </p:sp>
          <p:sp>
            <p:nvSpPr>
              <p:cNvPr id="50" name="Oval 29"/>
              <p:cNvSpPr>
                <a:spLocks noChangeAspect="1"/>
              </p:cNvSpPr>
              <p:nvPr/>
            </p:nvSpPr>
            <p:spPr>
              <a:xfrm>
                <a:off x="1850114" y="3169459"/>
                <a:ext cx="1050630" cy="1050630"/>
              </a:xfrm>
              <a:prstGeom prst="ellipse">
                <a:avLst/>
              </a:prstGeom>
              <a:solidFill>
                <a:srgbClr val="E03C39"/>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dirty="0">
                  <a:solidFill>
                    <a:srgbClr val="FA783A"/>
                  </a:solidFill>
                  <a:effectLst>
                    <a:outerShdw blurRad="38100" dist="38100" dir="2700000" algn="tl">
                      <a:srgbClr val="000000">
                        <a:alpha val="43137"/>
                      </a:srgbClr>
                    </a:outerShdw>
                  </a:effectLst>
                  <a:cs typeface="+mn-ea"/>
                  <a:sym typeface="+mn-lt"/>
                </a:endParaRPr>
              </a:p>
            </p:txBody>
          </p:sp>
        </p:grpSp>
        <p:sp>
          <p:nvSpPr>
            <p:cNvPr id="92" name="文本框 91"/>
            <p:cNvSpPr txBox="1"/>
            <p:nvPr/>
          </p:nvSpPr>
          <p:spPr>
            <a:xfrm>
              <a:off x="3635383" y="2081770"/>
              <a:ext cx="1900548" cy="923330"/>
            </a:xfrm>
            <a:prstGeom prst="rect">
              <a:avLst/>
            </a:prstGeom>
            <a:noFill/>
          </p:spPr>
          <p:txBody>
            <a:bodyPr wrap="square">
              <a:spAutoFit/>
            </a:bodyPr>
            <a:lstStyle/>
            <a:p>
              <a:pPr algn="ctr"/>
              <a:r>
                <a:rPr lang="en-US" altLang="zh-CN" sz="5400" dirty="0">
                  <a:solidFill>
                    <a:schemeClr val="bg1"/>
                  </a:soli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rPr>
                <a:t>04</a:t>
              </a:r>
              <a:endParaRPr lang="zh-CN" altLang="en-US" sz="5400" dirty="0">
                <a:solidFill>
                  <a:schemeClr val="bg1"/>
                </a:solidFill>
                <a:latin typeface="江城律动宋" panose="02020700000000000000" pitchFamily="18" charset="-122"/>
                <a:ea typeface="江城律动宋" panose="02020700000000000000" pitchFamily="18" charset="-122"/>
              </a:endParaRPr>
            </a:p>
          </p:txBody>
        </p:sp>
      </p:grpSp>
      <p:sp>
        <p:nvSpPr>
          <p:cNvPr id="19" name="文本框 18"/>
          <p:cNvSpPr txBox="1"/>
          <p:nvPr/>
        </p:nvSpPr>
        <p:spPr>
          <a:xfrm>
            <a:off x="2383431" y="2572543"/>
            <a:ext cx="4275845" cy="953135"/>
          </a:xfrm>
          <a:prstGeom prst="rect">
            <a:avLst/>
          </a:prstGeom>
          <a:noFill/>
        </p:spPr>
        <p:txBody>
          <a:bodyPr wrap="square">
            <a:spAutoFit/>
          </a:bodyPr>
          <a:lstStyle/>
          <a:p>
            <a:pPr algn="ctr"/>
            <a:r>
              <a:rPr lang="zh-CN" altLang="en-US" sz="2800" b="1" dirty="0">
                <a:gradFill>
                  <a:gsLst>
                    <a:gs pos="0">
                      <a:srgbClr val="E3413E"/>
                    </a:gs>
                    <a:gs pos="100000">
                      <a:srgbClr val="C00000"/>
                    </a:gs>
                  </a:gsLst>
                  <a:lin ang="5400000" scaled="1"/>
                </a:gra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rPr>
              <a:t>纪检监察政治机关及派驻纪检监察政治机构介绍</a:t>
            </a:r>
            <a:endParaRPr lang="zh-CN" altLang="en-US" sz="2800" b="1" dirty="0">
              <a:gradFill>
                <a:gsLst>
                  <a:gs pos="0">
                    <a:srgbClr val="E3413E"/>
                  </a:gs>
                  <a:gs pos="100000">
                    <a:srgbClr val="C00000"/>
                  </a:gs>
                </a:gsLst>
                <a:lin ang="5400000" scaled="1"/>
              </a:gra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endParaRPr>
          </a:p>
        </p:txBody>
      </p:sp>
      <p:sp>
        <p:nvSpPr>
          <p:cNvPr id="64" name="文本框 63"/>
          <p:cNvSpPr txBox="1"/>
          <p:nvPr/>
        </p:nvSpPr>
        <p:spPr>
          <a:xfrm>
            <a:off x="2040062" y="3574415"/>
            <a:ext cx="5009441" cy="307777"/>
          </a:xfrm>
          <a:prstGeom prst="rect">
            <a:avLst/>
          </a:prstGeom>
          <a:noFill/>
        </p:spPr>
        <p:txBody>
          <a:bodyPr wrap="square">
            <a:spAutoFit/>
          </a:bodyPr>
          <a:lstStyle/>
          <a:p>
            <a:pPr algn="ctr"/>
            <a:r>
              <a:rPr lang="zh-CN" altLang="en-US" b="1" dirty="0">
                <a:gradFill>
                  <a:gsLst>
                    <a:gs pos="0">
                      <a:schemeClr val="tx1">
                        <a:lumMod val="65000"/>
                        <a:lumOff val="35000"/>
                      </a:schemeClr>
                    </a:gs>
                    <a:gs pos="100000">
                      <a:schemeClr val="bg1">
                        <a:lumMod val="65000"/>
                      </a:schemeClr>
                    </a:gs>
                  </a:gsLst>
                  <a:lin ang="16200000" scaled="1"/>
                </a:gradFill>
              </a:rPr>
              <a:t>各级纪委监委作为反腐败专门力量政治机关的职能职责介绍</a:t>
            </a:r>
            <a:endParaRPr lang="zh-CN" altLang="en-US" b="1" dirty="0">
              <a:gradFill>
                <a:gsLst>
                  <a:gs pos="0">
                    <a:schemeClr val="tx1">
                      <a:lumMod val="65000"/>
                      <a:lumOff val="35000"/>
                    </a:schemeClr>
                  </a:gs>
                  <a:gs pos="100000">
                    <a:schemeClr val="bg1">
                      <a:lumMod val="65000"/>
                    </a:schemeClr>
                  </a:gs>
                </a:gsLst>
                <a:lin ang="16200000" scaled="1"/>
              </a:gradFill>
            </a:endParaRPr>
          </a:p>
        </p:txBody>
      </p:sp>
      <p:sp>
        <p:nvSpPr>
          <p:cNvPr id="47" name="椭圆 46"/>
          <p:cNvSpPr/>
          <p:nvPr/>
        </p:nvSpPr>
        <p:spPr>
          <a:xfrm>
            <a:off x="6197538" y="2093819"/>
            <a:ext cx="334486" cy="334532"/>
          </a:xfrm>
          <a:prstGeom prst="ellipse">
            <a:avLst/>
          </a:prstGeom>
          <a:gradFill>
            <a:gsLst>
              <a:gs pos="100000">
                <a:srgbClr val="F4B8B7"/>
              </a:gs>
              <a:gs pos="0">
                <a:srgbClr val="E03C39"/>
              </a:gs>
            </a:gsLst>
            <a:lin ang="5400000" scaled="1"/>
          </a:gradFill>
          <a:ln w="28575" cap="flat">
            <a:gradFill>
              <a:gsLst>
                <a:gs pos="100000">
                  <a:srgbClr val="F0C6C7"/>
                </a:gs>
                <a:gs pos="0">
                  <a:schemeClr val="accent1">
                    <a:lumMod val="5000"/>
                    <a:lumOff val="95000"/>
                  </a:schemeClr>
                </a:gs>
              </a:gsLst>
              <a:lin ang="5400000" scaled="1"/>
            </a:gradFill>
            <a:prstDash val="solid"/>
            <a:miter lim="800000"/>
          </a:ln>
          <a:effectLst>
            <a:innerShdw blurRad="25400" dist="50800" dir="13500000">
              <a:srgbClr val="C00000"/>
            </a:innerShdw>
          </a:effectLst>
        </p:spPr>
        <p:txBody>
          <a:bodyPr vert="horz" wrap="square" lIns="68589" tIns="34295" rIns="68589" bIns="34295" numCol="1" anchor="t" anchorCtr="0" compatLnSpc="1"/>
          <a:lstStyle/>
          <a:p>
            <a:pPr defTabSz="914400"/>
            <a:endParaRPr lang="zh-CN" altLang="en-US" sz="1800" kern="0">
              <a:solidFill>
                <a:prstClr val="black"/>
              </a:solidFill>
              <a:cs typeface="+mn-ea"/>
              <a:sym typeface="+mn-lt"/>
            </a:endParaRPr>
          </a:p>
        </p:txBody>
      </p:sp>
      <p:pic>
        <p:nvPicPr>
          <p:cNvPr id="16" name="图片 15" descr="&#10;&#10;"/>
          <p:cNvPicPr>
            <a:picLocks noChangeAspect="1"/>
          </p:cNvPicPr>
          <p:nvPr/>
        </p:nvPicPr>
        <p:blipFill>
          <a:blip r:embed="rId3" cstate="print">
            <a:biLevel thresh="25000"/>
            <a:extLst>
              <a:ext uri="{BEBA8EAE-BF5A-486C-A8C5-ECC9F3942E4B}">
                <a14:imgProps xmlns:a14="http://schemas.microsoft.com/office/drawing/2010/main">
                  <a14:imgLayer r:embed="rId4">
                    <a14:imgEffect>
                      <a14:brightnessContrast contrast="-40000"/>
                    </a14:imgEffect>
                    <a14:imgEffect>
                      <a14:colorTemperature colorTemp="11200"/>
                    </a14:imgEffect>
                  </a14:imgLayer>
                </a14:imgProps>
              </a:ext>
              <a:ext uri="{28A0092B-C50C-407E-A947-70E740481C1C}">
                <a14:useLocalDpi xmlns:a14="http://schemas.microsoft.com/office/drawing/2010/main" val="0"/>
              </a:ext>
            </a:extLst>
          </a:blip>
          <a:stretch>
            <a:fillRect/>
          </a:stretch>
        </p:blipFill>
        <p:spPr>
          <a:xfrm>
            <a:off x="324322" y="353586"/>
            <a:ext cx="1715740" cy="923330"/>
          </a:xfrm>
          <a:prstGeom prst="rect">
            <a:avLst/>
          </a:prstGeom>
        </p:spPr>
      </p:pic>
      <p:grpSp>
        <p:nvGrpSpPr>
          <p:cNvPr id="14" name="组合 13"/>
          <p:cNvGrpSpPr/>
          <p:nvPr/>
        </p:nvGrpSpPr>
        <p:grpSpPr>
          <a:xfrm>
            <a:off x="4584995" y="-20216"/>
            <a:ext cx="4777722" cy="747603"/>
            <a:chOff x="2810992" y="3767486"/>
            <a:chExt cx="5838067" cy="747603"/>
          </a:xfrm>
        </p:grpSpPr>
        <p:pic>
          <p:nvPicPr>
            <p:cNvPr id="15" name="图片 14"/>
            <p:cNvPicPr>
              <a:picLocks noChangeAspect="1"/>
            </p:cNvPicPr>
            <p:nvPr/>
          </p:nvPicPr>
          <p:blipFill rotWithShape="1">
            <a:blip r:embed="rId5" cstate="print">
              <a:extLst>
                <a:ext uri="{BEBA8EAE-BF5A-486C-A8C5-ECC9F3942E4B}">
                  <a14:imgProps xmlns:a14="http://schemas.microsoft.com/office/drawing/2010/main">
                    <a14:imgLayer r:embed="rId6">
                      <a14:imgEffect>
                        <a14:saturation sat="66000"/>
                      </a14:imgEffect>
                    </a14:imgLayer>
                  </a14:imgProps>
                </a:ext>
              </a:extLst>
            </a:blip>
            <a:srcRect t="76775"/>
            <a:stretch>
              <a:fillRect/>
            </a:stretch>
          </p:blipFill>
          <p:spPr>
            <a:xfrm rot="16200000">
              <a:off x="8254688" y="3939555"/>
              <a:ext cx="528902" cy="259841"/>
            </a:xfrm>
            <a:prstGeom prst="rect">
              <a:avLst/>
            </a:prstGeom>
          </p:spPr>
        </p:pic>
        <p:pic>
          <p:nvPicPr>
            <p:cNvPr id="17" name="图片 16"/>
            <p:cNvPicPr>
              <a:picLocks noChangeAspect="1"/>
            </p:cNvPicPr>
            <p:nvPr/>
          </p:nvPicPr>
          <p:blipFill rotWithShape="1">
            <a:blip r:embed="rId7" cstate="print">
              <a:extLst>
                <a:ext uri="{BEBA8EAE-BF5A-486C-A8C5-ECC9F3942E4B}">
                  <a14:imgProps xmlns:a14="http://schemas.microsoft.com/office/drawing/2010/main">
                    <a14:imgLayer r:embed="rId6">
                      <a14:imgEffect>
                        <a14:saturation sat="66000"/>
                      </a14:imgEffect>
                    </a14:imgLayer>
                  </a14:imgProps>
                </a:ext>
              </a:extLst>
            </a:blip>
            <a:srcRect t="76775"/>
            <a:stretch>
              <a:fillRect/>
            </a:stretch>
          </p:blipFill>
          <p:spPr>
            <a:xfrm>
              <a:off x="3089573" y="4320152"/>
              <a:ext cx="4798053" cy="194937"/>
            </a:xfrm>
            <a:prstGeom prst="rect">
              <a:avLst/>
            </a:prstGeom>
          </p:spPr>
        </p:pic>
        <p:sp>
          <p:nvSpPr>
            <p:cNvPr id="18" name="圆角矩形 329"/>
            <p:cNvSpPr/>
            <p:nvPr/>
          </p:nvSpPr>
          <p:spPr>
            <a:xfrm>
              <a:off x="3591165" y="3796009"/>
              <a:ext cx="4798053" cy="430928"/>
            </a:xfrm>
            <a:prstGeom prst="roundRect">
              <a:avLst>
                <a:gd name="adj" fmla="val 9218"/>
              </a:avLst>
            </a:prstGeom>
            <a:gradFill>
              <a:gsLst>
                <a:gs pos="0">
                  <a:srgbClr val="FF0000"/>
                </a:gs>
                <a:gs pos="53000">
                  <a:srgbClr val="E3413E"/>
                </a:gs>
                <a:gs pos="100000">
                  <a:srgbClr val="C00000"/>
                </a:gs>
              </a:gsLst>
              <a:lin ang="5400000" scaled="1"/>
            </a:gradFill>
            <a:ln>
              <a:solidFill>
                <a:schemeClr val="bg1"/>
              </a:solidFill>
            </a:ln>
            <a:effectLst>
              <a:outerShdw blurRad="76200" dist="381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dirty="0">
                <a:cs typeface="+mn-ea"/>
                <a:sym typeface="+mn-lt"/>
              </a:endParaRPr>
            </a:p>
          </p:txBody>
        </p:sp>
        <p:sp>
          <p:nvSpPr>
            <p:cNvPr id="20" name="任意多边形: 形状 19"/>
            <p:cNvSpPr/>
            <p:nvPr/>
          </p:nvSpPr>
          <p:spPr>
            <a:xfrm>
              <a:off x="2810992" y="3767486"/>
              <a:ext cx="5578226" cy="290595"/>
            </a:xfrm>
            <a:custGeom>
              <a:avLst/>
              <a:gdLst>
                <a:gd name="connsiteX0" fmla="*/ 48754 w 3292340"/>
                <a:gd name="connsiteY0" fmla="*/ 0 h 290595"/>
                <a:gd name="connsiteX1" fmla="*/ 3243586 w 3292340"/>
                <a:gd name="connsiteY1" fmla="*/ 0 h 290595"/>
                <a:gd name="connsiteX2" fmla="*/ 3292340 w 3292340"/>
                <a:gd name="connsiteY2" fmla="*/ 48754 h 290595"/>
                <a:gd name="connsiteX3" fmla="*/ 3292340 w 3292340"/>
                <a:gd name="connsiteY3" fmla="*/ 290595 h 290595"/>
                <a:gd name="connsiteX4" fmla="*/ 3243586 w 3292340"/>
                <a:gd name="connsiteY4" fmla="*/ 241841 h 290595"/>
                <a:gd name="connsiteX5" fmla="*/ 48754 w 3292340"/>
                <a:gd name="connsiteY5" fmla="*/ 241841 h 290595"/>
                <a:gd name="connsiteX6" fmla="*/ 0 w 3292340"/>
                <a:gd name="connsiteY6" fmla="*/ 290595 h 290595"/>
                <a:gd name="connsiteX7" fmla="*/ 0 w 3292340"/>
                <a:gd name="connsiteY7" fmla="*/ 48754 h 290595"/>
                <a:gd name="connsiteX8" fmla="*/ 48754 w 3292340"/>
                <a:gd name="connsiteY8" fmla="*/ 0 h 290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92340" h="290595">
                  <a:moveTo>
                    <a:pt x="48754" y="0"/>
                  </a:moveTo>
                  <a:lnTo>
                    <a:pt x="3243586" y="0"/>
                  </a:lnTo>
                  <a:cubicBezTo>
                    <a:pt x="3270512" y="0"/>
                    <a:pt x="3292340" y="21828"/>
                    <a:pt x="3292340" y="48754"/>
                  </a:cubicBezTo>
                  <a:lnTo>
                    <a:pt x="3292340" y="290595"/>
                  </a:lnTo>
                  <a:cubicBezTo>
                    <a:pt x="3292340" y="263669"/>
                    <a:pt x="3270512" y="241841"/>
                    <a:pt x="3243586" y="241841"/>
                  </a:cubicBezTo>
                  <a:lnTo>
                    <a:pt x="48754" y="241841"/>
                  </a:lnTo>
                  <a:cubicBezTo>
                    <a:pt x="21828" y="241841"/>
                    <a:pt x="0" y="263669"/>
                    <a:pt x="0" y="290595"/>
                  </a:cubicBezTo>
                  <a:lnTo>
                    <a:pt x="0" y="48754"/>
                  </a:lnTo>
                  <a:cubicBezTo>
                    <a:pt x="0" y="21828"/>
                    <a:pt x="21828" y="0"/>
                    <a:pt x="48754" y="0"/>
                  </a:cubicBezTo>
                  <a:close/>
                </a:path>
              </a:pathLst>
            </a:custGeom>
            <a:solidFill>
              <a:schemeClr val="bg1">
                <a:alpha val="43000"/>
              </a:schemeClr>
            </a:solidFill>
            <a:ln>
              <a:noFill/>
            </a:ln>
            <a:effectLst>
              <a:outerShdw blurRad="76200" dist="381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68589" tIns="34295" rIns="68589" bIns="34295" rtlCol="0" anchor="ctr">
              <a:noAutofit/>
            </a:bodyPr>
            <a:lstStyle/>
            <a:p>
              <a:pPr algn="ctr"/>
              <a:endParaRPr lang="zh-CN" altLang="en-US" dirty="0">
                <a:cs typeface="+mn-ea"/>
                <a:sym typeface="+mn-lt"/>
              </a:endParaRPr>
            </a:p>
          </p:txBody>
        </p:sp>
      </p:grpSp>
      <p:sp>
        <p:nvSpPr>
          <p:cNvPr id="22" name="文本框 21"/>
          <p:cNvSpPr txBox="1"/>
          <p:nvPr/>
        </p:nvSpPr>
        <p:spPr>
          <a:xfrm>
            <a:off x="5348642" y="46695"/>
            <a:ext cx="3926602" cy="338554"/>
          </a:xfrm>
          <a:prstGeom prst="rect">
            <a:avLst/>
          </a:prstGeom>
          <a:noFill/>
        </p:spPr>
        <p:txBody>
          <a:bodyPr wrap="square">
            <a:spAutoFit/>
          </a:bodyPr>
          <a:lstStyle/>
          <a:p>
            <a:pPr algn="ctr"/>
            <a:r>
              <a:rPr lang="zh-CN" altLang="en-US" sz="1600" b="1" dirty="0">
                <a:solidFill>
                  <a:schemeClr val="bg1"/>
                </a:solidFill>
                <a:latin typeface="+mn-ea"/>
                <a:cs typeface="Arial" panose="020B0604020202020204" pitchFamily="34" charset="0"/>
              </a:rPr>
              <a:t>涪陵区</a:t>
            </a:r>
            <a:r>
              <a:rPr lang="en-US" altLang="zh-CN" sz="1600" b="1" dirty="0">
                <a:solidFill>
                  <a:schemeClr val="bg1"/>
                </a:solidFill>
                <a:latin typeface="+mn-ea"/>
                <a:cs typeface="Arial" panose="020B0604020202020204" pitchFamily="34" charset="0"/>
              </a:rPr>
              <a:t>2022</a:t>
            </a:r>
            <a:r>
              <a:rPr lang="zh-CN" altLang="en-US" sz="1600" b="1" dirty="0">
                <a:solidFill>
                  <a:schemeClr val="bg1"/>
                </a:solidFill>
                <a:latin typeface="+mn-ea"/>
                <a:cs typeface="Arial" panose="020B0604020202020204" pitchFamily="34" charset="0"/>
              </a:rPr>
              <a:t>年乡村振兴干部培训班</a:t>
            </a:r>
            <a:endParaRPr lang="zh-CN" altLang="en-US" sz="1600" b="1" dirty="0">
              <a:solidFill>
                <a:schemeClr val="bg1"/>
              </a:solidFill>
              <a:latin typeface="+mn-ea"/>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lum/>
          </a:blip>
          <a:srcRect/>
          <a:stretch>
            <a:fillRect/>
          </a:stretch>
        </a:blipFill>
        <a:effectLst/>
      </p:bgPr>
    </p:bg>
    <p:spTree>
      <p:nvGrpSpPr>
        <p:cNvPr id="1" name=""/>
        <p:cNvGrpSpPr/>
        <p:nvPr/>
      </p:nvGrpSpPr>
      <p:grpSpPr>
        <a:xfrm>
          <a:off x="0" y="0"/>
          <a:ext cx="0" cy="0"/>
          <a:chOff x="0" y="0"/>
          <a:chExt cx="0" cy="0"/>
        </a:xfrm>
      </p:grpSpPr>
      <p:sp>
        <p:nvSpPr>
          <p:cNvPr id="30" name="Rectangle 2"/>
          <p:cNvSpPr/>
          <p:nvPr/>
        </p:nvSpPr>
        <p:spPr>
          <a:xfrm>
            <a:off x="460353" y="1492424"/>
            <a:ext cx="8224881" cy="2481816"/>
          </a:xfrm>
          <a:prstGeom prst="rect">
            <a:avLst/>
          </a:prstGeom>
          <a:gradFill flip="none" rotWithShape="1">
            <a:gsLst>
              <a:gs pos="0">
                <a:srgbClr val="E03C39"/>
              </a:gs>
              <a:gs pos="100000">
                <a:srgbClr val="C00000">
                  <a:alpha val="0"/>
                </a:srgbClr>
              </a:gs>
            </a:gsLst>
            <a:lin ang="0" scaled="1"/>
            <a:tileRect/>
          </a:gradFill>
          <a:ln w="28575">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endParaRPr lang="en-US">
              <a:solidFill>
                <a:schemeClr val="bg1">
                  <a:lumMod val="95000"/>
                </a:schemeClr>
              </a:solidFill>
              <a:cs typeface="+mn-ea"/>
              <a:sym typeface="+mn-lt"/>
            </a:endParaRPr>
          </a:p>
        </p:txBody>
      </p:sp>
      <p:sp>
        <p:nvSpPr>
          <p:cNvPr id="33" name="矩形 47"/>
          <p:cNvSpPr>
            <a:spLocks noChangeArrowheads="1"/>
          </p:cNvSpPr>
          <p:nvPr/>
        </p:nvSpPr>
        <p:spPr bwMode="auto">
          <a:xfrm>
            <a:off x="566666" y="1713050"/>
            <a:ext cx="4276425" cy="19390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30000"/>
              </a:lnSpc>
              <a:spcBef>
                <a:spcPct val="0"/>
              </a:spcBef>
              <a:buNone/>
            </a:pPr>
            <a:r>
              <a:rPr lang="en-US" altLang="zh-CN" sz="1050" dirty="0">
                <a:solidFill>
                  <a:schemeClr val="bg1"/>
                </a:solidFill>
                <a:latin typeface="+mn-lt"/>
                <a:ea typeface="+mn-ea"/>
                <a:cs typeface="+mn-ea"/>
                <a:sym typeface="+mn-lt"/>
              </a:rPr>
              <a:t>《</a:t>
            </a:r>
            <a:r>
              <a:rPr lang="zh-CN" altLang="en-US" sz="1050" dirty="0">
                <a:solidFill>
                  <a:schemeClr val="bg1"/>
                </a:solidFill>
                <a:latin typeface="+mn-lt"/>
                <a:ea typeface="+mn-ea"/>
                <a:cs typeface="+mn-ea"/>
                <a:sym typeface="+mn-lt"/>
              </a:rPr>
              <a:t>中国共产党章程</a:t>
            </a:r>
            <a:r>
              <a:rPr lang="en-US" altLang="zh-CN" sz="1050" dirty="0">
                <a:solidFill>
                  <a:schemeClr val="bg1"/>
                </a:solidFill>
                <a:latin typeface="+mn-lt"/>
                <a:ea typeface="+mn-ea"/>
                <a:cs typeface="+mn-ea"/>
                <a:sym typeface="+mn-lt"/>
              </a:rPr>
              <a:t>》</a:t>
            </a:r>
            <a:r>
              <a:rPr lang="zh-CN" altLang="en-US" sz="1050" dirty="0">
                <a:solidFill>
                  <a:schemeClr val="bg1"/>
                </a:solidFill>
                <a:latin typeface="+mn-lt"/>
                <a:ea typeface="+mn-ea"/>
                <a:cs typeface="+mn-ea"/>
                <a:sym typeface="+mn-lt"/>
              </a:rPr>
              <a:t>、</a:t>
            </a:r>
            <a:r>
              <a:rPr lang="en-US" altLang="zh-CN" sz="1050" dirty="0">
                <a:solidFill>
                  <a:schemeClr val="bg1"/>
                </a:solidFill>
                <a:latin typeface="+mn-lt"/>
                <a:ea typeface="+mn-ea"/>
                <a:cs typeface="+mn-ea"/>
                <a:sym typeface="+mn-lt"/>
              </a:rPr>
              <a:t>《</a:t>
            </a:r>
            <a:r>
              <a:rPr lang="zh-CN" altLang="en-US" sz="1050" dirty="0">
                <a:solidFill>
                  <a:schemeClr val="bg1"/>
                </a:solidFill>
                <a:latin typeface="+mn-lt"/>
                <a:ea typeface="+mn-ea"/>
                <a:cs typeface="+mn-ea"/>
                <a:sym typeface="+mn-lt"/>
              </a:rPr>
              <a:t>中国共产党纪律处分条例</a:t>
            </a:r>
            <a:r>
              <a:rPr lang="en-US" altLang="zh-CN" sz="1050" dirty="0">
                <a:solidFill>
                  <a:schemeClr val="bg1"/>
                </a:solidFill>
                <a:latin typeface="+mn-lt"/>
                <a:ea typeface="+mn-ea"/>
                <a:cs typeface="+mn-ea"/>
                <a:sym typeface="+mn-lt"/>
              </a:rPr>
              <a:t>》《</a:t>
            </a:r>
            <a:r>
              <a:rPr lang="zh-CN" altLang="en-US" sz="1050" dirty="0">
                <a:solidFill>
                  <a:schemeClr val="bg1"/>
                </a:solidFill>
                <a:latin typeface="+mn-lt"/>
                <a:ea typeface="+mn-ea"/>
                <a:cs typeface="+mn-ea"/>
                <a:sym typeface="+mn-lt"/>
              </a:rPr>
              <a:t>中华人民共和国监察法</a:t>
            </a:r>
            <a:r>
              <a:rPr lang="en-US" altLang="zh-CN" sz="1050" dirty="0">
                <a:solidFill>
                  <a:schemeClr val="bg1"/>
                </a:solidFill>
                <a:latin typeface="+mn-lt"/>
                <a:ea typeface="+mn-ea"/>
                <a:cs typeface="+mn-ea"/>
                <a:sym typeface="+mn-lt"/>
              </a:rPr>
              <a:t>》</a:t>
            </a:r>
            <a:r>
              <a:rPr lang="zh-CN" altLang="en-US" sz="1050" dirty="0">
                <a:solidFill>
                  <a:schemeClr val="bg1"/>
                </a:solidFill>
                <a:latin typeface="+mn-lt"/>
                <a:ea typeface="+mn-ea"/>
                <a:cs typeface="+mn-ea"/>
                <a:sym typeface="+mn-lt"/>
              </a:rPr>
              <a:t>、</a:t>
            </a:r>
            <a:r>
              <a:rPr lang="en-US" altLang="zh-CN" sz="1050" dirty="0">
                <a:solidFill>
                  <a:schemeClr val="bg1"/>
                </a:solidFill>
                <a:latin typeface="+mn-lt"/>
                <a:ea typeface="+mn-ea"/>
                <a:cs typeface="+mn-ea"/>
                <a:sym typeface="+mn-lt"/>
              </a:rPr>
              <a:t>《</a:t>
            </a:r>
            <a:r>
              <a:rPr lang="zh-CN" altLang="en-US" sz="1050" dirty="0">
                <a:solidFill>
                  <a:schemeClr val="bg1"/>
                </a:solidFill>
                <a:latin typeface="+mn-lt"/>
                <a:ea typeface="+mn-ea"/>
                <a:cs typeface="+mn-ea"/>
                <a:sym typeface="+mn-lt"/>
              </a:rPr>
              <a:t>中华人民共和国监察法实施条例</a:t>
            </a:r>
            <a:r>
              <a:rPr lang="en-US" altLang="zh-CN" sz="1050" dirty="0">
                <a:solidFill>
                  <a:schemeClr val="bg1"/>
                </a:solidFill>
                <a:latin typeface="+mn-lt"/>
                <a:ea typeface="+mn-ea"/>
                <a:cs typeface="+mn-ea"/>
                <a:sym typeface="+mn-lt"/>
              </a:rPr>
              <a:t>》《</a:t>
            </a:r>
            <a:r>
              <a:rPr lang="zh-CN" altLang="en-US" sz="1050" dirty="0">
                <a:solidFill>
                  <a:schemeClr val="bg1"/>
                </a:solidFill>
                <a:latin typeface="+mn-lt"/>
                <a:ea typeface="+mn-ea"/>
                <a:cs typeface="+mn-ea"/>
                <a:sym typeface="+mn-lt"/>
              </a:rPr>
              <a:t>中国共产党纪律检查委员会工作条例</a:t>
            </a:r>
            <a:r>
              <a:rPr lang="en-US" altLang="zh-CN" sz="1050" dirty="0">
                <a:solidFill>
                  <a:schemeClr val="bg1"/>
                </a:solidFill>
                <a:latin typeface="+mn-lt"/>
                <a:ea typeface="+mn-ea"/>
                <a:cs typeface="+mn-ea"/>
                <a:sym typeface="+mn-lt"/>
              </a:rPr>
              <a:t>》</a:t>
            </a:r>
            <a:r>
              <a:rPr lang="zh-CN" altLang="en-US" sz="1050" dirty="0">
                <a:solidFill>
                  <a:schemeClr val="bg1"/>
                </a:solidFill>
                <a:latin typeface="+mn-lt"/>
                <a:ea typeface="+mn-ea"/>
                <a:cs typeface="+mn-ea"/>
                <a:sym typeface="+mn-lt"/>
              </a:rPr>
              <a:t>、</a:t>
            </a:r>
            <a:r>
              <a:rPr lang="en-US" altLang="zh-CN" sz="1050" dirty="0">
                <a:solidFill>
                  <a:schemeClr val="bg1"/>
                </a:solidFill>
                <a:latin typeface="+mn-lt"/>
                <a:ea typeface="+mn-ea"/>
                <a:cs typeface="+mn-ea"/>
                <a:sym typeface="+mn-lt"/>
              </a:rPr>
              <a:t>《</a:t>
            </a:r>
            <a:r>
              <a:rPr lang="zh-CN" altLang="en-US" sz="1050" dirty="0">
                <a:solidFill>
                  <a:schemeClr val="bg1"/>
                </a:solidFill>
                <a:latin typeface="+mn-lt"/>
                <a:ea typeface="+mn-ea"/>
                <a:cs typeface="+mn-ea"/>
                <a:sym typeface="+mn-lt"/>
              </a:rPr>
              <a:t>中国共产党监督执纪工作规则</a:t>
            </a:r>
            <a:r>
              <a:rPr lang="en-US" altLang="zh-CN" sz="1050" dirty="0">
                <a:solidFill>
                  <a:schemeClr val="bg1"/>
                </a:solidFill>
                <a:latin typeface="+mn-lt"/>
                <a:ea typeface="+mn-ea"/>
                <a:cs typeface="+mn-ea"/>
                <a:sym typeface="+mn-lt"/>
              </a:rPr>
              <a:t>》</a:t>
            </a:r>
            <a:r>
              <a:rPr lang="zh-CN" altLang="en-US" sz="1050" dirty="0">
                <a:solidFill>
                  <a:schemeClr val="bg1"/>
                </a:solidFill>
                <a:latin typeface="+mn-lt"/>
                <a:ea typeface="+mn-ea"/>
                <a:cs typeface="+mn-ea"/>
                <a:sym typeface="+mn-lt"/>
              </a:rPr>
              <a:t>及</a:t>
            </a:r>
            <a:r>
              <a:rPr lang="en-US" altLang="zh-CN" sz="1050" dirty="0">
                <a:solidFill>
                  <a:schemeClr val="bg1"/>
                </a:solidFill>
                <a:latin typeface="+mn-lt"/>
                <a:ea typeface="+mn-ea"/>
                <a:cs typeface="+mn-ea"/>
                <a:sym typeface="+mn-lt"/>
              </a:rPr>
              <a:t>《</a:t>
            </a:r>
            <a:r>
              <a:rPr lang="zh-CN" altLang="en-US" sz="1050" dirty="0">
                <a:solidFill>
                  <a:schemeClr val="bg1"/>
                </a:solidFill>
                <a:latin typeface="+mn-lt"/>
                <a:ea typeface="+mn-ea"/>
                <a:cs typeface="+mn-ea"/>
                <a:sym typeface="+mn-lt"/>
              </a:rPr>
              <a:t>监督执法工作规定</a:t>
            </a:r>
            <a:r>
              <a:rPr lang="en-US" altLang="zh-CN" sz="1050" dirty="0">
                <a:solidFill>
                  <a:schemeClr val="bg1"/>
                </a:solidFill>
                <a:latin typeface="+mn-lt"/>
                <a:ea typeface="+mn-ea"/>
                <a:cs typeface="+mn-ea"/>
                <a:sym typeface="+mn-lt"/>
              </a:rPr>
              <a:t>》</a:t>
            </a:r>
            <a:r>
              <a:rPr lang="zh-CN" altLang="en-US" sz="1050" dirty="0">
                <a:solidFill>
                  <a:schemeClr val="bg1"/>
                </a:solidFill>
                <a:latin typeface="+mn-lt"/>
                <a:ea typeface="+mn-ea"/>
                <a:cs typeface="+mn-ea"/>
                <a:sym typeface="+mn-lt"/>
              </a:rPr>
              <a:t>等党内法规和国家法律明确规定，纪委监委实行合署办公，一套人马，两块牌子，履行党内监督执纪问责三大职能和国家监察监督调查处置三大职能，</a:t>
            </a:r>
            <a:endParaRPr lang="en-US" altLang="zh-CN" sz="1050" dirty="0">
              <a:solidFill>
                <a:schemeClr val="bg1"/>
              </a:solidFill>
              <a:latin typeface="+mn-lt"/>
              <a:ea typeface="+mn-ea"/>
              <a:cs typeface="+mn-ea"/>
              <a:sym typeface="+mn-lt"/>
            </a:endParaRPr>
          </a:p>
          <a:p>
            <a:pPr>
              <a:lnSpc>
                <a:spcPct val="130000"/>
              </a:lnSpc>
              <a:spcBef>
                <a:spcPct val="0"/>
              </a:spcBef>
              <a:buNone/>
            </a:pPr>
            <a:r>
              <a:rPr lang="en-US" altLang="zh-CN" sz="1050" dirty="0">
                <a:solidFill>
                  <a:schemeClr val="bg1"/>
                </a:solidFill>
                <a:latin typeface="+mn-lt"/>
                <a:ea typeface="+mn-ea"/>
                <a:cs typeface="+mn-ea"/>
                <a:sym typeface="+mn-lt"/>
              </a:rPr>
              <a:t>2020</a:t>
            </a:r>
            <a:r>
              <a:rPr lang="zh-CN" altLang="en-US" sz="1050" dirty="0">
                <a:solidFill>
                  <a:schemeClr val="bg1"/>
                </a:solidFill>
                <a:latin typeface="+mn-lt"/>
                <a:ea typeface="+mn-ea"/>
                <a:cs typeface="+mn-ea"/>
                <a:sym typeface="+mn-lt"/>
              </a:rPr>
              <a:t>年</a:t>
            </a:r>
            <a:r>
              <a:rPr lang="en-US" altLang="zh-CN" sz="1050" dirty="0">
                <a:solidFill>
                  <a:schemeClr val="bg1"/>
                </a:solidFill>
                <a:latin typeface="+mn-lt"/>
                <a:ea typeface="+mn-ea"/>
                <a:cs typeface="+mn-ea"/>
                <a:sym typeface="+mn-lt"/>
              </a:rPr>
              <a:t>10</a:t>
            </a:r>
            <a:r>
              <a:rPr lang="zh-CN" altLang="en-US" sz="1050" dirty="0">
                <a:solidFill>
                  <a:schemeClr val="bg1"/>
                </a:solidFill>
                <a:latin typeface="+mn-lt"/>
                <a:ea typeface="+mn-ea"/>
                <a:cs typeface="+mn-ea"/>
                <a:sym typeface="+mn-lt"/>
              </a:rPr>
              <a:t>月</a:t>
            </a:r>
            <a:r>
              <a:rPr lang="en-US" altLang="zh-CN" sz="1050" dirty="0">
                <a:solidFill>
                  <a:schemeClr val="bg1"/>
                </a:solidFill>
                <a:latin typeface="+mn-lt"/>
                <a:ea typeface="+mn-ea"/>
                <a:cs typeface="+mn-ea"/>
                <a:sym typeface="+mn-lt"/>
              </a:rPr>
              <a:t>29</a:t>
            </a:r>
            <a:r>
              <a:rPr lang="zh-CN" altLang="en-US" sz="1050" dirty="0">
                <a:solidFill>
                  <a:schemeClr val="bg1"/>
                </a:solidFill>
                <a:latin typeface="+mn-lt"/>
                <a:ea typeface="+mn-ea"/>
                <a:cs typeface="+mn-ea"/>
                <a:sym typeface="+mn-lt"/>
              </a:rPr>
              <a:t>日，涪陵委办发</a:t>
            </a:r>
            <a:r>
              <a:rPr lang="en-US" altLang="zh-CN" sz="1050" dirty="0">
                <a:solidFill>
                  <a:schemeClr val="bg1"/>
                </a:solidFill>
                <a:latin typeface="+mn-lt"/>
                <a:ea typeface="+mn-ea"/>
                <a:cs typeface="+mn-ea"/>
                <a:sym typeface="+mn-lt"/>
              </a:rPr>
              <a:t>【2020】10</a:t>
            </a:r>
            <a:r>
              <a:rPr lang="zh-CN" altLang="en-US" sz="1050" dirty="0">
                <a:solidFill>
                  <a:schemeClr val="bg1"/>
                </a:solidFill>
                <a:latin typeface="+mn-lt"/>
                <a:ea typeface="+mn-ea"/>
                <a:cs typeface="+mn-ea"/>
                <a:sym typeface="+mn-lt"/>
              </a:rPr>
              <a:t>号文件明确区纪委监委派驻纪检监察组监督党组织，派驻区农业农村委纪检监察组综合派驻监督区农业农村委、水利局、林业局、乡村振兴局、渝东南农科院。</a:t>
            </a:r>
            <a:endParaRPr lang="zh-CN" altLang="en-US" sz="1050" dirty="0">
              <a:solidFill>
                <a:schemeClr val="bg1"/>
              </a:solidFill>
              <a:latin typeface="+mn-lt"/>
              <a:ea typeface="+mn-ea"/>
              <a:cs typeface="+mn-ea"/>
              <a:sym typeface="+mn-lt"/>
            </a:endParaRPr>
          </a:p>
        </p:txBody>
      </p:sp>
      <p:sp>
        <p:nvSpPr>
          <p:cNvPr id="58" name="文本框 49"/>
          <p:cNvSpPr txBox="1"/>
          <p:nvPr/>
        </p:nvSpPr>
        <p:spPr>
          <a:xfrm>
            <a:off x="5845302" y="2520186"/>
            <a:ext cx="2453067" cy="500147"/>
          </a:xfrm>
          <a:prstGeom prst="rect">
            <a:avLst/>
          </a:prstGeom>
          <a:noFill/>
        </p:spPr>
        <p:txBody>
          <a:bodyPr wrap="square" lIns="68589" tIns="34295" rIns="68589" bIns="34295" rtlCol="0">
            <a:spAutoFit/>
          </a:bodyPr>
          <a:lstStyle/>
          <a:p>
            <a:pPr algn="ctr"/>
            <a:r>
              <a:rPr lang="en-US" altLang="zh-CN" b="1" dirty="0">
                <a:solidFill>
                  <a:srgbClr val="E3413E"/>
                </a:solidFill>
                <a:cs typeface="+mn-ea"/>
                <a:sym typeface="+mn-lt"/>
              </a:rPr>
              <a:t>《</a:t>
            </a:r>
            <a:r>
              <a:rPr lang="zh-CN" altLang="en-US" b="1" dirty="0">
                <a:solidFill>
                  <a:srgbClr val="E3413E"/>
                </a:solidFill>
                <a:cs typeface="+mn-ea"/>
                <a:sym typeface="+mn-lt"/>
              </a:rPr>
              <a:t>纪检监察机关派驻机构工作规则</a:t>
            </a:r>
            <a:r>
              <a:rPr lang="en-US" altLang="zh-CN" b="1" dirty="0">
                <a:solidFill>
                  <a:srgbClr val="E3413E"/>
                </a:solidFill>
                <a:cs typeface="+mn-ea"/>
                <a:sym typeface="+mn-lt"/>
              </a:rPr>
              <a:t>》</a:t>
            </a:r>
            <a:r>
              <a:rPr lang="zh-CN" altLang="en-US" b="1" dirty="0">
                <a:solidFill>
                  <a:srgbClr val="E3413E"/>
                </a:solidFill>
                <a:cs typeface="+mn-ea"/>
                <a:sym typeface="+mn-lt"/>
              </a:rPr>
              <a:t>简要解读</a:t>
            </a:r>
            <a:endParaRPr lang="zh-CN" altLang="en-US" b="1" dirty="0">
              <a:solidFill>
                <a:srgbClr val="E3413E"/>
              </a:solidFill>
              <a:cs typeface="+mn-ea"/>
              <a:sym typeface="+mn-lt"/>
            </a:endParaRPr>
          </a:p>
        </p:txBody>
      </p:sp>
      <p:sp>
        <p:nvSpPr>
          <p:cNvPr id="3" name="箭头: 右 2"/>
          <p:cNvSpPr/>
          <p:nvPr/>
        </p:nvSpPr>
        <p:spPr>
          <a:xfrm>
            <a:off x="5035503" y="2502829"/>
            <a:ext cx="652323" cy="461006"/>
          </a:xfrm>
          <a:prstGeom prst="rightArrow">
            <a:avLst/>
          </a:prstGeom>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zh-CN" altLang="en-US"/>
          </a:p>
        </p:txBody>
      </p:sp>
      <p:grpSp>
        <p:nvGrpSpPr>
          <p:cNvPr id="6" name="组合 5"/>
          <p:cNvGrpSpPr/>
          <p:nvPr/>
        </p:nvGrpSpPr>
        <p:grpSpPr>
          <a:xfrm>
            <a:off x="4584995" y="-20216"/>
            <a:ext cx="4777722" cy="747603"/>
            <a:chOff x="2810992" y="3767486"/>
            <a:chExt cx="5838067" cy="747603"/>
          </a:xfrm>
        </p:grpSpPr>
        <p:pic>
          <p:nvPicPr>
            <p:cNvPr id="7" name="图片 6"/>
            <p:cNvPicPr>
              <a:picLocks noChangeAspect="1"/>
            </p:cNvPicPr>
            <p:nvPr/>
          </p:nvPicPr>
          <p:blipFill rotWithShape="1">
            <a:blip r:embed="rId2" cstate="print">
              <a:extLst>
                <a:ext uri="{BEBA8EAE-BF5A-486C-A8C5-ECC9F3942E4B}">
                  <a14:imgProps xmlns:a14="http://schemas.microsoft.com/office/drawing/2010/main">
                    <a14:imgLayer r:embed="rId3">
                      <a14:imgEffect>
                        <a14:saturation sat="66000"/>
                      </a14:imgEffect>
                    </a14:imgLayer>
                  </a14:imgProps>
                </a:ext>
              </a:extLst>
            </a:blip>
            <a:srcRect t="76775"/>
            <a:stretch>
              <a:fillRect/>
            </a:stretch>
          </p:blipFill>
          <p:spPr>
            <a:xfrm rot="16200000">
              <a:off x="8254688" y="3939555"/>
              <a:ext cx="528902" cy="259841"/>
            </a:xfrm>
            <a:prstGeom prst="rect">
              <a:avLst/>
            </a:prstGeom>
          </p:spPr>
        </p:pic>
        <p:pic>
          <p:nvPicPr>
            <p:cNvPr id="8" name="图片 7"/>
            <p:cNvPicPr>
              <a:picLocks noChangeAspect="1"/>
            </p:cNvPicPr>
            <p:nvPr/>
          </p:nvPicPr>
          <p:blipFill rotWithShape="1">
            <a:blip r:embed="rId4" cstate="print">
              <a:extLst>
                <a:ext uri="{BEBA8EAE-BF5A-486C-A8C5-ECC9F3942E4B}">
                  <a14:imgProps xmlns:a14="http://schemas.microsoft.com/office/drawing/2010/main">
                    <a14:imgLayer r:embed="rId3">
                      <a14:imgEffect>
                        <a14:saturation sat="66000"/>
                      </a14:imgEffect>
                    </a14:imgLayer>
                  </a14:imgProps>
                </a:ext>
              </a:extLst>
            </a:blip>
            <a:srcRect t="76775"/>
            <a:stretch>
              <a:fillRect/>
            </a:stretch>
          </p:blipFill>
          <p:spPr>
            <a:xfrm>
              <a:off x="3089573" y="4320152"/>
              <a:ext cx="4798053" cy="194937"/>
            </a:xfrm>
            <a:prstGeom prst="rect">
              <a:avLst/>
            </a:prstGeom>
          </p:spPr>
        </p:pic>
        <p:sp>
          <p:nvSpPr>
            <p:cNvPr id="9" name="圆角矩形 329"/>
            <p:cNvSpPr/>
            <p:nvPr/>
          </p:nvSpPr>
          <p:spPr>
            <a:xfrm>
              <a:off x="3591165" y="3796009"/>
              <a:ext cx="4798053" cy="430928"/>
            </a:xfrm>
            <a:prstGeom prst="roundRect">
              <a:avLst>
                <a:gd name="adj" fmla="val 9218"/>
              </a:avLst>
            </a:prstGeom>
            <a:gradFill>
              <a:gsLst>
                <a:gs pos="0">
                  <a:srgbClr val="FF0000"/>
                </a:gs>
                <a:gs pos="53000">
                  <a:srgbClr val="E3413E"/>
                </a:gs>
                <a:gs pos="100000">
                  <a:srgbClr val="C00000"/>
                </a:gs>
              </a:gsLst>
              <a:lin ang="5400000" scaled="1"/>
            </a:gradFill>
            <a:ln>
              <a:solidFill>
                <a:schemeClr val="bg1"/>
              </a:solidFill>
            </a:ln>
            <a:effectLst>
              <a:outerShdw blurRad="76200" dist="381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dirty="0">
                <a:cs typeface="+mn-ea"/>
                <a:sym typeface="+mn-lt"/>
              </a:endParaRPr>
            </a:p>
          </p:txBody>
        </p:sp>
        <p:sp>
          <p:nvSpPr>
            <p:cNvPr id="10" name="任意多边形: 形状 9"/>
            <p:cNvSpPr/>
            <p:nvPr/>
          </p:nvSpPr>
          <p:spPr>
            <a:xfrm>
              <a:off x="2810992" y="3767486"/>
              <a:ext cx="5578226" cy="290595"/>
            </a:xfrm>
            <a:custGeom>
              <a:avLst/>
              <a:gdLst>
                <a:gd name="connsiteX0" fmla="*/ 48754 w 3292340"/>
                <a:gd name="connsiteY0" fmla="*/ 0 h 290595"/>
                <a:gd name="connsiteX1" fmla="*/ 3243586 w 3292340"/>
                <a:gd name="connsiteY1" fmla="*/ 0 h 290595"/>
                <a:gd name="connsiteX2" fmla="*/ 3292340 w 3292340"/>
                <a:gd name="connsiteY2" fmla="*/ 48754 h 290595"/>
                <a:gd name="connsiteX3" fmla="*/ 3292340 w 3292340"/>
                <a:gd name="connsiteY3" fmla="*/ 290595 h 290595"/>
                <a:gd name="connsiteX4" fmla="*/ 3243586 w 3292340"/>
                <a:gd name="connsiteY4" fmla="*/ 241841 h 290595"/>
                <a:gd name="connsiteX5" fmla="*/ 48754 w 3292340"/>
                <a:gd name="connsiteY5" fmla="*/ 241841 h 290595"/>
                <a:gd name="connsiteX6" fmla="*/ 0 w 3292340"/>
                <a:gd name="connsiteY6" fmla="*/ 290595 h 290595"/>
                <a:gd name="connsiteX7" fmla="*/ 0 w 3292340"/>
                <a:gd name="connsiteY7" fmla="*/ 48754 h 290595"/>
                <a:gd name="connsiteX8" fmla="*/ 48754 w 3292340"/>
                <a:gd name="connsiteY8" fmla="*/ 0 h 290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92340" h="290595">
                  <a:moveTo>
                    <a:pt x="48754" y="0"/>
                  </a:moveTo>
                  <a:lnTo>
                    <a:pt x="3243586" y="0"/>
                  </a:lnTo>
                  <a:cubicBezTo>
                    <a:pt x="3270512" y="0"/>
                    <a:pt x="3292340" y="21828"/>
                    <a:pt x="3292340" y="48754"/>
                  </a:cubicBezTo>
                  <a:lnTo>
                    <a:pt x="3292340" y="290595"/>
                  </a:lnTo>
                  <a:cubicBezTo>
                    <a:pt x="3292340" y="263669"/>
                    <a:pt x="3270512" y="241841"/>
                    <a:pt x="3243586" y="241841"/>
                  </a:cubicBezTo>
                  <a:lnTo>
                    <a:pt x="48754" y="241841"/>
                  </a:lnTo>
                  <a:cubicBezTo>
                    <a:pt x="21828" y="241841"/>
                    <a:pt x="0" y="263669"/>
                    <a:pt x="0" y="290595"/>
                  </a:cubicBezTo>
                  <a:lnTo>
                    <a:pt x="0" y="48754"/>
                  </a:lnTo>
                  <a:cubicBezTo>
                    <a:pt x="0" y="21828"/>
                    <a:pt x="21828" y="0"/>
                    <a:pt x="48754" y="0"/>
                  </a:cubicBezTo>
                  <a:close/>
                </a:path>
              </a:pathLst>
            </a:custGeom>
            <a:solidFill>
              <a:schemeClr val="bg1">
                <a:alpha val="43000"/>
              </a:schemeClr>
            </a:solidFill>
            <a:ln>
              <a:noFill/>
            </a:ln>
            <a:effectLst>
              <a:outerShdw blurRad="76200" dist="381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68589" tIns="34295" rIns="68589" bIns="34295" rtlCol="0" anchor="ctr">
              <a:noAutofit/>
            </a:bodyPr>
            <a:lstStyle/>
            <a:p>
              <a:pPr algn="ctr"/>
              <a:endParaRPr lang="zh-CN" altLang="en-US" dirty="0">
                <a:cs typeface="+mn-ea"/>
                <a:sym typeface="+mn-lt"/>
              </a:endParaRPr>
            </a:p>
          </p:txBody>
        </p:sp>
      </p:grpSp>
      <p:sp>
        <p:nvSpPr>
          <p:cNvPr id="11" name="文本框 10"/>
          <p:cNvSpPr txBox="1"/>
          <p:nvPr/>
        </p:nvSpPr>
        <p:spPr>
          <a:xfrm>
            <a:off x="5348642" y="46695"/>
            <a:ext cx="3926602" cy="338554"/>
          </a:xfrm>
          <a:prstGeom prst="rect">
            <a:avLst/>
          </a:prstGeom>
          <a:noFill/>
        </p:spPr>
        <p:txBody>
          <a:bodyPr wrap="square">
            <a:spAutoFit/>
          </a:bodyPr>
          <a:lstStyle/>
          <a:p>
            <a:pPr algn="ctr"/>
            <a:r>
              <a:rPr lang="zh-CN" altLang="en-US" sz="1600" b="1" dirty="0">
                <a:solidFill>
                  <a:schemeClr val="bg1"/>
                </a:solidFill>
                <a:latin typeface="+mn-ea"/>
                <a:cs typeface="Arial" panose="020B0604020202020204" pitchFamily="34" charset="0"/>
              </a:rPr>
              <a:t>涪陵区</a:t>
            </a:r>
            <a:r>
              <a:rPr lang="en-US" altLang="zh-CN" sz="1600" b="1" dirty="0">
                <a:solidFill>
                  <a:schemeClr val="bg1"/>
                </a:solidFill>
                <a:latin typeface="+mn-ea"/>
                <a:cs typeface="Arial" panose="020B0604020202020204" pitchFamily="34" charset="0"/>
              </a:rPr>
              <a:t>2022</a:t>
            </a:r>
            <a:r>
              <a:rPr lang="zh-CN" altLang="en-US" sz="1600" b="1" dirty="0">
                <a:solidFill>
                  <a:schemeClr val="bg1"/>
                </a:solidFill>
                <a:latin typeface="+mn-ea"/>
                <a:cs typeface="Arial" panose="020B0604020202020204" pitchFamily="34" charset="0"/>
              </a:rPr>
              <a:t>年乡村振兴干部培训班</a:t>
            </a:r>
            <a:endParaRPr lang="zh-CN" altLang="en-US" sz="1600" b="1" dirty="0">
              <a:solidFill>
                <a:schemeClr val="bg1"/>
              </a:solidFill>
              <a:latin typeface="+mn-ea"/>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lum/>
          </a:blip>
          <a:srcRect/>
          <a:stretch>
            <a:fillRect/>
          </a:stretch>
        </a:blipFill>
        <a:effectLst/>
      </p:bgPr>
    </p:bg>
    <p:spTree>
      <p:nvGrpSpPr>
        <p:cNvPr id="1" name=""/>
        <p:cNvGrpSpPr/>
        <p:nvPr/>
      </p:nvGrpSpPr>
      <p:grpSpPr>
        <a:xfrm>
          <a:off x="0" y="0"/>
          <a:ext cx="0" cy="0"/>
          <a:chOff x="0" y="0"/>
          <a:chExt cx="0" cy="0"/>
        </a:xfrm>
      </p:grpSpPr>
      <p:sp>
        <p:nvSpPr>
          <p:cNvPr id="47" name="任意多边形 46"/>
          <p:cNvSpPr/>
          <p:nvPr/>
        </p:nvSpPr>
        <p:spPr>
          <a:xfrm rot="2700000">
            <a:off x="3432072" y="1412107"/>
            <a:ext cx="2321188" cy="2320874"/>
          </a:xfrm>
          <a:custGeom>
            <a:avLst/>
            <a:gdLst>
              <a:gd name="connsiteX0" fmla="*/ 1102132 w 2204265"/>
              <a:gd name="connsiteY0" fmla="*/ 321083 h 2204265"/>
              <a:gd name="connsiteX1" fmla="*/ 311557 w 2204265"/>
              <a:gd name="connsiteY1" fmla="*/ 1111658 h 2204265"/>
              <a:gd name="connsiteX2" fmla="*/ 1102132 w 2204265"/>
              <a:gd name="connsiteY2" fmla="*/ 1902233 h 2204265"/>
              <a:gd name="connsiteX3" fmla="*/ 1892707 w 2204265"/>
              <a:gd name="connsiteY3" fmla="*/ 1111658 h 2204265"/>
              <a:gd name="connsiteX4" fmla="*/ 1102132 w 2204265"/>
              <a:gd name="connsiteY4" fmla="*/ 321083 h 2204265"/>
              <a:gd name="connsiteX5" fmla="*/ 977042 w 2204265"/>
              <a:gd name="connsiteY5" fmla="*/ 0 h 2204265"/>
              <a:gd name="connsiteX6" fmla="*/ 1227224 w 2204265"/>
              <a:gd name="connsiteY6" fmla="*/ 0 h 2204265"/>
              <a:gd name="connsiteX7" fmla="*/ 1276006 w 2204265"/>
              <a:gd name="connsiteY7" fmla="*/ 227584 h 2204265"/>
              <a:gd name="connsiteX8" fmla="*/ 1287791 w 2204265"/>
              <a:gd name="connsiteY8" fmla="*/ 229382 h 2204265"/>
              <a:gd name="connsiteX9" fmla="*/ 1387705 w 2204265"/>
              <a:gd name="connsiteY9" fmla="*/ 259057 h 2204265"/>
              <a:gd name="connsiteX10" fmla="*/ 1544868 w 2204265"/>
              <a:gd name="connsiteY10" fmla="*/ 85113 h 2204265"/>
              <a:gd name="connsiteX11" fmla="*/ 1761531 w 2204265"/>
              <a:gd name="connsiteY11" fmla="*/ 210203 h 2204265"/>
              <a:gd name="connsiteX12" fmla="*/ 1691902 w 2204265"/>
              <a:gd name="connsiteY12" fmla="*/ 425756 h 2204265"/>
              <a:gd name="connsiteX13" fmla="*/ 1705003 w 2204265"/>
              <a:gd name="connsiteY13" fmla="*/ 435309 h 2204265"/>
              <a:gd name="connsiteX14" fmla="*/ 1774668 w 2204265"/>
              <a:gd name="connsiteY14" fmla="*/ 502325 h 2204265"/>
              <a:gd name="connsiteX15" fmla="*/ 1782142 w 2204265"/>
              <a:gd name="connsiteY15" fmla="*/ 511190 h 2204265"/>
              <a:gd name="connsiteX16" fmla="*/ 1994063 w 2204265"/>
              <a:gd name="connsiteY16" fmla="*/ 442735 h 2204265"/>
              <a:gd name="connsiteX17" fmla="*/ 2119154 w 2204265"/>
              <a:gd name="connsiteY17" fmla="*/ 659399 h 2204265"/>
              <a:gd name="connsiteX18" fmla="*/ 1961265 w 2204265"/>
              <a:gd name="connsiteY18" fmla="*/ 802053 h 2204265"/>
              <a:gd name="connsiteX19" fmla="*/ 1974042 w 2204265"/>
              <a:gd name="connsiteY19" fmla="*/ 833752 h 2204265"/>
              <a:gd name="connsiteX20" fmla="*/ 1999140 w 2204265"/>
              <a:gd name="connsiteY20" fmla="*/ 933073 h 2204265"/>
              <a:gd name="connsiteX21" fmla="*/ 2204265 w 2204265"/>
              <a:gd name="connsiteY21" fmla="*/ 977042 h 2204265"/>
              <a:gd name="connsiteX22" fmla="*/ 2204265 w 2204265"/>
              <a:gd name="connsiteY22" fmla="*/ 1227224 h 2204265"/>
              <a:gd name="connsiteX23" fmla="*/ 2012137 w 2204265"/>
              <a:gd name="connsiteY23" fmla="*/ 1268406 h 2204265"/>
              <a:gd name="connsiteX24" fmla="*/ 2004638 w 2204265"/>
              <a:gd name="connsiteY24" fmla="*/ 1317545 h 2204265"/>
              <a:gd name="connsiteX25" fmla="*/ 1985237 w 2204265"/>
              <a:gd name="connsiteY25" fmla="*/ 1394985 h 2204265"/>
              <a:gd name="connsiteX26" fmla="*/ 1977636 w 2204265"/>
              <a:gd name="connsiteY26" fmla="*/ 1417004 h 2204265"/>
              <a:gd name="connsiteX27" fmla="*/ 2119154 w 2204265"/>
              <a:gd name="connsiteY27" fmla="*/ 1544868 h 2204265"/>
              <a:gd name="connsiteX28" fmla="*/ 1994063 w 2204265"/>
              <a:gd name="connsiteY28" fmla="*/ 1761531 h 2204265"/>
              <a:gd name="connsiteX29" fmla="*/ 1820151 w 2204265"/>
              <a:gd name="connsiteY29" fmla="*/ 1705353 h 2204265"/>
              <a:gd name="connsiteX30" fmla="*/ 1798711 w 2204265"/>
              <a:gd name="connsiteY30" fmla="*/ 1734758 h 2204265"/>
              <a:gd name="connsiteX31" fmla="*/ 1731696 w 2204265"/>
              <a:gd name="connsiteY31" fmla="*/ 1804423 h 2204265"/>
              <a:gd name="connsiteX32" fmla="*/ 1706998 w 2204265"/>
              <a:gd name="connsiteY32" fmla="*/ 1825242 h 2204265"/>
              <a:gd name="connsiteX33" fmla="*/ 1761531 w 2204265"/>
              <a:gd name="connsiteY33" fmla="*/ 1994062 h 2204265"/>
              <a:gd name="connsiteX34" fmla="*/ 1544868 w 2204265"/>
              <a:gd name="connsiteY34" fmla="*/ 2119153 h 2204265"/>
              <a:gd name="connsiteX35" fmla="*/ 1429863 w 2204265"/>
              <a:gd name="connsiteY35" fmla="*/ 1991868 h 2204265"/>
              <a:gd name="connsiteX36" fmla="*/ 1400268 w 2204265"/>
              <a:gd name="connsiteY36" fmla="*/ 2003797 h 2204265"/>
              <a:gd name="connsiteX37" fmla="*/ 1262745 w 2204265"/>
              <a:gd name="connsiteY37" fmla="*/ 2038549 h 2204265"/>
              <a:gd name="connsiteX38" fmla="*/ 1227224 w 2204265"/>
              <a:gd name="connsiteY38" fmla="*/ 2204265 h 2204265"/>
              <a:gd name="connsiteX39" fmla="*/ 977042 w 2204265"/>
              <a:gd name="connsiteY39" fmla="*/ 2204265 h 2204265"/>
              <a:gd name="connsiteX40" fmla="*/ 941447 w 2204265"/>
              <a:gd name="connsiteY40" fmla="*/ 2038203 h 2204265"/>
              <a:gd name="connsiteX41" fmla="*/ 916475 w 2204265"/>
              <a:gd name="connsiteY41" fmla="*/ 2034392 h 2204265"/>
              <a:gd name="connsiteX42" fmla="*/ 774169 w 2204265"/>
              <a:gd name="connsiteY42" fmla="*/ 1992127 h 2204265"/>
              <a:gd name="connsiteX43" fmla="*/ 659399 w 2204265"/>
              <a:gd name="connsiteY43" fmla="*/ 2119153 h 2204265"/>
              <a:gd name="connsiteX44" fmla="*/ 442735 w 2204265"/>
              <a:gd name="connsiteY44" fmla="*/ 1994062 h 2204265"/>
              <a:gd name="connsiteX45" fmla="*/ 496981 w 2204265"/>
              <a:gd name="connsiteY45" fmla="*/ 1826130 h 2204265"/>
              <a:gd name="connsiteX46" fmla="*/ 391274 w 2204265"/>
              <a:gd name="connsiteY46" fmla="*/ 1717869 h 2204265"/>
              <a:gd name="connsiteX47" fmla="*/ 382878 w 2204265"/>
              <a:gd name="connsiteY47" fmla="*/ 1705753 h 2204265"/>
              <a:gd name="connsiteX48" fmla="*/ 210204 w 2204265"/>
              <a:gd name="connsiteY48" fmla="*/ 1761531 h 2204265"/>
              <a:gd name="connsiteX49" fmla="*/ 85113 w 2204265"/>
              <a:gd name="connsiteY49" fmla="*/ 1544868 h 2204265"/>
              <a:gd name="connsiteX50" fmla="*/ 226733 w 2204265"/>
              <a:gd name="connsiteY50" fmla="*/ 1416912 h 2204265"/>
              <a:gd name="connsiteX51" fmla="*/ 212821 w 2204265"/>
              <a:gd name="connsiteY51" fmla="*/ 1373126 h 2204265"/>
              <a:gd name="connsiteX52" fmla="*/ 191748 w 2204265"/>
              <a:gd name="connsiteY52" fmla="*/ 1268325 h 2204265"/>
              <a:gd name="connsiteX53" fmla="*/ 0 w 2204265"/>
              <a:gd name="connsiteY53" fmla="*/ 1227224 h 2204265"/>
              <a:gd name="connsiteX54" fmla="*/ 0 w 2204265"/>
              <a:gd name="connsiteY54" fmla="*/ 977042 h 2204265"/>
              <a:gd name="connsiteX55" fmla="*/ 203220 w 2204265"/>
              <a:gd name="connsiteY55" fmla="*/ 933481 h 2204265"/>
              <a:gd name="connsiteX56" fmla="*/ 212821 w 2204265"/>
              <a:gd name="connsiteY56" fmla="*/ 890649 h 2204265"/>
              <a:gd name="connsiteX57" fmla="*/ 243470 w 2204265"/>
              <a:gd name="connsiteY57" fmla="*/ 802476 h 2204265"/>
              <a:gd name="connsiteX58" fmla="*/ 85113 w 2204265"/>
              <a:gd name="connsiteY58" fmla="*/ 659399 h 2204265"/>
              <a:gd name="connsiteX59" fmla="*/ 210204 w 2204265"/>
              <a:gd name="connsiteY59" fmla="*/ 442735 h 2204265"/>
              <a:gd name="connsiteX60" fmla="*/ 423776 w 2204265"/>
              <a:gd name="connsiteY60" fmla="*/ 511723 h 2204265"/>
              <a:gd name="connsiteX61" fmla="*/ 470557 w 2204265"/>
              <a:gd name="connsiteY61" fmla="*/ 461243 h 2204265"/>
              <a:gd name="connsiteX62" fmla="*/ 512656 w 2204265"/>
              <a:gd name="connsiteY62" fmla="*/ 426662 h 2204265"/>
              <a:gd name="connsiteX63" fmla="*/ 442735 w 2204265"/>
              <a:gd name="connsiteY63" fmla="*/ 210203 h 2204265"/>
              <a:gd name="connsiteX64" fmla="*/ 659399 w 2204265"/>
              <a:gd name="connsiteY64" fmla="*/ 85113 h 2204265"/>
              <a:gd name="connsiteX65" fmla="*/ 815299 w 2204265"/>
              <a:gd name="connsiteY65" fmla="*/ 257661 h 2204265"/>
              <a:gd name="connsiteX66" fmla="*/ 916475 w 2204265"/>
              <a:gd name="connsiteY66" fmla="*/ 229382 h 2204265"/>
              <a:gd name="connsiteX67" fmla="*/ 928259 w 2204265"/>
              <a:gd name="connsiteY67" fmla="*/ 227584 h 2204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204265" h="2204265">
                <a:moveTo>
                  <a:pt x="1102132" y="321083"/>
                </a:moveTo>
                <a:cubicBezTo>
                  <a:pt x="665509" y="321083"/>
                  <a:pt x="311557" y="675035"/>
                  <a:pt x="311557" y="1111658"/>
                </a:cubicBezTo>
                <a:cubicBezTo>
                  <a:pt x="311557" y="1548281"/>
                  <a:pt x="665509" y="1902233"/>
                  <a:pt x="1102132" y="1902233"/>
                </a:cubicBezTo>
                <a:cubicBezTo>
                  <a:pt x="1538755" y="1902233"/>
                  <a:pt x="1892707" y="1548281"/>
                  <a:pt x="1892707" y="1111658"/>
                </a:cubicBezTo>
                <a:cubicBezTo>
                  <a:pt x="1892707" y="675035"/>
                  <a:pt x="1538755" y="321083"/>
                  <a:pt x="1102132" y="321083"/>
                </a:cubicBezTo>
                <a:close/>
                <a:moveTo>
                  <a:pt x="977042" y="0"/>
                </a:moveTo>
                <a:lnTo>
                  <a:pt x="1227224" y="0"/>
                </a:lnTo>
                <a:lnTo>
                  <a:pt x="1276006" y="227584"/>
                </a:lnTo>
                <a:lnTo>
                  <a:pt x="1287791" y="229382"/>
                </a:lnTo>
                <a:lnTo>
                  <a:pt x="1387705" y="259057"/>
                </a:lnTo>
                <a:lnTo>
                  <a:pt x="1544868" y="85113"/>
                </a:lnTo>
                <a:lnTo>
                  <a:pt x="1761531" y="210203"/>
                </a:lnTo>
                <a:lnTo>
                  <a:pt x="1691902" y="425756"/>
                </a:lnTo>
                <a:lnTo>
                  <a:pt x="1705003" y="435309"/>
                </a:lnTo>
                <a:cubicBezTo>
                  <a:pt x="1729378" y="456423"/>
                  <a:pt x="1752634" y="478795"/>
                  <a:pt x="1774668" y="502325"/>
                </a:cubicBezTo>
                <a:lnTo>
                  <a:pt x="1782142" y="511190"/>
                </a:lnTo>
                <a:lnTo>
                  <a:pt x="1994063" y="442735"/>
                </a:lnTo>
                <a:lnTo>
                  <a:pt x="2119154" y="659399"/>
                </a:lnTo>
                <a:lnTo>
                  <a:pt x="1961265" y="802053"/>
                </a:lnTo>
                <a:lnTo>
                  <a:pt x="1974042" y="833752"/>
                </a:lnTo>
                <a:lnTo>
                  <a:pt x="1999140" y="933073"/>
                </a:lnTo>
                <a:lnTo>
                  <a:pt x="2204265" y="977042"/>
                </a:lnTo>
                <a:lnTo>
                  <a:pt x="2204265" y="1227224"/>
                </a:lnTo>
                <a:lnTo>
                  <a:pt x="2012137" y="1268406"/>
                </a:lnTo>
                <a:lnTo>
                  <a:pt x="2004638" y="1317545"/>
                </a:lnTo>
                <a:cubicBezTo>
                  <a:pt x="1999269" y="1343782"/>
                  <a:pt x="1992785" y="1369612"/>
                  <a:pt x="1985237" y="1394985"/>
                </a:cubicBezTo>
                <a:lnTo>
                  <a:pt x="1977636" y="1417004"/>
                </a:lnTo>
                <a:lnTo>
                  <a:pt x="2119154" y="1544868"/>
                </a:lnTo>
                <a:lnTo>
                  <a:pt x="1994063" y="1761531"/>
                </a:lnTo>
                <a:lnTo>
                  <a:pt x="1820151" y="1705353"/>
                </a:lnTo>
                <a:lnTo>
                  <a:pt x="1798711" y="1734758"/>
                </a:lnTo>
                <a:cubicBezTo>
                  <a:pt x="1777597" y="1759133"/>
                  <a:pt x="1755225" y="1782388"/>
                  <a:pt x="1731696" y="1804423"/>
                </a:cubicBezTo>
                <a:lnTo>
                  <a:pt x="1706998" y="1825242"/>
                </a:lnTo>
                <a:lnTo>
                  <a:pt x="1761531" y="1994062"/>
                </a:lnTo>
                <a:lnTo>
                  <a:pt x="1544868" y="2119153"/>
                </a:lnTo>
                <a:lnTo>
                  <a:pt x="1429863" y="1991868"/>
                </a:lnTo>
                <a:lnTo>
                  <a:pt x="1400268" y="2003797"/>
                </a:lnTo>
                <a:lnTo>
                  <a:pt x="1262745" y="2038549"/>
                </a:lnTo>
                <a:lnTo>
                  <a:pt x="1227224" y="2204265"/>
                </a:lnTo>
                <a:lnTo>
                  <a:pt x="977042" y="2204265"/>
                </a:lnTo>
                <a:lnTo>
                  <a:pt x="941447" y="2038203"/>
                </a:lnTo>
                <a:lnTo>
                  <a:pt x="916475" y="2034392"/>
                </a:lnTo>
                <a:lnTo>
                  <a:pt x="774169" y="1992127"/>
                </a:lnTo>
                <a:lnTo>
                  <a:pt x="659399" y="2119153"/>
                </a:lnTo>
                <a:lnTo>
                  <a:pt x="442735" y="1994062"/>
                </a:lnTo>
                <a:lnTo>
                  <a:pt x="496981" y="1826130"/>
                </a:lnTo>
                <a:lnTo>
                  <a:pt x="391274" y="1717869"/>
                </a:lnTo>
                <a:lnTo>
                  <a:pt x="382878" y="1705753"/>
                </a:lnTo>
                <a:lnTo>
                  <a:pt x="210204" y="1761531"/>
                </a:lnTo>
                <a:lnTo>
                  <a:pt x="85113" y="1544868"/>
                </a:lnTo>
                <a:lnTo>
                  <a:pt x="226733" y="1416912"/>
                </a:lnTo>
                <a:lnTo>
                  <a:pt x="212821" y="1373126"/>
                </a:lnTo>
                <a:lnTo>
                  <a:pt x="191748" y="1268325"/>
                </a:lnTo>
                <a:lnTo>
                  <a:pt x="0" y="1227224"/>
                </a:lnTo>
                <a:lnTo>
                  <a:pt x="0" y="977042"/>
                </a:lnTo>
                <a:lnTo>
                  <a:pt x="203220" y="933481"/>
                </a:lnTo>
                <a:lnTo>
                  <a:pt x="212821" y="890649"/>
                </a:lnTo>
                <a:lnTo>
                  <a:pt x="243470" y="802476"/>
                </a:lnTo>
                <a:lnTo>
                  <a:pt x="85113" y="659399"/>
                </a:lnTo>
                <a:lnTo>
                  <a:pt x="210204" y="442735"/>
                </a:lnTo>
                <a:lnTo>
                  <a:pt x="423776" y="511723"/>
                </a:lnTo>
                <a:lnTo>
                  <a:pt x="470557" y="461243"/>
                </a:lnTo>
                <a:lnTo>
                  <a:pt x="512656" y="426662"/>
                </a:lnTo>
                <a:lnTo>
                  <a:pt x="442735" y="210203"/>
                </a:lnTo>
                <a:lnTo>
                  <a:pt x="659399" y="85113"/>
                </a:lnTo>
                <a:lnTo>
                  <a:pt x="815299" y="257661"/>
                </a:lnTo>
                <a:lnTo>
                  <a:pt x="916475" y="229382"/>
                </a:lnTo>
                <a:lnTo>
                  <a:pt x="928259" y="227584"/>
                </a:lnTo>
                <a:close/>
              </a:path>
            </a:pathLst>
          </a:custGeom>
          <a:noFill/>
          <a:ln w="12700">
            <a:gradFill>
              <a:gsLst>
                <a:gs pos="0">
                  <a:srgbClr val="E03C39">
                    <a:alpha val="40000"/>
                  </a:srgbClr>
                </a:gs>
                <a:gs pos="100000">
                  <a:srgbClr val="C00000"/>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a:cs typeface="+mn-ea"/>
              <a:sym typeface="+mn-lt"/>
            </a:endParaRPr>
          </a:p>
        </p:txBody>
      </p:sp>
      <p:sp>
        <p:nvSpPr>
          <p:cNvPr id="80" name="文本框 113"/>
          <p:cNvSpPr txBox="1"/>
          <p:nvPr/>
        </p:nvSpPr>
        <p:spPr>
          <a:xfrm>
            <a:off x="3914560" y="2112416"/>
            <a:ext cx="1346232" cy="1054145"/>
          </a:xfrm>
          <a:prstGeom prst="rect">
            <a:avLst/>
          </a:prstGeom>
          <a:noFill/>
        </p:spPr>
        <p:txBody>
          <a:bodyPr wrap="square" lIns="68589" tIns="34295" rIns="68589" bIns="34295" rtlCol="0">
            <a:spAutoFit/>
          </a:bodyPr>
          <a:lstStyle/>
          <a:p>
            <a:pPr algn="ctr"/>
            <a:r>
              <a:rPr lang="en-US" altLang="zh-CN" sz="1600" b="1" u="sng" dirty="0">
                <a:solidFill>
                  <a:schemeClr val="tx1">
                    <a:lumMod val="50000"/>
                    <a:lumOff val="50000"/>
                  </a:schemeClr>
                </a:solidFill>
                <a:cs typeface="+mn-ea"/>
                <a:sym typeface="+mn-lt"/>
              </a:rPr>
              <a:t>《</a:t>
            </a:r>
            <a:r>
              <a:rPr lang="zh-CN" altLang="en-US" sz="1600" b="1" u="sng" dirty="0">
                <a:solidFill>
                  <a:schemeClr val="tx1">
                    <a:lumMod val="50000"/>
                    <a:lumOff val="50000"/>
                  </a:schemeClr>
                </a:solidFill>
                <a:cs typeface="+mn-ea"/>
                <a:sym typeface="+mn-lt"/>
              </a:rPr>
              <a:t>纪检监察机关派驻机构工作规则</a:t>
            </a:r>
            <a:r>
              <a:rPr lang="en-US" altLang="zh-CN" sz="1600" b="1" u="sng" dirty="0">
                <a:solidFill>
                  <a:schemeClr val="tx1">
                    <a:lumMod val="50000"/>
                    <a:lumOff val="50000"/>
                  </a:schemeClr>
                </a:solidFill>
                <a:cs typeface="+mn-ea"/>
                <a:sym typeface="+mn-lt"/>
              </a:rPr>
              <a:t>》</a:t>
            </a:r>
            <a:r>
              <a:rPr lang="zh-CN" altLang="en-US" sz="1600" b="1" u="sng" dirty="0">
                <a:solidFill>
                  <a:schemeClr val="tx1">
                    <a:lumMod val="50000"/>
                    <a:lumOff val="50000"/>
                  </a:schemeClr>
                </a:solidFill>
                <a:cs typeface="+mn-ea"/>
                <a:sym typeface="+mn-lt"/>
              </a:rPr>
              <a:t>亮点解读</a:t>
            </a:r>
            <a:endParaRPr lang="zh-CN" altLang="en-US" sz="1600" b="1" u="sng" dirty="0">
              <a:solidFill>
                <a:schemeClr val="tx1">
                  <a:lumMod val="50000"/>
                  <a:lumOff val="50000"/>
                </a:schemeClr>
              </a:solidFill>
              <a:cs typeface="+mn-ea"/>
              <a:sym typeface="+mn-lt"/>
            </a:endParaRPr>
          </a:p>
        </p:txBody>
      </p:sp>
      <p:grpSp>
        <p:nvGrpSpPr>
          <p:cNvPr id="81" name="组合 80"/>
          <p:cNvGrpSpPr/>
          <p:nvPr/>
        </p:nvGrpSpPr>
        <p:grpSpPr>
          <a:xfrm>
            <a:off x="3180443" y="1250134"/>
            <a:ext cx="192005" cy="192031"/>
            <a:chOff x="2481663" y="2585803"/>
            <a:chExt cx="309714" cy="309714"/>
          </a:xfrm>
        </p:grpSpPr>
        <p:sp>
          <p:nvSpPr>
            <p:cNvPr id="82" name="椭圆 81"/>
            <p:cNvSpPr/>
            <p:nvPr/>
          </p:nvSpPr>
          <p:spPr>
            <a:xfrm>
              <a:off x="2481663" y="2585803"/>
              <a:ext cx="309714" cy="309714"/>
            </a:xfrm>
            <a:prstGeom prst="ellipse">
              <a:avLst/>
            </a:prstGeom>
            <a:solidFill>
              <a:srgbClr val="FA78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3" name="任意多边形 82"/>
            <p:cNvSpPr/>
            <p:nvPr/>
          </p:nvSpPr>
          <p:spPr>
            <a:xfrm rot="5400000">
              <a:off x="2555832" y="2659973"/>
              <a:ext cx="161374" cy="161374"/>
            </a:xfrm>
            <a:custGeom>
              <a:avLst/>
              <a:gdLst>
                <a:gd name="connsiteX0" fmla="*/ 0 w 195263"/>
                <a:gd name="connsiteY0" fmla="*/ 125015 h 195262"/>
                <a:gd name="connsiteX1" fmla="*/ 0 w 195263"/>
                <a:gd name="connsiteY1" fmla="*/ 70246 h 195262"/>
                <a:gd name="connsiteX2" fmla="*/ 70247 w 195263"/>
                <a:gd name="connsiteY2" fmla="*/ 70246 h 195262"/>
                <a:gd name="connsiteX3" fmla="*/ 70247 w 195263"/>
                <a:gd name="connsiteY3" fmla="*/ 0 h 195262"/>
                <a:gd name="connsiteX4" fmla="*/ 125016 w 195263"/>
                <a:gd name="connsiteY4" fmla="*/ 0 h 195262"/>
                <a:gd name="connsiteX5" fmla="*/ 125016 w 195263"/>
                <a:gd name="connsiteY5" fmla="*/ 70246 h 195262"/>
                <a:gd name="connsiteX6" fmla="*/ 195263 w 195263"/>
                <a:gd name="connsiteY6" fmla="*/ 70246 h 195262"/>
                <a:gd name="connsiteX7" fmla="*/ 195263 w 195263"/>
                <a:gd name="connsiteY7" fmla="*/ 125015 h 195262"/>
                <a:gd name="connsiteX8" fmla="*/ 125016 w 195263"/>
                <a:gd name="connsiteY8" fmla="*/ 125015 h 195262"/>
                <a:gd name="connsiteX9" fmla="*/ 125016 w 195263"/>
                <a:gd name="connsiteY9" fmla="*/ 195262 h 195262"/>
                <a:gd name="connsiteX10" fmla="*/ 70247 w 195263"/>
                <a:gd name="connsiteY10" fmla="*/ 195262 h 195262"/>
                <a:gd name="connsiteX11" fmla="*/ 70247 w 195263"/>
                <a:gd name="connsiteY11" fmla="*/ 125015 h 195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5263" h="195262">
                  <a:moveTo>
                    <a:pt x="0" y="125015"/>
                  </a:moveTo>
                  <a:lnTo>
                    <a:pt x="0" y="70246"/>
                  </a:lnTo>
                  <a:lnTo>
                    <a:pt x="70247" y="70246"/>
                  </a:lnTo>
                  <a:lnTo>
                    <a:pt x="70247" y="0"/>
                  </a:lnTo>
                  <a:lnTo>
                    <a:pt x="125016" y="0"/>
                  </a:lnTo>
                  <a:lnTo>
                    <a:pt x="125016" y="70246"/>
                  </a:lnTo>
                  <a:lnTo>
                    <a:pt x="195263" y="70246"/>
                  </a:lnTo>
                  <a:lnTo>
                    <a:pt x="195263" y="125015"/>
                  </a:lnTo>
                  <a:lnTo>
                    <a:pt x="125016" y="125015"/>
                  </a:lnTo>
                  <a:lnTo>
                    <a:pt x="125016" y="195262"/>
                  </a:lnTo>
                  <a:lnTo>
                    <a:pt x="70247" y="195262"/>
                  </a:lnTo>
                  <a:lnTo>
                    <a:pt x="70247" y="125015"/>
                  </a:lnTo>
                  <a:close/>
                </a:path>
              </a:pathLst>
            </a:custGeom>
            <a:solidFill>
              <a:schemeClr val="bg1"/>
            </a:solidFill>
            <a:ln>
              <a:noFill/>
            </a:ln>
            <a:effectLst>
              <a:outerShdw blurRad="254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87" name="组合 86"/>
          <p:cNvGrpSpPr/>
          <p:nvPr/>
        </p:nvGrpSpPr>
        <p:grpSpPr>
          <a:xfrm>
            <a:off x="3178766" y="3702923"/>
            <a:ext cx="192005" cy="192031"/>
            <a:chOff x="2481663" y="2585803"/>
            <a:chExt cx="309714" cy="309714"/>
          </a:xfrm>
        </p:grpSpPr>
        <p:sp>
          <p:nvSpPr>
            <p:cNvPr id="88" name="椭圆 87"/>
            <p:cNvSpPr/>
            <p:nvPr/>
          </p:nvSpPr>
          <p:spPr>
            <a:xfrm>
              <a:off x="2481663" y="2585803"/>
              <a:ext cx="309714" cy="309714"/>
            </a:xfrm>
            <a:prstGeom prst="ellipse">
              <a:avLst/>
            </a:prstGeom>
            <a:solidFill>
              <a:srgbClr val="FA78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9" name="任意多边形 88"/>
            <p:cNvSpPr/>
            <p:nvPr/>
          </p:nvSpPr>
          <p:spPr>
            <a:xfrm rot="5400000">
              <a:off x="2555832" y="2659973"/>
              <a:ext cx="161374" cy="161374"/>
            </a:xfrm>
            <a:custGeom>
              <a:avLst/>
              <a:gdLst>
                <a:gd name="connsiteX0" fmla="*/ 0 w 195263"/>
                <a:gd name="connsiteY0" fmla="*/ 125015 h 195262"/>
                <a:gd name="connsiteX1" fmla="*/ 0 w 195263"/>
                <a:gd name="connsiteY1" fmla="*/ 70246 h 195262"/>
                <a:gd name="connsiteX2" fmla="*/ 70247 w 195263"/>
                <a:gd name="connsiteY2" fmla="*/ 70246 h 195262"/>
                <a:gd name="connsiteX3" fmla="*/ 70247 w 195263"/>
                <a:gd name="connsiteY3" fmla="*/ 0 h 195262"/>
                <a:gd name="connsiteX4" fmla="*/ 125016 w 195263"/>
                <a:gd name="connsiteY4" fmla="*/ 0 h 195262"/>
                <a:gd name="connsiteX5" fmla="*/ 125016 w 195263"/>
                <a:gd name="connsiteY5" fmla="*/ 70246 h 195262"/>
                <a:gd name="connsiteX6" fmla="*/ 195263 w 195263"/>
                <a:gd name="connsiteY6" fmla="*/ 70246 h 195262"/>
                <a:gd name="connsiteX7" fmla="*/ 195263 w 195263"/>
                <a:gd name="connsiteY7" fmla="*/ 125015 h 195262"/>
                <a:gd name="connsiteX8" fmla="*/ 125016 w 195263"/>
                <a:gd name="connsiteY8" fmla="*/ 125015 h 195262"/>
                <a:gd name="connsiteX9" fmla="*/ 125016 w 195263"/>
                <a:gd name="connsiteY9" fmla="*/ 195262 h 195262"/>
                <a:gd name="connsiteX10" fmla="*/ 70247 w 195263"/>
                <a:gd name="connsiteY10" fmla="*/ 195262 h 195262"/>
                <a:gd name="connsiteX11" fmla="*/ 70247 w 195263"/>
                <a:gd name="connsiteY11" fmla="*/ 125015 h 195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5263" h="195262">
                  <a:moveTo>
                    <a:pt x="0" y="125015"/>
                  </a:moveTo>
                  <a:lnTo>
                    <a:pt x="0" y="70246"/>
                  </a:lnTo>
                  <a:lnTo>
                    <a:pt x="70247" y="70246"/>
                  </a:lnTo>
                  <a:lnTo>
                    <a:pt x="70247" y="0"/>
                  </a:lnTo>
                  <a:lnTo>
                    <a:pt x="125016" y="0"/>
                  </a:lnTo>
                  <a:lnTo>
                    <a:pt x="125016" y="70246"/>
                  </a:lnTo>
                  <a:lnTo>
                    <a:pt x="195263" y="70246"/>
                  </a:lnTo>
                  <a:lnTo>
                    <a:pt x="195263" y="125015"/>
                  </a:lnTo>
                  <a:lnTo>
                    <a:pt x="125016" y="125015"/>
                  </a:lnTo>
                  <a:lnTo>
                    <a:pt x="125016" y="195262"/>
                  </a:lnTo>
                  <a:lnTo>
                    <a:pt x="70247" y="195262"/>
                  </a:lnTo>
                  <a:lnTo>
                    <a:pt x="70247" y="125015"/>
                  </a:lnTo>
                  <a:close/>
                </a:path>
              </a:pathLst>
            </a:custGeom>
            <a:solidFill>
              <a:schemeClr val="bg1"/>
            </a:solidFill>
            <a:ln>
              <a:noFill/>
            </a:ln>
            <a:effectLst>
              <a:outerShdw blurRad="254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93" name="组合 92"/>
          <p:cNvGrpSpPr/>
          <p:nvPr/>
        </p:nvGrpSpPr>
        <p:grpSpPr>
          <a:xfrm>
            <a:off x="2513740" y="2466999"/>
            <a:ext cx="192005" cy="192031"/>
            <a:chOff x="2481663" y="2585803"/>
            <a:chExt cx="309714" cy="309714"/>
          </a:xfrm>
        </p:grpSpPr>
        <p:sp>
          <p:nvSpPr>
            <p:cNvPr id="94" name="椭圆 93"/>
            <p:cNvSpPr/>
            <p:nvPr/>
          </p:nvSpPr>
          <p:spPr>
            <a:xfrm>
              <a:off x="2481663" y="2585803"/>
              <a:ext cx="309714" cy="309714"/>
            </a:xfrm>
            <a:prstGeom prst="ellipse">
              <a:avLst/>
            </a:prstGeom>
            <a:solidFill>
              <a:srgbClr val="FA78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5" name="任意多边形 94"/>
            <p:cNvSpPr/>
            <p:nvPr/>
          </p:nvSpPr>
          <p:spPr>
            <a:xfrm rot="5400000">
              <a:off x="2555832" y="2659973"/>
              <a:ext cx="161374" cy="161374"/>
            </a:xfrm>
            <a:custGeom>
              <a:avLst/>
              <a:gdLst>
                <a:gd name="connsiteX0" fmla="*/ 0 w 195263"/>
                <a:gd name="connsiteY0" fmla="*/ 125015 h 195262"/>
                <a:gd name="connsiteX1" fmla="*/ 0 w 195263"/>
                <a:gd name="connsiteY1" fmla="*/ 70246 h 195262"/>
                <a:gd name="connsiteX2" fmla="*/ 70247 w 195263"/>
                <a:gd name="connsiteY2" fmla="*/ 70246 h 195262"/>
                <a:gd name="connsiteX3" fmla="*/ 70247 w 195263"/>
                <a:gd name="connsiteY3" fmla="*/ 0 h 195262"/>
                <a:gd name="connsiteX4" fmla="*/ 125016 w 195263"/>
                <a:gd name="connsiteY4" fmla="*/ 0 h 195262"/>
                <a:gd name="connsiteX5" fmla="*/ 125016 w 195263"/>
                <a:gd name="connsiteY5" fmla="*/ 70246 h 195262"/>
                <a:gd name="connsiteX6" fmla="*/ 195263 w 195263"/>
                <a:gd name="connsiteY6" fmla="*/ 70246 h 195262"/>
                <a:gd name="connsiteX7" fmla="*/ 195263 w 195263"/>
                <a:gd name="connsiteY7" fmla="*/ 125015 h 195262"/>
                <a:gd name="connsiteX8" fmla="*/ 125016 w 195263"/>
                <a:gd name="connsiteY8" fmla="*/ 125015 h 195262"/>
                <a:gd name="connsiteX9" fmla="*/ 125016 w 195263"/>
                <a:gd name="connsiteY9" fmla="*/ 195262 h 195262"/>
                <a:gd name="connsiteX10" fmla="*/ 70247 w 195263"/>
                <a:gd name="connsiteY10" fmla="*/ 195262 h 195262"/>
                <a:gd name="connsiteX11" fmla="*/ 70247 w 195263"/>
                <a:gd name="connsiteY11" fmla="*/ 125015 h 195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5263" h="195262">
                  <a:moveTo>
                    <a:pt x="0" y="125015"/>
                  </a:moveTo>
                  <a:lnTo>
                    <a:pt x="0" y="70246"/>
                  </a:lnTo>
                  <a:lnTo>
                    <a:pt x="70247" y="70246"/>
                  </a:lnTo>
                  <a:lnTo>
                    <a:pt x="70247" y="0"/>
                  </a:lnTo>
                  <a:lnTo>
                    <a:pt x="125016" y="0"/>
                  </a:lnTo>
                  <a:lnTo>
                    <a:pt x="125016" y="70246"/>
                  </a:lnTo>
                  <a:lnTo>
                    <a:pt x="195263" y="70246"/>
                  </a:lnTo>
                  <a:lnTo>
                    <a:pt x="195263" y="125015"/>
                  </a:lnTo>
                  <a:lnTo>
                    <a:pt x="125016" y="125015"/>
                  </a:lnTo>
                  <a:lnTo>
                    <a:pt x="125016" y="195262"/>
                  </a:lnTo>
                  <a:lnTo>
                    <a:pt x="70247" y="195262"/>
                  </a:lnTo>
                  <a:lnTo>
                    <a:pt x="70247" y="125015"/>
                  </a:lnTo>
                  <a:close/>
                </a:path>
              </a:pathLst>
            </a:custGeom>
            <a:solidFill>
              <a:schemeClr val="bg1"/>
            </a:solidFill>
            <a:ln>
              <a:noFill/>
            </a:ln>
            <a:effectLst>
              <a:outerShdw blurRad="254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99" name="组合 98"/>
          <p:cNvGrpSpPr/>
          <p:nvPr/>
        </p:nvGrpSpPr>
        <p:grpSpPr>
          <a:xfrm>
            <a:off x="5802349" y="1667506"/>
            <a:ext cx="192005" cy="192031"/>
            <a:chOff x="2481663" y="2585803"/>
            <a:chExt cx="309714" cy="309714"/>
          </a:xfrm>
        </p:grpSpPr>
        <p:sp>
          <p:nvSpPr>
            <p:cNvPr id="100" name="椭圆 99"/>
            <p:cNvSpPr/>
            <p:nvPr/>
          </p:nvSpPr>
          <p:spPr>
            <a:xfrm>
              <a:off x="2481663" y="2585803"/>
              <a:ext cx="309714" cy="309714"/>
            </a:xfrm>
            <a:prstGeom prst="ellipse">
              <a:avLst/>
            </a:prstGeom>
            <a:solidFill>
              <a:srgbClr val="FA78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1" name="任意多边形 100"/>
            <p:cNvSpPr/>
            <p:nvPr/>
          </p:nvSpPr>
          <p:spPr>
            <a:xfrm rot="5400000">
              <a:off x="2555832" y="2659973"/>
              <a:ext cx="161374" cy="161374"/>
            </a:xfrm>
            <a:custGeom>
              <a:avLst/>
              <a:gdLst>
                <a:gd name="connsiteX0" fmla="*/ 0 w 195263"/>
                <a:gd name="connsiteY0" fmla="*/ 125015 h 195262"/>
                <a:gd name="connsiteX1" fmla="*/ 0 w 195263"/>
                <a:gd name="connsiteY1" fmla="*/ 70246 h 195262"/>
                <a:gd name="connsiteX2" fmla="*/ 70247 w 195263"/>
                <a:gd name="connsiteY2" fmla="*/ 70246 h 195262"/>
                <a:gd name="connsiteX3" fmla="*/ 70247 w 195263"/>
                <a:gd name="connsiteY3" fmla="*/ 0 h 195262"/>
                <a:gd name="connsiteX4" fmla="*/ 125016 w 195263"/>
                <a:gd name="connsiteY4" fmla="*/ 0 h 195262"/>
                <a:gd name="connsiteX5" fmla="*/ 125016 w 195263"/>
                <a:gd name="connsiteY5" fmla="*/ 70246 h 195262"/>
                <a:gd name="connsiteX6" fmla="*/ 195263 w 195263"/>
                <a:gd name="connsiteY6" fmla="*/ 70246 h 195262"/>
                <a:gd name="connsiteX7" fmla="*/ 195263 w 195263"/>
                <a:gd name="connsiteY7" fmla="*/ 125015 h 195262"/>
                <a:gd name="connsiteX8" fmla="*/ 125016 w 195263"/>
                <a:gd name="connsiteY8" fmla="*/ 125015 h 195262"/>
                <a:gd name="connsiteX9" fmla="*/ 125016 w 195263"/>
                <a:gd name="connsiteY9" fmla="*/ 195262 h 195262"/>
                <a:gd name="connsiteX10" fmla="*/ 70247 w 195263"/>
                <a:gd name="connsiteY10" fmla="*/ 195262 h 195262"/>
                <a:gd name="connsiteX11" fmla="*/ 70247 w 195263"/>
                <a:gd name="connsiteY11" fmla="*/ 125015 h 195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5263" h="195262">
                  <a:moveTo>
                    <a:pt x="0" y="125015"/>
                  </a:moveTo>
                  <a:lnTo>
                    <a:pt x="0" y="70246"/>
                  </a:lnTo>
                  <a:lnTo>
                    <a:pt x="70247" y="70246"/>
                  </a:lnTo>
                  <a:lnTo>
                    <a:pt x="70247" y="0"/>
                  </a:lnTo>
                  <a:lnTo>
                    <a:pt x="125016" y="0"/>
                  </a:lnTo>
                  <a:lnTo>
                    <a:pt x="125016" y="70246"/>
                  </a:lnTo>
                  <a:lnTo>
                    <a:pt x="195263" y="70246"/>
                  </a:lnTo>
                  <a:lnTo>
                    <a:pt x="195263" y="125015"/>
                  </a:lnTo>
                  <a:lnTo>
                    <a:pt x="125016" y="125015"/>
                  </a:lnTo>
                  <a:lnTo>
                    <a:pt x="125016" y="195262"/>
                  </a:lnTo>
                  <a:lnTo>
                    <a:pt x="70247" y="195262"/>
                  </a:lnTo>
                  <a:lnTo>
                    <a:pt x="70247" y="125015"/>
                  </a:lnTo>
                  <a:close/>
                </a:path>
              </a:pathLst>
            </a:custGeom>
            <a:solidFill>
              <a:schemeClr val="bg1"/>
            </a:solidFill>
            <a:ln>
              <a:noFill/>
            </a:ln>
            <a:effectLst>
              <a:outerShdw blurRad="254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05" name="组合 104"/>
          <p:cNvGrpSpPr/>
          <p:nvPr/>
        </p:nvGrpSpPr>
        <p:grpSpPr>
          <a:xfrm>
            <a:off x="5808698" y="3287946"/>
            <a:ext cx="192005" cy="192031"/>
            <a:chOff x="2481663" y="2585803"/>
            <a:chExt cx="309714" cy="309714"/>
          </a:xfrm>
        </p:grpSpPr>
        <p:sp>
          <p:nvSpPr>
            <p:cNvPr id="106" name="椭圆 105"/>
            <p:cNvSpPr/>
            <p:nvPr/>
          </p:nvSpPr>
          <p:spPr>
            <a:xfrm>
              <a:off x="2481663" y="2585803"/>
              <a:ext cx="309714" cy="309714"/>
            </a:xfrm>
            <a:prstGeom prst="ellipse">
              <a:avLst/>
            </a:prstGeom>
            <a:solidFill>
              <a:srgbClr val="FA78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7" name="任意多边形 106"/>
            <p:cNvSpPr/>
            <p:nvPr/>
          </p:nvSpPr>
          <p:spPr>
            <a:xfrm rot="5400000">
              <a:off x="2555832" y="2659973"/>
              <a:ext cx="161374" cy="161374"/>
            </a:xfrm>
            <a:custGeom>
              <a:avLst/>
              <a:gdLst>
                <a:gd name="connsiteX0" fmla="*/ 0 w 195263"/>
                <a:gd name="connsiteY0" fmla="*/ 125015 h 195262"/>
                <a:gd name="connsiteX1" fmla="*/ 0 w 195263"/>
                <a:gd name="connsiteY1" fmla="*/ 70246 h 195262"/>
                <a:gd name="connsiteX2" fmla="*/ 70247 w 195263"/>
                <a:gd name="connsiteY2" fmla="*/ 70246 h 195262"/>
                <a:gd name="connsiteX3" fmla="*/ 70247 w 195263"/>
                <a:gd name="connsiteY3" fmla="*/ 0 h 195262"/>
                <a:gd name="connsiteX4" fmla="*/ 125016 w 195263"/>
                <a:gd name="connsiteY4" fmla="*/ 0 h 195262"/>
                <a:gd name="connsiteX5" fmla="*/ 125016 w 195263"/>
                <a:gd name="connsiteY5" fmla="*/ 70246 h 195262"/>
                <a:gd name="connsiteX6" fmla="*/ 195263 w 195263"/>
                <a:gd name="connsiteY6" fmla="*/ 70246 h 195262"/>
                <a:gd name="connsiteX7" fmla="*/ 195263 w 195263"/>
                <a:gd name="connsiteY7" fmla="*/ 125015 h 195262"/>
                <a:gd name="connsiteX8" fmla="*/ 125016 w 195263"/>
                <a:gd name="connsiteY8" fmla="*/ 125015 h 195262"/>
                <a:gd name="connsiteX9" fmla="*/ 125016 w 195263"/>
                <a:gd name="connsiteY9" fmla="*/ 195262 h 195262"/>
                <a:gd name="connsiteX10" fmla="*/ 70247 w 195263"/>
                <a:gd name="connsiteY10" fmla="*/ 195262 h 195262"/>
                <a:gd name="connsiteX11" fmla="*/ 70247 w 195263"/>
                <a:gd name="connsiteY11" fmla="*/ 125015 h 195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5263" h="195262">
                  <a:moveTo>
                    <a:pt x="0" y="125015"/>
                  </a:moveTo>
                  <a:lnTo>
                    <a:pt x="0" y="70246"/>
                  </a:lnTo>
                  <a:lnTo>
                    <a:pt x="70247" y="70246"/>
                  </a:lnTo>
                  <a:lnTo>
                    <a:pt x="70247" y="0"/>
                  </a:lnTo>
                  <a:lnTo>
                    <a:pt x="125016" y="0"/>
                  </a:lnTo>
                  <a:lnTo>
                    <a:pt x="125016" y="70246"/>
                  </a:lnTo>
                  <a:lnTo>
                    <a:pt x="195263" y="70246"/>
                  </a:lnTo>
                  <a:lnTo>
                    <a:pt x="195263" y="125015"/>
                  </a:lnTo>
                  <a:lnTo>
                    <a:pt x="125016" y="125015"/>
                  </a:lnTo>
                  <a:lnTo>
                    <a:pt x="125016" y="195262"/>
                  </a:lnTo>
                  <a:lnTo>
                    <a:pt x="70247" y="195262"/>
                  </a:lnTo>
                  <a:lnTo>
                    <a:pt x="70247" y="125015"/>
                  </a:lnTo>
                  <a:close/>
                </a:path>
              </a:pathLst>
            </a:custGeom>
            <a:solidFill>
              <a:schemeClr val="bg1"/>
            </a:solidFill>
            <a:ln>
              <a:noFill/>
            </a:ln>
            <a:effectLst>
              <a:outerShdw blurRad="254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64" name="组合 63"/>
          <p:cNvGrpSpPr/>
          <p:nvPr/>
        </p:nvGrpSpPr>
        <p:grpSpPr>
          <a:xfrm>
            <a:off x="3450497" y="958040"/>
            <a:ext cx="845815" cy="850039"/>
            <a:chOff x="5413827" y="2743515"/>
            <a:chExt cx="1364344" cy="1370972"/>
          </a:xfrm>
        </p:grpSpPr>
        <p:sp>
          <p:nvSpPr>
            <p:cNvPr id="65" name="任意多边形 64"/>
            <p:cNvSpPr/>
            <p:nvPr/>
          </p:nvSpPr>
          <p:spPr>
            <a:xfrm>
              <a:off x="5413827" y="2743515"/>
              <a:ext cx="1364344" cy="1370972"/>
            </a:xfrm>
            <a:custGeom>
              <a:avLst/>
              <a:gdLst>
                <a:gd name="connsiteX0" fmla="*/ 2318457 w 4818756"/>
                <a:gd name="connsiteY0" fmla="*/ 0 h 4842163"/>
                <a:gd name="connsiteX1" fmla="*/ 2500298 w 4818756"/>
                <a:gd name="connsiteY1" fmla="*/ 0 h 4842163"/>
                <a:gd name="connsiteX2" fmla="*/ 2584898 w 4818756"/>
                <a:gd name="connsiteY2" fmla="*/ 338401 h 4842163"/>
                <a:gd name="connsiteX3" fmla="*/ 2623226 w 4818756"/>
                <a:gd name="connsiteY3" fmla="*/ 340337 h 4842163"/>
                <a:gd name="connsiteX4" fmla="*/ 2828678 w 4818756"/>
                <a:gd name="connsiteY4" fmla="*/ 371692 h 4842163"/>
                <a:gd name="connsiteX5" fmla="*/ 3004238 w 4818756"/>
                <a:gd name="connsiteY5" fmla="*/ 72457 h 4842163"/>
                <a:gd name="connsiteX6" fmla="*/ 3178713 w 4818756"/>
                <a:gd name="connsiteY6" fmla="*/ 123687 h 4842163"/>
                <a:gd name="connsiteX7" fmla="*/ 3164544 w 4818756"/>
                <a:gd name="connsiteY7" fmla="*/ 472323 h 4842163"/>
                <a:gd name="connsiteX8" fmla="*/ 3223501 w 4818756"/>
                <a:gd name="connsiteY8" fmla="*/ 493902 h 4842163"/>
                <a:gd name="connsiteX9" fmla="*/ 3388493 w 4818756"/>
                <a:gd name="connsiteY9" fmla="*/ 573383 h 4842163"/>
                <a:gd name="connsiteX10" fmla="*/ 3641827 w 4818756"/>
                <a:gd name="connsiteY10" fmla="*/ 335183 h 4842163"/>
                <a:gd name="connsiteX11" fmla="*/ 3794801 w 4818756"/>
                <a:gd name="connsiteY11" fmla="*/ 433494 h 4842163"/>
                <a:gd name="connsiteX12" fmla="*/ 3682809 w 4818756"/>
                <a:gd name="connsiteY12" fmla="*/ 764532 h 4842163"/>
                <a:gd name="connsiteX13" fmla="*/ 3739794 w 4818756"/>
                <a:gd name="connsiteY13" fmla="*/ 807145 h 4842163"/>
                <a:gd name="connsiteX14" fmla="*/ 3868787 w 4818756"/>
                <a:gd name="connsiteY14" fmla="*/ 924382 h 4842163"/>
                <a:gd name="connsiteX15" fmla="*/ 4179570 w 4818756"/>
                <a:gd name="connsiteY15" fmla="*/ 766897 h 4842163"/>
                <a:gd name="connsiteX16" fmla="*/ 4298650 w 4818756"/>
                <a:gd name="connsiteY16" fmla="*/ 904323 h 4842163"/>
                <a:gd name="connsiteX17" fmla="*/ 4097912 w 4818756"/>
                <a:gd name="connsiteY17" fmla="*/ 1190424 h 4842163"/>
                <a:gd name="connsiteX18" fmla="*/ 4143718 w 4818756"/>
                <a:gd name="connsiteY18" fmla="*/ 1251680 h 4842163"/>
                <a:gd name="connsiteX19" fmla="*/ 4231483 w 4818756"/>
                <a:gd name="connsiteY19" fmla="*/ 1396144 h 4842163"/>
                <a:gd name="connsiteX20" fmla="*/ 4573902 w 4818756"/>
                <a:gd name="connsiteY20" fmla="*/ 1332624 h 4842163"/>
                <a:gd name="connsiteX21" fmla="*/ 4649441 w 4818756"/>
                <a:gd name="connsiteY21" fmla="*/ 1498032 h 4842163"/>
                <a:gd name="connsiteX22" fmla="*/ 4376411 w 4818756"/>
                <a:gd name="connsiteY22" fmla="*/ 1715846 h 4842163"/>
                <a:gd name="connsiteX23" fmla="*/ 4406890 w 4818756"/>
                <a:gd name="connsiteY23" fmla="*/ 1799120 h 4842163"/>
                <a:gd name="connsiteX24" fmla="*/ 4445930 w 4818756"/>
                <a:gd name="connsiteY24" fmla="*/ 1950955 h 4842163"/>
                <a:gd name="connsiteX25" fmla="*/ 4792877 w 4818756"/>
                <a:gd name="connsiteY25" fmla="*/ 1986530 h 4842163"/>
                <a:gd name="connsiteX26" fmla="*/ 4818756 w 4818756"/>
                <a:gd name="connsiteY26" fmla="*/ 2166520 h 4842163"/>
                <a:gd name="connsiteX27" fmla="*/ 4494750 w 4818756"/>
                <a:gd name="connsiteY27" fmla="*/ 2298864 h 4842163"/>
                <a:gd name="connsiteX28" fmla="*/ 4500921 w 4818756"/>
                <a:gd name="connsiteY28" fmla="*/ 2421081 h 4842163"/>
                <a:gd name="connsiteX29" fmla="*/ 4494750 w 4818756"/>
                <a:gd name="connsiteY29" fmla="*/ 2543299 h 4842163"/>
                <a:gd name="connsiteX30" fmla="*/ 4818756 w 4818756"/>
                <a:gd name="connsiteY30" fmla="*/ 2675642 h 4842163"/>
                <a:gd name="connsiteX31" fmla="*/ 4792877 w 4818756"/>
                <a:gd name="connsiteY31" fmla="*/ 2855633 h 4842163"/>
                <a:gd name="connsiteX32" fmla="*/ 4445930 w 4818756"/>
                <a:gd name="connsiteY32" fmla="*/ 2891207 h 4842163"/>
                <a:gd name="connsiteX33" fmla="*/ 4406890 w 4818756"/>
                <a:gd name="connsiteY33" fmla="*/ 3043042 h 4842163"/>
                <a:gd name="connsiteX34" fmla="*/ 4376411 w 4818756"/>
                <a:gd name="connsiteY34" fmla="*/ 3126316 h 4842163"/>
                <a:gd name="connsiteX35" fmla="*/ 4649441 w 4818756"/>
                <a:gd name="connsiteY35" fmla="*/ 3344130 h 4842163"/>
                <a:gd name="connsiteX36" fmla="*/ 4573902 w 4818756"/>
                <a:gd name="connsiteY36" fmla="*/ 3509539 h 4842163"/>
                <a:gd name="connsiteX37" fmla="*/ 4231483 w 4818756"/>
                <a:gd name="connsiteY37" fmla="*/ 3446019 h 4842163"/>
                <a:gd name="connsiteX38" fmla="*/ 4143718 w 4818756"/>
                <a:gd name="connsiteY38" fmla="*/ 3590483 h 4842163"/>
                <a:gd name="connsiteX39" fmla="*/ 4097913 w 4818756"/>
                <a:gd name="connsiteY39" fmla="*/ 3651738 h 4842163"/>
                <a:gd name="connsiteX40" fmla="*/ 4298650 w 4818756"/>
                <a:gd name="connsiteY40" fmla="*/ 3937839 h 4842163"/>
                <a:gd name="connsiteX41" fmla="*/ 4179570 w 4818756"/>
                <a:gd name="connsiteY41" fmla="*/ 4075265 h 4842163"/>
                <a:gd name="connsiteX42" fmla="*/ 3868786 w 4818756"/>
                <a:gd name="connsiteY42" fmla="*/ 3917781 h 4842163"/>
                <a:gd name="connsiteX43" fmla="*/ 3739794 w 4818756"/>
                <a:gd name="connsiteY43" fmla="*/ 4035017 h 4842163"/>
                <a:gd name="connsiteX44" fmla="*/ 3682808 w 4818756"/>
                <a:gd name="connsiteY44" fmla="*/ 4077630 h 4842163"/>
                <a:gd name="connsiteX45" fmla="*/ 3794801 w 4818756"/>
                <a:gd name="connsiteY45" fmla="*/ 4408670 h 4842163"/>
                <a:gd name="connsiteX46" fmla="*/ 3641827 w 4818756"/>
                <a:gd name="connsiteY46" fmla="*/ 4506981 h 4842163"/>
                <a:gd name="connsiteX47" fmla="*/ 3388492 w 4818756"/>
                <a:gd name="connsiteY47" fmla="*/ 4268780 h 4842163"/>
                <a:gd name="connsiteX48" fmla="*/ 3223501 w 4818756"/>
                <a:gd name="connsiteY48" fmla="*/ 4348260 h 4842163"/>
                <a:gd name="connsiteX49" fmla="*/ 3164544 w 4818756"/>
                <a:gd name="connsiteY49" fmla="*/ 4369839 h 4842163"/>
                <a:gd name="connsiteX50" fmla="*/ 3178713 w 4818756"/>
                <a:gd name="connsiteY50" fmla="*/ 4718477 h 4842163"/>
                <a:gd name="connsiteX51" fmla="*/ 3004238 w 4818756"/>
                <a:gd name="connsiteY51" fmla="*/ 4769707 h 4842163"/>
                <a:gd name="connsiteX52" fmla="*/ 2828678 w 4818756"/>
                <a:gd name="connsiteY52" fmla="*/ 4470470 h 4842163"/>
                <a:gd name="connsiteX53" fmla="*/ 2623226 w 4818756"/>
                <a:gd name="connsiteY53" fmla="*/ 4501826 h 4842163"/>
                <a:gd name="connsiteX54" fmla="*/ 2584899 w 4818756"/>
                <a:gd name="connsiteY54" fmla="*/ 4503761 h 4842163"/>
                <a:gd name="connsiteX55" fmla="*/ 2500298 w 4818756"/>
                <a:gd name="connsiteY55" fmla="*/ 4842163 h 4842163"/>
                <a:gd name="connsiteX56" fmla="*/ 2318457 w 4818756"/>
                <a:gd name="connsiteY56" fmla="*/ 4842163 h 4842163"/>
                <a:gd name="connsiteX57" fmla="*/ 2233857 w 4818756"/>
                <a:gd name="connsiteY57" fmla="*/ 4503761 h 4842163"/>
                <a:gd name="connsiteX58" fmla="*/ 2195530 w 4818756"/>
                <a:gd name="connsiteY58" fmla="*/ 4501826 h 4842163"/>
                <a:gd name="connsiteX59" fmla="*/ 1990078 w 4818756"/>
                <a:gd name="connsiteY59" fmla="*/ 4470470 h 4842163"/>
                <a:gd name="connsiteX60" fmla="*/ 1814518 w 4818756"/>
                <a:gd name="connsiteY60" fmla="*/ 4769707 h 4842163"/>
                <a:gd name="connsiteX61" fmla="*/ 1640043 w 4818756"/>
                <a:gd name="connsiteY61" fmla="*/ 4718477 h 4842163"/>
                <a:gd name="connsiteX62" fmla="*/ 1654212 w 4818756"/>
                <a:gd name="connsiteY62" fmla="*/ 4369839 h 4842163"/>
                <a:gd name="connsiteX63" fmla="*/ 1595255 w 4818756"/>
                <a:gd name="connsiteY63" fmla="*/ 4348260 h 4842163"/>
                <a:gd name="connsiteX64" fmla="*/ 1430264 w 4818756"/>
                <a:gd name="connsiteY64" fmla="*/ 4268780 h 4842163"/>
                <a:gd name="connsiteX65" fmla="*/ 1176929 w 4818756"/>
                <a:gd name="connsiteY65" fmla="*/ 4506981 h 4842163"/>
                <a:gd name="connsiteX66" fmla="*/ 1023955 w 4818756"/>
                <a:gd name="connsiteY66" fmla="*/ 4408670 h 4842163"/>
                <a:gd name="connsiteX67" fmla="*/ 1135948 w 4818756"/>
                <a:gd name="connsiteY67" fmla="*/ 4077630 h 4842163"/>
                <a:gd name="connsiteX68" fmla="*/ 1078962 w 4818756"/>
                <a:gd name="connsiteY68" fmla="*/ 4035017 h 4842163"/>
                <a:gd name="connsiteX69" fmla="*/ 949970 w 4818756"/>
                <a:gd name="connsiteY69" fmla="*/ 3917781 h 4842163"/>
                <a:gd name="connsiteX70" fmla="*/ 639186 w 4818756"/>
                <a:gd name="connsiteY70" fmla="*/ 4075265 h 4842163"/>
                <a:gd name="connsiteX71" fmla="*/ 520106 w 4818756"/>
                <a:gd name="connsiteY71" fmla="*/ 3937839 h 4842163"/>
                <a:gd name="connsiteX72" fmla="*/ 720843 w 4818756"/>
                <a:gd name="connsiteY72" fmla="*/ 3651738 h 4842163"/>
                <a:gd name="connsiteX73" fmla="*/ 675038 w 4818756"/>
                <a:gd name="connsiteY73" fmla="*/ 3590483 h 4842163"/>
                <a:gd name="connsiteX74" fmla="*/ 587273 w 4818756"/>
                <a:gd name="connsiteY74" fmla="*/ 3446019 h 4842163"/>
                <a:gd name="connsiteX75" fmla="*/ 244854 w 4818756"/>
                <a:gd name="connsiteY75" fmla="*/ 3509539 h 4842163"/>
                <a:gd name="connsiteX76" fmla="*/ 169315 w 4818756"/>
                <a:gd name="connsiteY76" fmla="*/ 3344130 h 4842163"/>
                <a:gd name="connsiteX77" fmla="*/ 442345 w 4818756"/>
                <a:gd name="connsiteY77" fmla="*/ 3126316 h 4842163"/>
                <a:gd name="connsiteX78" fmla="*/ 411867 w 4818756"/>
                <a:gd name="connsiteY78" fmla="*/ 3043042 h 4842163"/>
                <a:gd name="connsiteX79" fmla="*/ 372826 w 4818756"/>
                <a:gd name="connsiteY79" fmla="*/ 2891207 h 4842163"/>
                <a:gd name="connsiteX80" fmla="*/ 25878 w 4818756"/>
                <a:gd name="connsiteY80" fmla="*/ 2855633 h 4842163"/>
                <a:gd name="connsiteX81" fmla="*/ 0 w 4818756"/>
                <a:gd name="connsiteY81" fmla="*/ 2675642 h 4842163"/>
                <a:gd name="connsiteX82" fmla="*/ 324006 w 4818756"/>
                <a:gd name="connsiteY82" fmla="*/ 2543299 h 4842163"/>
                <a:gd name="connsiteX83" fmla="*/ 317835 w 4818756"/>
                <a:gd name="connsiteY83" fmla="*/ 2421081 h 4842163"/>
                <a:gd name="connsiteX84" fmla="*/ 324006 w 4818756"/>
                <a:gd name="connsiteY84" fmla="*/ 2298864 h 4842163"/>
                <a:gd name="connsiteX85" fmla="*/ 0 w 4818756"/>
                <a:gd name="connsiteY85" fmla="*/ 2166520 h 4842163"/>
                <a:gd name="connsiteX86" fmla="*/ 25878 w 4818756"/>
                <a:gd name="connsiteY86" fmla="*/ 1986530 h 4842163"/>
                <a:gd name="connsiteX87" fmla="*/ 372826 w 4818756"/>
                <a:gd name="connsiteY87" fmla="*/ 1950955 h 4842163"/>
                <a:gd name="connsiteX88" fmla="*/ 411867 w 4818756"/>
                <a:gd name="connsiteY88" fmla="*/ 1799120 h 4842163"/>
                <a:gd name="connsiteX89" fmla="*/ 442345 w 4818756"/>
                <a:gd name="connsiteY89" fmla="*/ 1715846 h 4842163"/>
                <a:gd name="connsiteX90" fmla="*/ 169315 w 4818756"/>
                <a:gd name="connsiteY90" fmla="*/ 1498032 h 4842163"/>
                <a:gd name="connsiteX91" fmla="*/ 244854 w 4818756"/>
                <a:gd name="connsiteY91" fmla="*/ 1332624 h 4842163"/>
                <a:gd name="connsiteX92" fmla="*/ 587273 w 4818756"/>
                <a:gd name="connsiteY92" fmla="*/ 1396144 h 4842163"/>
                <a:gd name="connsiteX93" fmla="*/ 675038 w 4818756"/>
                <a:gd name="connsiteY93" fmla="*/ 1251680 h 4842163"/>
                <a:gd name="connsiteX94" fmla="*/ 720844 w 4818756"/>
                <a:gd name="connsiteY94" fmla="*/ 1190424 h 4842163"/>
                <a:gd name="connsiteX95" fmla="*/ 520106 w 4818756"/>
                <a:gd name="connsiteY95" fmla="*/ 904323 h 4842163"/>
                <a:gd name="connsiteX96" fmla="*/ 639186 w 4818756"/>
                <a:gd name="connsiteY96" fmla="*/ 766896 h 4842163"/>
                <a:gd name="connsiteX97" fmla="*/ 949970 w 4818756"/>
                <a:gd name="connsiteY97" fmla="*/ 924381 h 4842163"/>
                <a:gd name="connsiteX98" fmla="*/ 1078962 w 4818756"/>
                <a:gd name="connsiteY98" fmla="*/ 807145 h 4842163"/>
                <a:gd name="connsiteX99" fmla="*/ 1135948 w 4818756"/>
                <a:gd name="connsiteY99" fmla="*/ 764532 h 4842163"/>
                <a:gd name="connsiteX100" fmla="*/ 1023955 w 4818756"/>
                <a:gd name="connsiteY100" fmla="*/ 433493 h 4842163"/>
                <a:gd name="connsiteX101" fmla="*/ 1176929 w 4818756"/>
                <a:gd name="connsiteY101" fmla="*/ 335182 h 4842163"/>
                <a:gd name="connsiteX102" fmla="*/ 1430264 w 4818756"/>
                <a:gd name="connsiteY102" fmla="*/ 573383 h 4842163"/>
                <a:gd name="connsiteX103" fmla="*/ 1595255 w 4818756"/>
                <a:gd name="connsiteY103" fmla="*/ 493902 h 4842163"/>
                <a:gd name="connsiteX104" fmla="*/ 1654212 w 4818756"/>
                <a:gd name="connsiteY104" fmla="*/ 472323 h 4842163"/>
                <a:gd name="connsiteX105" fmla="*/ 1640043 w 4818756"/>
                <a:gd name="connsiteY105" fmla="*/ 123686 h 4842163"/>
                <a:gd name="connsiteX106" fmla="*/ 1814518 w 4818756"/>
                <a:gd name="connsiteY106" fmla="*/ 72455 h 4842163"/>
                <a:gd name="connsiteX107" fmla="*/ 1990078 w 4818756"/>
                <a:gd name="connsiteY107" fmla="*/ 371692 h 4842163"/>
                <a:gd name="connsiteX108" fmla="*/ 2195530 w 4818756"/>
                <a:gd name="connsiteY108" fmla="*/ 340337 h 4842163"/>
                <a:gd name="connsiteX109" fmla="*/ 2233857 w 4818756"/>
                <a:gd name="connsiteY109" fmla="*/ 338401 h 4842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4818756" h="4842163">
                  <a:moveTo>
                    <a:pt x="2318457" y="0"/>
                  </a:moveTo>
                  <a:lnTo>
                    <a:pt x="2500298" y="0"/>
                  </a:lnTo>
                  <a:lnTo>
                    <a:pt x="2584898" y="338401"/>
                  </a:lnTo>
                  <a:lnTo>
                    <a:pt x="2623226" y="340337"/>
                  </a:lnTo>
                  <a:lnTo>
                    <a:pt x="2828678" y="371692"/>
                  </a:lnTo>
                  <a:lnTo>
                    <a:pt x="3004238" y="72457"/>
                  </a:lnTo>
                  <a:lnTo>
                    <a:pt x="3178713" y="123687"/>
                  </a:lnTo>
                  <a:lnTo>
                    <a:pt x="3164544" y="472323"/>
                  </a:lnTo>
                  <a:lnTo>
                    <a:pt x="3223501" y="493902"/>
                  </a:lnTo>
                  <a:lnTo>
                    <a:pt x="3388493" y="573383"/>
                  </a:lnTo>
                  <a:lnTo>
                    <a:pt x="3641827" y="335183"/>
                  </a:lnTo>
                  <a:lnTo>
                    <a:pt x="3794801" y="433494"/>
                  </a:lnTo>
                  <a:lnTo>
                    <a:pt x="3682809" y="764532"/>
                  </a:lnTo>
                  <a:lnTo>
                    <a:pt x="3739794" y="807145"/>
                  </a:lnTo>
                  <a:lnTo>
                    <a:pt x="3868787" y="924382"/>
                  </a:lnTo>
                  <a:lnTo>
                    <a:pt x="4179570" y="766897"/>
                  </a:lnTo>
                  <a:lnTo>
                    <a:pt x="4298650" y="904323"/>
                  </a:lnTo>
                  <a:lnTo>
                    <a:pt x="4097912" y="1190424"/>
                  </a:lnTo>
                  <a:lnTo>
                    <a:pt x="4143718" y="1251680"/>
                  </a:lnTo>
                  <a:lnTo>
                    <a:pt x="4231483" y="1396144"/>
                  </a:lnTo>
                  <a:lnTo>
                    <a:pt x="4573902" y="1332624"/>
                  </a:lnTo>
                  <a:lnTo>
                    <a:pt x="4649441" y="1498032"/>
                  </a:lnTo>
                  <a:lnTo>
                    <a:pt x="4376411" y="1715846"/>
                  </a:lnTo>
                  <a:lnTo>
                    <a:pt x="4406890" y="1799120"/>
                  </a:lnTo>
                  <a:lnTo>
                    <a:pt x="4445930" y="1950955"/>
                  </a:lnTo>
                  <a:lnTo>
                    <a:pt x="4792877" y="1986530"/>
                  </a:lnTo>
                  <a:lnTo>
                    <a:pt x="4818756" y="2166520"/>
                  </a:lnTo>
                  <a:lnTo>
                    <a:pt x="4494750" y="2298864"/>
                  </a:lnTo>
                  <a:lnTo>
                    <a:pt x="4500921" y="2421081"/>
                  </a:lnTo>
                  <a:lnTo>
                    <a:pt x="4494750" y="2543299"/>
                  </a:lnTo>
                  <a:lnTo>
                    <a:pt x="4818756" y="2675642"/>
                  </a:lnTo>
                  <a:lnTo>
                    <a:pt x="4792877" y="2855633"/>
                  </a:lnTo>
                  <a:lnTo>
                    <a:pt x="4445930" y="2891207"/>
                  </a:lnTo>
                  <a:lnTo>
                    <a:pt x="4406890" y="3043042"/>
                  </a:lnTo>
                  <a:lnTo>
                    <a:pt x="4376411" y="3126316"/>
                  </a:lnTo>
                  <a:lnTo>
                    <a:pt x="4649441" y="3344130"/>
                  </a:lnTo>
                  <a:lnTo>
                    <a:pt x="4573902" y="3509539"/>
                  </a:lnTo>
                  <a:lnTo>
                    <a:pt x="4231483" y="3446019"/>
                  </a:lnTo>
                  <a:lnTo>
                    <a:pt x="4143718" y="3590483"/>
                  </a:lnTo>
                  <a:lnTo>
                    <a:pt x="4097913" y="3651738"/>
                  </a:lnTo>
                  <a:lnTo>
                    <a:pt x="4298650" y="3937839"/>
                  </a:lnTo>
                  <a:lnTo>
                    <a:pt x="4179570" y="4075265"/>
                  </a:lnTo>
                  <a:lnTo>
                    <a:pt x="3868786" y="3917781"/>
                  </a:lnTo>
                  <a:lnTo>
                    <a:pt x="3739794" y="4035017"/>
                  </a:lnTo>
                  <a:lnTo>
                    <a:pt x="3682808" y="4077630"/>
                  </a:lnTo>
                  <a:lnTo>
                    <a:pt x="3794801" y="4408670"/>
                  </a:lnTo>
                  <a:lnTo>
                    <a:pt x="3641827" y="4506981"/>
                  </a:lnTo>
                  <a:lnTo>
                    <a:pt x="3388492" y="4268780"/>
                  </a:lnTo>
                  <a:lnTo>
                    <a:pt x="3223501" y="4348260"/>
                  </a:lnTo>
                  <a:lnTo>
                    <a:pt x="3164544" y="4369839"/>
                  </a:lnTo>
                  <a:lnTo>
                    <a:pt x="3178713" y="4718477"/>
                  </a:lnTo>
                  <a:lnTo>
                    <a:pt x="3004238" y="4769707"/>
                  </a:lnTo>
                  <a:lnTo>
                    <a:pt x="2828678" y="4470470"/>
                  </a:lnTo>
                  <a:lnTo>
                    <a:pt x="2623226" y="4501826"/>
                  </a:lnTo>
                  <a:lnTo>
                    <a:pt x="2584899" y="4503761"/>
                  </a:lnTo>
                  <a:lnTo>
                    <a:pt x="2500298" y="4842163"/>
                  </a:lnTo>
                  <a:lnTo>
                    <a:pt x="2318457" y="4842163"/>
                  </a:lnTo>
                  <a:lnTo>
                    <a:pt x="2233857" y="4503761"/>
                  </a:lnTo>
                  <a:lnTo>
                    <a:pt x="2195530" y="4501826"/>
                  </a:lnTo>
                  <a:lnTo>
                    <a:pt x="1990078" y="4470470"/>
                  </a:lnTo>
                  <a:lnTo>
                    <a:pt x="1814518" y="4769707"/>
                  </a:lnTo>
                  <a:lnTo>
                    <a:pt x="1640043" y="4718477"/>
                  </a:lnTo>
                  <a:lnTo>
                    <a:pt x="1654212" y="4369839"/>
                  </a:lnTo>
                  <a:lnTo>
                    <a:pt x="1595255" y="4348260"/>
                  </a:lnTo>
                  <a:lnTo>
                    <a:pt x="1430264" y="4268780"/>
                  </a:lnTo>
                  <a:lnTo>
                    <a:pt x="1176929" y="4506981"/>
                  </a:lnTo>
                  <a:lnTo>
                    <a:pt x="1023955" y="4408670"/>
                  </a:lnTo>
                  <a:lnTo>
                    <a:pt x="1135948" y="4077630"/>
                  </a:lnTo>
                  <a:lnTo>
                    <a:pt x="1078962" y="4035017"/>
                  </a:lnTo>
                  <a:lnTo>
                    <a:pt x="949970" y="3917781"/>
                  </a:lnTo>
                  <a:lnTo>
                    <a:pt x="639186" y="4075265"/>
                  </a:lnTo>
                  <a:lnTo>
                    <a:pt x="520106" y="3937839"/>
                  </a:lnTo>
                  <a:lnTo>
                    <a:pt x="720843" y="3651738"/>
                  </a:lnTo>
                  <a:lnTo>
                    <a:pt x="675038" y="3590483"/>
                  </a:lnTo>
                  <a:lnTo>
                    <a:pt x="587273" y="3446019"/>
                  </a:lnTo>
                  <a:lnTo>
                    <a:pt x="244854" y="3509539"/>
                  </a:lnTo>
                  <a:lnTo>
                    <a:pt x="169315" y="3344130"/>
                  </a:lnTo>
                  <a:lnTo>
                    <a:pt x="442345" y="3126316"/>
                  </a:lnTo>
                  <a:lnTo>
                    <a:pt x="411867" y="3043042"/>
                  </a:lnTo>
                  <a:lnTo>
                    <a:pt x="372826" y="2891207"/>
                  </a:lnTo>
                  <a:lnTo>
                    <a:pt x="25878" y="2855633"/>
                  </a:lnTo>
                  <a:lnTo>
                    <a:pt x="0" y="2675642"/>
                  </a:lnTo>
                  <a:lnTo>
                    <a:pt x="324006" y="2543299"/>
                  </a:lnTo>
                  <a:lnTo>
                    <a:pt x="317835" y="2421081"/>
                  </a:lnTo>
                  <a:lnTo>
                    <a:pt x="324006" y="2298864"/>
                  </a:lnTo>
                  <a:lnTo>
                    <a:pt x="0" y="2166520"/>
                  </a:lnTo>
                  <a:lnTo>
                    <a:pt x="25878" y="1986530"/>
                  </a:lnTo>
                  <a:lnTo>
                    <a:pt x="372826" y="1950955"/>
                  </a:lnTo>
                  <a:lnTo>
                    <a:pt x="411867" y="1799120"/>
                  </a:lnTo>
                  <a:lnTo>
                    <a:pt x="442345" y="1715846"/>
                  </a:lnTo>
                  <a:lnTo>
                    <a:pt x="169315" y="1498032"/>
                  </a:lnTo>
                  <a:lnTo>
                    <a:pt x="244854" y="1332624"/>
                  </a:lnTo>
                  <a:lnTo>
                    <a:pt x="587273" y="1396144"/>
                  </a:lnTo>
                  <a:lnTo>
                    <a:pt x="675038" y="1251680"/>
                  </a:lnTo>
                  <a:lnTo>
                    <a:pt x="720844" y="1190424"/>
                  </a:lnTo>
                  <a:lnTo>
                    <a:pt x="520106" y="904323"/>
                  </a:lnTo>
                  <a:lnTo>
                    <a:pt x="639186" y="766896"/>
                  </a:lnTo>
                  <a:lnTo>
                    <a:pt x="949970" y="924381"/>
                  </a:lnTo>
                  <a:lnTo>
                    <a:pt x="1078962" y="807145"/>
                  </a:lnTo>
                  <a:lnTo>
                    <a:pt x="1135948" y="764532"/>
                  </a:lnTo>
                  <a:lnTo>
                    <a:pt x="1023955" y="433493"/>
                  </a:lnTo>
                  <a:lnTo>
                    <a:pt x="1176929" y="335182"/>
                  </a:lnTo>
                  <a:lnTo>
                    <a:pt x="1430264" y="573383"/>
                  </a:lnTo>
                  <a:lnTo>
                    <a:pt x="1595255" y="493902"/>
                  </a:lnTo>
                  <a:lnTo>
                    <a:pt x="1654212" y="472323"/>
                  </a:lnTo>
                  <a:lnTo>
                    <a:pt x="1640043" y="123686"/>
                  </a:lnTo>
                  <a:lnTo>
                    <a:pt x="1814518" y="72455"/>
                  </a:lnTo>
                  <a:lnTo>
                    <a:pt x="1990078" y="371692"/>
                  </a:lnTo>
                  <a:lnTo>
                    <a:pt x="2195530" y="340337"/>
                  </a:lnTo>
                  <a:lnTo>
                    <a:pt x="2233857" y="338401"/>
                  </a:lnTo>
                  <a:close/>
                </a:path>
              </a:pathLst>
            </a:custGeom>
            <a:gradFill>
              <a:gsLst>
                <a:gs pos="100000">
                  <a:schemeClr val="bg1">
                    <a:lumMod val="85000"/>
                  </a:schemeClr>
                </a:gs>
                <a:gs pos="0">
                  <a:schemeClr val="bg1"/>
                </a:gs>
              </a:gsLst>
              <a:lin ang="2700000" scaled="1"/>
            </a:gradFill>
            <a:ln>
              <a:noFill/>
            </a:ln>
            <a:effectLst>
              <a:outerShdw blurRad="127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6" name="椭圆 65"/>
            <p:cNvSpPr/>
            <p:nvPr/>
          </p:nvSpPr>
          <p:spPr>
            <a:xfrm>
              <a:off x="5624512" y="2957514"/>
              <a:ext cx="942974" cy="942974"/>
            </a:xfrm>
            <a:prstGeom prst="ellipse">
              <a:avLst/>
            </a:prstGeom>
            <a:solidFill>
              <a:srgbClr val="EC6C3E"/>
            </a:solidFill>
            <a:ln w="22225">
              <a:gradFill flip="none" rotWithShape="1">
                <a:gsLst>
                  <a:gs pos="0">
                    <a:schemeClr val="bg1">
                      <a:lumMod val="85000"/>
                    </a:schemeClr>
                  </a:gs>
                  <a:gs pos="100000">
                    <a:schemeClr val="bg1"/>
                  </a:gs>
                </a:gsLst>
                <a:lin ang="2700000" scaled="1"/>
                <a:tileRect/>
              </a:gradFill>
            </a:ln>
            <a:effectLst>
              <a:innerShdw blurRad="114300" dist="63500" dir="13500000">
                <a:srgbClr val="A86400">
                  <a:alpha val="49804"/>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7" name="椭圆 66"/>
            <p:cNvSpPr/>
            <p:nvPr/>
          </p:nvSpPr>
          <p:spPr>
            <a:xfrm>
              <a:off x="5761338" y="3013184"/>
              <a:ext cx="674085" cy="488735"/>
            </a:xfrm>
            <a:prstGeom prst="ellipse">
              <a:avLst/>
            </a:prstGeom>
            <a:gradFill>
              <a:gsLst>
                <a:gs pos="0">
                  <a:schemeClr val="bg1">
                    <a:alpha val="80000"/>
                  </a:schemeClr>
                </a:gs>
                <a:gs pos="100000">
                  <a:srgbClr val="FFB850">
                    <a:alpha val="0"/>
                  </a:srgbClr>
                </a:gs>
              </a:gsLst>
              <a:lin ang="5400000" scaled="0"/>
            </a:gra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60" name="组合 59"/>
          <p:cNvGrpSpPr/>
          <p:nvPr/>
        </p:nvGrpSpPr>
        <p:grpSpPr>
          <a:xfrm>
            <a:off x="2769341" y="2137996"/>
            <a:ext cx="845815" cy="850039"/>
            <a:chOff x="5413827" y="2743515"/>
            <a:chExt cx="1364344" cy="1370972"/>
          </a:xfrm>
        </p:grpSpPr>
        <p:sp>
          <p:nvSpPr>
            <p:cNvPr id="61" name="任意多边形 60"/>
            <p:cNvSpPr/>
            <p:nvPr/>
          </p:nvSpPr>
          <p:spPr>
            <a:xfrm>
              <a:off x="5413827" y="2743515"/>
              <a:ext cx="1364344" cy="1370972"/>
            </a:xfrm>
            <a:custGeom>
              <a:avLst/>
              <a:gdLst>
                <a:gd name="connsiteX0" fmla="*/ 2318457 w 4818756"/>
                <a:gd name="connsiteY0" fmla="*/ 0 h 4842163"/>
                <a:gd name="connsiteX1" fmla="*/ 2500298 w 4818756"/>
                <a:gd name="connsiteY1" fmla="*/ 0 h 4842163"/>
                <a:gd name="connsiteX2" fmla="*/ 2584898 w 4818756"/>
                <a:gd name="connsiteY2" fmla="*/ 338401 h 4842163"/>
                <a:gd name="connsiteX3" fmla="*/ 2623226 w 4818756"/>
                <a:gd name="connsiteY3" fmla="*/ 340337 h 4842163"/>
                <a:gd name="connsiteX4" fmla="*/ 2828678 w 4818756"/>
                <a:gd name="connsiteY4" fmla="*/ 371692 h 4842163"/>
                <a:gd name="connsiteX5" fmla="*/ 3004238 w 4818756"/>
                <a:gd name="connsiteY5" fmla="*/ 72457 h 4842163"/>
                <a:gd name="connsiteX6" fmla="*/ 3178713 w 4818756"/>
                <a:gd name="connsiteY6" fmla="*/ 123687 h 4842163"/>
                <a:gd name="connsiteX7" fmla="*/ 3164544 w 4818756"/>
                <a:gd name="connsiteY7" fmla="*/ 472323 h 4842163"/>
                <a:gd name="connsiteX8" fmla="*/ 3223501 w 4818756"/>
                <a:gd name="connsiteY8" fmla="*/ 493902 h 4842163"/>
                <a:gd name="connsiteX9" fmla="*/ 3388493 w 4818756"/>
                <a:gd name="connsiteY9" fmla="*/ 573383 h 4842163"/>
                <a:gd name="connsiteX10" fmla="*/ 3641827 w 4818756"/>
                <a:gd name="connsiteY10" fmla="*/ 335183 h 4842163"/>
                <a:gd name="connsiteX11" fmla="*/ 3794801 w 4818756"/>
                <a:gd name="connsiteY11" fmla="*/ 433494 h 4842163"/>
                <a:gd name="connsiteX12" fmla="*/ 3682809 w 4818756"/>
                <a:gd name="connsiteY12" fmla="*/ 764532 h 4842163"/>
                <a:gd name="connsiteX13" fmla="*/ 3739794 w 4818756"/>
                <a:gd name="connsiteY13" fmla="*/ 807145 h 4842163"/>
                <a:gd name="connsiteX14" fmla="*/ 3868787 w 4818756"/>
                <a:gd name="connsiteY14" fmla="*/ 924382 h 4842163"/>
                <a:gd name="connsiteX15" fmla="*/ 4179570 w 4818756"/>
                <a:gd name="connsiteY15" fmla="*/ 766897 h 4842163"/>
                <a:gd name="connsiteX16" fmla="*/ 4298650 w 4818756"/>
                <a:gd name="connsiteY16" fmla="*/ 904323 h 4842163"/>
                <a:gd name="connsiteX17" fmla="*/ 4097912 w 4818756"/>
                <a:gd name="connsiteY17" fmla="*/ 1190424 h 4842163"/>
                <a:gd name="connsiteX18" fmla="*/ 4143718 w 4818756"/>
                <a:gd name="connsiteY18" fmla="*/ 1251680 h 4842163"/>
                <a:gd name="connsiteX19" fmla="*/ 4231483 w 4818756"/>
                <a:gd name="connsiteY19" fmla="*/ 1396144 h 4842163"/>
                <a:gd name="connsiteX20" fmla="*/ 4573902 w 4818756"/>
                <a:gd name="connsiteY20" fmla="*/ 1332624 h 4842163"/>
                <a:gd name="connsiteX21" fmla="*/ 4649441 w 4818756"/>
                <a:gd name="connsiteY21" fmla="*/ 1498032 h 4842163"/>
                <a:gd name="connsiteX22" fmla="*/ 4376411 w 4818756"/>
                <a:gd name="connsiteY22" fmla="*/ 1715846 h 4842163"/>
                <a:gd name="connsiteX23" fmla="*/ 4406890 w 4818756"/>
                <a:gd name="connsiteY23" fmla="*/ 1799120 h 4842163"/>
                <a:gd name="connsiteX24" fmla="*/ 4445930 w 4818756"/>
                <a:gd name="connsiteY24" fmla="*/ 1950955 h 4842163"/>
                <a:gd name="connsiteX25" fmla="*/ 4792877 w 4818756"/>
                <a:gd name="connsiteY25" fmla="*/ 1986530 h 4842163"/>
                <a:gd name="connsiteX26" fmla="*/ 4818756 w 4818756"/>
                <a:gd name="connsiteY26" fmla="*/ 2166520 h 4842163"/>
                <a:gd name="connsiteX27" fmla="*/ 4494750 w 4818756"/>
                <a:gd name="connsiteY27" fmla="*/ 2298864 h 4842163"/>
                <a:gd name="connsiteX28" fmla="*/ 4500921 w 4818756"/>
                <a:gd name="connsiteY28" fmla="*/ 2421081 h 4842163"/>
                <a:gd name="connsiteX29" fmla="*/ 4494750 w 4818756"/>
                <a:gd name="connsiteY29" fmla="*/ 2543299 h 4842163"/>
                <a:gd name="connsiteX30" fmla="*/ 4818756 w 4818756"/>
                <a:gd name="connsiteY30" fmla="*/ 2675642 h 4842163"/>
                <a:gd name="connsiteX31" fmla="*/ 4792877 w 4818756"/>
                <a:gd name="connsiteY31" fmla="*/ 2855633 h 4842163"/>
                <a:gd name="connsiteX32" fmla="*/ 4445930 w 4818756"/>
                <a:gd name="connsiteY32" fmla="*/ 2891207 h 4842163"/>
                <a:gd name="connsiteX33" fmla="*/ 4406890 w 4818756"/>
                <a:gd name="connsiteY33" fmla="*/ 3043042 h 4842163"/>
                <a:gd name="connsiteX34" fmla="*/ 4376411 w 4818756"/>
                <a:gd name="connsiteY34" fmla="*/ 3126316 h 4842163"/>
                <a:gd name="connsiteX35" fmla="*/ 4649441 w 4818756"/>
                <a:gd name="connsiteY35" fmla="*/ 3344130 h 4842163"/>
                <a:gd name="connsiteX36" fmla="*/ 4573902 w 4818756"/>
                <a:gd name="connsiteY36" fmla="*/ 3509539 h 4842163"/>
                <a:gd name="connsiteX37" fmla="*/ 4231483 w 4818756"/>
                <a:gd name="connsiteY37" fmla="*/ 3446019 h 4842163"/>
                <a:gd name="connsiteX38" fmla="*/ 4143718 w 4818756"/>
                <a:gd name="connsiteY38" fmla="*/ 3590483 h 4842163"/>
                <a:gd name="connsiteX39" fmla="*/ 4097913 w 4818756"/>
                <a:gd name="connsiteY39" fmla="*/ 3651738 h 4842163"/>
                <a:gd name="connsiteX40" fmla="*/ 4298650 w 4818756"/>
                <a:gd name="connsiteY40" fmla="*/ 3937839 h 4842163"/>
                <a:gd name="connsiteX41" fmla="*/ 4179570 w 4818756"/>
                <a:gd name="connsiteY41" fmla="*/ 4075265 h 4842163"/>
                <a:gd name="connsiteX42" fmla="*/ 3868786 w 4818756"/>
                <a:gd name="connsiteY42" fmla="*/ 3917781 h 4842163"/>
                <a:gd name="connsiteX43" fmla="*/ 3739794 w 4818756"/>
                <a:gd name="connsiteY43" fmla="*/ 4035017 h 4842163"/>
                <a:gd name="connsiteX44" fmla="*/ 3682808 w 4818756"/>
                <a:gd name="connsiteY44" fmla="*/ 4077630 h 4842163"/>
                <a:gd name="connsiteX45" fmla="*/ 3794801 w 4818756"/>
                <a:gd name="connsiteY45" fmla="*/ 4408670 h 4842163"/>
                <a:gd name="connsiteX46" fmla="*/ 3641827 w 4818756"/>
                <a:gd name="connsiteY46" fmla="*/ 4506981 h 4842163"/>
                <a:gd name="connsiteX47" fmla="*/ 3388492 w 4818756"/>
                <a:gd name="connsiteY47" fmla="*/ 4268780 h 4842163"/>
                <a:gd name="connsiteX48" fmla="*/ 3223501 w 4818756"/>
                <a:gd name="connsiteY48" fmla="*/ 4348260 h 4842163"/>
                <a:gd name="connsiteX49" fmla="*/ 3164544 w 4818756"/>
                <a:gd name="connsiteY49" fmla="*/ 4369839 h 4842163"/>
                <a:gd name="connsiteX50" fmla="*/ 3178713 w 4818756"/>
                <a:gd name="connsiteY50" fmla="*/ 4718477 h 4842163"/>
                <a:gd name="connsiteX51" fmla="*/ 3004238 w 4818756"/>
                <a:gd name="connsiteY51" fmla="*/ 4769707 h 4842163"/>
                <a:gd name="connsiteX52" fmla="*/ 2828678 w 4818756"/>
                <a:gd name="connsiteY52" fmla="*/ 4470470 h 4842163"/>
                <a:gd name="connsiteX53" fmla="*/ 2623226 w 4818756"/>
                <a:gd name="connsiteY53" fmla="*/ 4501826 h 4842163"/>
                <a:gd name="connsiteX54" fmla="*/ 2584899 w 4818756"/>
                <a:gd name="connsiteY54" fmla="*/ 4503761 h 4842163"/>
                <a:gd name="connsiteX55" fmla="*/ 2500298 w 4818756"/>
                <a:gd name="connsiteY55" fmla="*/ 4842163 h 4842163"/>
                <a:gd name="connsiteX56" fmla="*/ 2318457 w 4818756"/>
                <a:gd name="connsiteY56" fmla="*/ 4842163 h 4842163"/>
                <a:gd name="connsiteX57" fmla="*/ 2233857 w 4818756"/>
                <a:gd name="connsiteY57" fmla="*/ 4503761 h 4842163"/>
                <a:gd name="connsiteX58" fmla="*/ 2195530 w 4818756"/>
                <a:gd name="connsiteY58" fmla="*/ 4501826 h 4842163"/>
                <a:gd name="connsiteX59" fmla="*/ 1990078 w 4818756"/>
                <a:gd name="connsiteY59" fmla="*/ 4470470 h 4842163"/>
                <a:gd name="connsiteX60" fmla="*/ 1814518 w 4818756"/>
                <a:gd name="connsiteY60" fmla="*/ 4769707 h 4842163"/>
                <a:gd name="connsiteX61" fmla="*/ 1640043 w 4818756"/>
                <a:gd name="connsiteY61" fmla="*/ 4718477 h 4842163"/>
                <a:gd name="connsiteX62" fmla="*/ 1654212 w 4818756"/>
                <a:gd name="connsiteY62" fmla="*/ 4369839 h 4842163"/>
                <a:gd name="connsiteX63" fmla="*/ 1595255 w 4818756"/>
                <a:gd name="connsiteY63" fmla="*/ 4348260 h 4842163"/>
                <a:gd name="connsiteX64" fmla="*/ 1430264 w 4818756"/>
                <a:gd name="connsiteY64" fmla="*/ 4268780 h 4842163"/>
                <a:gd name="connsiteX65" fmla="*/ 1176929 w 4818756"/>
                <a:gd name="connsiteY65" fmla="*/ 4506981 h 4842163"/>
                <a:gd name="connsiteX66" fmla="*/ 1023955 w 4818756"/>
                <a:gd name="connsiteY66" fmla="*/ 4408670 h 4842163"/>
                <a:gd name="connsiteX67" fmla="*/ 1135948 w 4818756"/>
                <a:gd name="connsiteY67" fmla="*/ 4077630 h 4842163"/>
                <a:gd name="connsiteX68" fmla="*/ 1078962 w 4818756"/>
                <a:gd name="connsiteY68" fmla="*/ 4035017 h 4842163"/>
                <a:gd name="connsiteX69" fmla="*/ 949970 w 4818756"/>
                <a:gd name="connsiteY69" fmla="*/ 3917781 h 4842163"/>
                <a:gd name="connsiteX70" fmla="*/ 639186 w 4818756"/>
                <a:gd name="connsiteY70" fmla="*/ 4075265 h 4842163"/>
                <a:gd name="connsiteX71" fmla="*/ 520106 w 4818756"/>
                <a:gd name="connsiteY71" fmla="*/ 3937839 h 4842163"/>
                <a:gd name="connsiteX72" fmla="*/ 720843 w 4818756"/>
                <a:gd name="connsiteY72" fmla="*/ 3651738 h 4842163"/>
                <a:gd name="connsiteX73" fmla="*/ 675038 w 4818756"/>
                <a:gd name="connsiteY73" fmla="*/ 3590483 h 4842163"/>
                <a:gd name="connsiteX74" fmla="*/ 587273 w 4818756"/>
                <a:gd name="connsiteY74" fmla="*/ 3446019 h 4842163"/>
                <a:gd name="connsiteX75" fmla="*/ 244854 w 4818756"/>
                <a:gd name="connsiteY75" fmla="*/ 3509539 h 4842163"/>
                <a:gd name="connsiteX76" fmla="*/ 169315 w 4818756"/>
                <a:gd name="connsiteY76" fmla="*/ 3344130 h 4842163"/>
                <a:gd name="connsiteX77" fmla="*/ 442345 w 4818756"/>
                <a:gd name="connsiteY77" fmla="*/ 3126316 h 4842163"/>
                <a:gd name="connsiteX78" fmla="*/ 411867 w 4818756"/>
                <a:gd name="connsiteY78" fmla="*/ 3043042 h 4842163"/>
                <a:gd name="connsiteX79" fmla="*/ 372826 w 4818756"/>
                <a:gd name="connsiteY79" fmla="*/ 2891207 h 4842163"/>
                <a:gd name="connsiteX80" fmla="*/ 25878 w 4818756"/>
                <a:gd name="connsiteY80" fmla="*/ 2855633 h 4842163"/>
                <a:gd name="connsiteX81" fmla="*/ 0 w 4818756"/>
                <a:gd name="connsiteY81" fmla="*/ 2675642 h 4842163"/>
                <a:gd name="connsiteX82" fmla="*/ 324006 w 4818756"/>
                <a:gd name="connsiteY82" fmla="*/ 2543299 h 4842163"/>
                <a:gd name="connsiteX83" fmla="*/ 317835 w 4818756"/>
                <a:gd name="connsiteY83" fmla="*/ 2421081 h 4842163"/>
                <a:gd name="connsiteX84" fmla="*/ 324006 w 4818756"/>
                <a:gd name="connsiteY84" fmla="*/ 2298864 h 4842163"/>
                <a:gd name="connsiteX85" fmla="*/ 0 w 4818756"/>
                <a:gd name="connsiteY85" fmla="*/ 2166520 h 4842163"/>
                <a:gd name="connsiteX86" fmla="*/ 25878 w 4818756"/>
                <a:gd name="connsiteY86" fmla="*/ 1986530 h 4842163"/>
                <a:gd name="connsiteX87" fmla="*/ 372826 w 4818756"/>
                <a:gd name="connsiteY87" fmla="*/ 1950955 h 4842163"/>
                <a:gd name="connsiteX88" fmla="*/ 411867 w 4818756"/>
                <a:gd name="connsiteY88" fmla="*/ 1799120 h 4842163"/>
                <a:gd name="connsiteX89" fmla="*/ 442345 w 4818756"/>
                <a:gd name="connsiteY89" fmla="*/ 1715846 h 4842163"/>
                <a:gd name="connsiteX90" fmla="*/ 169315 w 4818756"/>
                <a:gd name="connsiteY90" fmla="*/ 1498032 h 4842163"/>
                <a:gd name="connsiteX91" fmla="*/ 244854 w 4818756"/>
                <a:gd name="connsiteY91" fmla="*/ 1332624 h 4842163"/>
                <a:gd name="connsiteX92" fmla="*/ 587273 w 4818756"/>
                <a:gd name="connsiteY92" fmla="*/ 1396144 h 4842163"/>
                <a:gd name="connsiteX93" fmla="*/ 675038 w 4818756"/>
                <a:gd name="connsiteY93" fmla="*/ 1251680 h 4842163"/>
                <a:gd name="connsiteX94" fmla="*/ 720844 w 4818756"/>
                <a:gd name="connsiteY94" fmla="*/ 1190424 h 4842163"/>
                <a:gd name="connsiteX95" fmla="*/ 520106 w 4818756"/>
                <a:gd name="connsiteY95" fmla="*/ 904323 h 4842163"/>
                <a:gd name="connsiteX96" fmla="*/ 639186 w 4818756"/>
                <a:gd name="connsiteY96" fmla="*/ 766896 h 4842163"/>
                <a:gd name="connsiteX97" fmla="*/ 949970 w 4818756"/>
                <a:gd name="connsiteY97" fmla="*/ 924381 h 4842163"/>
                <a:gd name="connsiteX98" fmla="*/ 1078962 w 4818756"/>
                <a:gd name="connsiteY98" fmla="*/ 807145 h 4842163"/>
                <a:gd name="connsiteX99" fmla="*/ 1135948 w 4818756"/>
                <a:gd name="connsiteY99" fmla="*/ 764532 h 4842163"/>
                <a:gd name="connsiteX100" fmla="*/ 1023955 w 4818756"/>
                <a:gd name="connsiteY100" fmla="*/ 433493 h 4842163"/>
                <a:gd name="connsiteX101" fmla="*/ 1176929 w 4818756"/>
                <a:gd name="connsiteY101" fmla="*/ 335182 h 4842163"/>
                <a:gd name="connsiteX102" fmla="*/ 1430264 w 4818756"/>
                <a:gd name="connsiteY102" fmla="*/ 573383 h 4842163"/>
                <a:gd name="connsiteX103" fmla="*/ 1595255 w 4818756"/>
                <a:gd name="connsiteY103" fmla="*/ 493902 h 4842163"/>
                <a:gd name="connsiteX104" fmla="*/ 1654212 w 4818756"/>
                <a:gd name="connsiteY104" fmla="*/ 472323 h 4842163"/>
                <a:gd name="connsiteX105" fmla="*/ 1640043 w 4818756"/>
                <a:gd name="connsiteY105" fmla="*/ 123686 h 4842163"/>
                <a:gd name="connsiteX106" fmla="*/ 1814518 w 4818756"/>
                <a:gd name="connsiteY106" fmla="*/ 72455 h 4842163"/>
                <a:gd name="connsiteX107" fmla="*/ 1990078 w 4818756"/>
                <a:gd name="connsiteY107" fmla="*/ 371692 h 4842163"/>
                <a:gd name="connsiteX108" fmla="*/ 2195530 w 4818756"/>
                <a:gd name="connsiteY108" fmla="*/ 340337 h 4842163"/>
                <a:gd name="connsiteX109" fmla="*/ 2233857 w 4818756"/>
                <a:gd name="connsiteY109" fmla="*/ 338401 h 4842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4818756" h="4842163">
                  <a:moveTo>
                    <a:pt x="2318457" y="0"/>
                  </a:moveTo>
                  <a:lnTo>
                    <a:pt x="2500298" y="0"/>
                  </a:lnTo>
                  <a:lnTo>
                    <a:pt x="2584898" y="338401"/>
                  </a:lnTo>
                  <a:lnTo>
                    <a:pt x="2623226" y="340337"/>
                  </a:lnTo>
                  <a:lnTo>
                    <a:pt x="2828678" y="371692"/>
                  </a:lnTo>
                  <a:lnTo>
                    <a:pt x="3004238" y="72457"/>
                  </a:lnTo>
                  <a:lnTo>
                    <a:pt x="3178713" y="123687"/>
                  </a:lnTo>
                  <a:lnTo>
                    <a:pt x="3164544" y="472323"/>
                  </a:lnTo>
                  <a:lnTo>
                    <a:pt x="3223501" y="493902"/>
                  </a:lnTo>
                  <a:lnTo>
                    <a:pt x="3388493" y="573383"/>
                  </a:lnTo>
                  <a:lnTo>
                    <a:pt x="3641827" y="335183"/>
                  </a:lnTo>
                  <a:lnTo>
                    <a:pt x="3794801" y="433494"/>
                  </a:lnTo>
                  <a:lnTo>
                    <a:pt x="3682809" y="764532"/>
                  </a:lnTo>
                  <a:lnTo>
                    <a:pt x="3739794" y="807145"/>
                  </a:lnTo>
                  <a:lnTo>
                    <a:pt x="3868787" y="924382"/>
                  </a:lnTo>
                  <a:lnTo>
                    <a:pt x="4179570" y="766897"/>
                  </a:lnTo>
                  <a:lnTo>
                    <a:pt x="4298650" y="904323"/>
                  </a:lnTo>
                  <a:lnTo>
                    <a:pt x="4097912" y="1190424"/>
                  </a:lnTo>
                  <a:lnTo>
                    <a:pt x="4143718" y="1251680"/>
                  </a:lnTo>
                  <a:lnTo>
                    <a:pt x="4231483" y="1396144"/>
                  </a:lnTo>
                  <a:lnTo>
                    <a:pt x="4573902" y="1332624"/>
                  </a:lnTo>
                  <a:lnTo>
                    <a:pt x="4649441" y="1498032"/>
                  </a:lnTo>
                  <a:lnTo>
                    <a:pt x="4376411" y="1715846"/>
                  </a:lnTo>
                  <a:lnTo>
                    <a:pt x="4406890" y="1799120"/>
                  </a:lnTo>
                  <a:lnTo>
                    <a:pt x="4445930" y="1950955"/>
                  </a:lnTo>
                  <a:lnTo>
                    <a:pt x="4792877" y="1986530"/>
                  </a:lnTo>
                  <a:lnTo>
                    <a:pt x="4818756" y="2166520"/>
                  </a:lnTo>
                  <a:lnTo>
                    <a:pt x="4494750" y="2298864"/>
                  </a:lnTo>
                  <a:lnTo>
                    <a:pt x="4500921" y="2421081"/>
                  </a:lnTo>
                  <a:lnTo>
                    <a:pt x="4494750" y="2543299"/>
                  </a:lnTo>
                  <a:lnTo>
                    <a:pt x="4818756" y="2675642"/>
                  </a:lnTo>
                  <a:lnTo>
                    <a:pt x="4792877" y="2855633"/>
                  </a:lnTo>
                  <a:lnTo>
                    <a:pt x="4445930" y="2891207"/>
                  </a:lnTo>
                  <a:lnTo>
                    <a:pt x="4406890" y="3043042"/>
                  </a:lnTo>
                  <a:lnTo>
                    <a:pt x="4376411" y="3126316"/>
                  </a:lnTo>
                  <a:lnTo>
                    <a:pt x="4649441" y="3344130"/>
                  </a:lnTo>
                  <a:lnTo>
                    <a:pt x="4573902" y="3509539"/>
                  </a:lnTo>
                  <a:lnTo>
                    <a:pt x="4231483" y="3446019"/>
                  </a:lnTo>
                  <a:lnTo>
                    <a:pt x="4143718" y="3590483"/>
                  </a:lnTo>
                  <a:lnTo>
                    <a:pt x="4097913" y="3651738"/>
                  </a:lnTo>
                  <a:lnTo>
                    <a:pt x="4298650" y="3937839"/>
                  </a:lnTo>
                  <a:lnTo>
                    <a:pt x="4179570" y="4075265"/>
                  </a:lnTo>
                  <a:lnTo>
                    <a:pt x="3868786" y="3917781"/>
                  </a:lnTo>
                  <a:lnTo>
                    <a:pt x="3739794" y="4035017"/>
                  </a:lnTo>
                  <a:lnTo>
                    <a:pt x="3682808" y="4077630"/>
                  </a:lnTo>
                  <a:lnTo>
                    <a:pt x="3794801" y="4408670"/>
                  </a:lnTo>
                  <a:lnTo>
                    <a:pt x="3641827" y="4506981"/>
                  </a:lnTo>
                  <a:lnTo>
                    <a:pt x="3388492" y="4268780"/>
                  </a:lnTo>
                  <a:lnTo>
                    <a:pt x="3223501" y="4348260"/>
                  </a:lnTo>
                  <a:lnTo>
                    <a:pt x="3164544" y="4369839"/>
                  </a:lnTo>
                  <a:lnTo>
                    <a:pt x="3178713" y="4718477"/>
                  </a:lnTo>
                  <a:lnTo>
                    <a:pt x="3004238" y="4769707"/>
                  </a:lnTo>
                  <a:lnTo>
                    <a:pt x="2828678" y="4470470"/>
                  </a:lnTo>
                  <a:lnTo>
                    <a:pt x="2623226" y="4501826"/>
                  </a:lnTo>
                  <a:lnTo>
                    <a:pt x="2584899" y="4503761"/>
                  </a:lnTo>
                  <a:lnTo>
                    <a:pt x="2500298" y="4842163"/>
                  </a:lnTo>
                  <a:lnTo>
                    <a:pt x="2318457" y="4842163"/>
                  </a:lnTo>
                  <a:lnTo>
                    <a:pt x="2233857" y="4503761"/>
                  </a:lnTo>
                  <a:lnTo>
                    <a:pt x="2195530" y="4501826"/>
                  </a:lnTo>
                  <a:lnTo>
                    <a:pt x="1990078" y="4470470"/>
                  </a:lnTo>
                  <a:lnTo>
                    <a:pt x="1814518" y="4769707"/>
                  </a:lnTo>
                  <a:lnTo>
                    <a:pt x="1640043" y="4718477"/>
                  </a:lnTo>
                  <a:lnTo>
                    <a:pt x="1654212" y="4369839"/>
                  </a:lnTo>
                  <a:lnTo>
                    <a:pt x="1595255" y="4348260"/>
                  </a:lnTo>
                  <a:lnTo>
                    <a:pt x="1430264" y="4268780"/>
                  </a:lnTo>
                  <a:lnTo>
                    <a:pt x="1176929" y="4506981"/>
                  </a:lnTo>
                  <a:lnTo>
                    <a:pt x="1023955" y="4408670"/>
                  </a:lnTo>
                  <a:lnTo>
                    <a:pt x="1135948" y="4077630"/>
                  </a:lnTo>
                  <a:lnTo>
                    <a:pt x="1078962" y="4035017"/>
                  </a:lnTo>
                  <a:lnTo>
                    <a:pt x="949970" y="3917781"/>
                  </a:lnTo>
                  <a:lnTo>
                    <a:pt x="639186" y="4075265"/>
                  </a:lnTo>
                  <a:lnTo>
                    <a:pt x="520106" y="3937839"/>
                  </a:lnTo>
                  <a:lnTo>
                    <a:pt x="720843" y="3651738"/>
                  </a:lnTo>
                  <a:lnTo>
                    <a:pt x="675038" y="3590483"/>
                  </a:lnTo>
                  <a:lnTo>
                    <a:pt x="587273" y="3446019"/>
                  </a:lnTo>
                  <a:lnTo>
                    <a:pt x="244854" y="3509539"/>
                  </a:lnTo>
                  <a:lnTo>
                    <a:pt x="169315" y="3344130"/>
                  </a:lnTo>
                  <a:lnTo>
                    <a:pt x="442345" y="3126316"/>
                  </a:lnTo>
                  <a:lnTo>
                    <a:pt x="411867" y="3043042"/>
                  </a:lnTo>
                  <a:lnTo>
                    <a:pt x="372826" y="2891207"/>
                  </a:lnTo>
                  <a:lnTo>
                    <a:pt x="25878" y="2855633"/>
                  </a:lnTo>
                  <a:lnTo>
                    <a:pt x="0" y="2675642"/>
                  </a:lnTo>
                  <a:lnTo>
                    <a:pt x="324006" y="2543299"/>
                  </a:lnTo>
                  <a:lnTo>
                    <a:pt x="317835" y="2421081"/>
                  </a:lnTo>
                  <a:lnTo>
                    <a:pt x="324006" y="2298864"/>
                  </a:lnTo>
                  <a:lnTo>
                    <a:pt x="0" y="2166520"/>
                  </a:lnTo>
                  <a:lnTo>
                    <a:pt x="25878" y="1986530"/>
                  </a:lnTo>
                  <a:lnTo>
                    <a:pt x="372826" y="1950955"/>
                  </a:lnTo>
                  <a:lnTo>
                    <a:pt x="411867" y="1799120"/>
                  </a:lnTo>
                  <a:lnTo>
                    <a:pt x="442345" y="1715846"/>
                  </a:lnTo>
                  <a:lnTo>
                    <a:pt x="169315" y="1498032"/>
                  </a:lnTo>
                  <a:lnTo>
                    <a:pt x="244854" y="1332624"/>
                  </a:lnTo>
                  <a:lnTo>
                    <a:pt x="587273" y="1396144"/>
                  </a:lnTo>
                  <a:lnTo>
                    <a:pt x="675038" y="1251680"/>
                  </a:lnTo>
                  <a:lnTo>
                    <a:pt x="720844" y="1190424"/>
                  </a:lnTo>
                  <a:lnTo>
                    <a:pt x="520106" y="904323"/>
                  </a:lnTo>
                  <a:lnTo>
                    <a:pt x="639186" y="766896"/>
                  </a:lnTo>
                  <a:lnTo>
                    <a:pt x="949970" y="924381"/>
                  </a:lnTo>
                  <a:lnTo>
                    <a:pt x="1078962" y="807145"/>
                  </a:lnTo>
                  <a:lnTo>
                    <a:pt x="1135948" y="764532"/>
                  </a:lnTo>
                  <a:lnTo>
                    <a:pt x="1023955" y="433493"/>
                  </a:lnTo>
                  <a:lnTo>
                    <a:pt x="1176929" y="335182"/>
                  </a:lnTo>
                  <a:lnTo>
                    <a:pt x="1430264" y="573383"/>
                  </a:lnTo>
                  <a:lnTo>
                    <a:pt x="1595255" y="493902"/>
                  </a:lnTo>
                  <a:lnTo>
                    <a:pt x="1654212" y="472323"/>
                  </a:lnTo>
                  <a:lnTo>
                    <a:pt x="1640043" y="123686"/>
                  </a:lnTo>
                  <a:lnTo>
                    <a:pt x="1814518" y="72455"/>
                  </a:lnTo>
                  <a:lnTo>
                    <a:pt x="1990078" y="371692"/>
                  </a:lnTo>
                  <a:lnTo>
                    <a:pt x="2195530" y="340337"/>
                  </a:lnTo>
                  <a:lnTo>
                    <a:pt x="2233857" y="338401"/>
                  </a:lnTo>
                  <a:close/>
                </a:path>
              </a:pathLst>
            </a:custGeom>
            <a:gradFill>
              <a:gsLst>
                <a:gs pos="100000">
                  <a:schemeClr val="bg1">
                    <a:lumMod val="85000"/>
                  </a:schemeClr>
                </a:gs>
                <a:gs pos="0">
                  <a:schemeClr val="bg1"/>
                </a:gs>
              </a:gsLst>
              <a:lin ang="2700000" scaled="1"/>
            </a:gradFill>
            <a:ln>
              <a:noFill/>
            </a:ln>
            <a:effectLst>
              <a:outerShdw blurRad="127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2" name="椭圆 61"/>
            <p:cNvSpPr/>
            <p:nvPr/>
          </p:nvSpPr>
          <p:spPr>
            <a:xfrm>
              <a:off x="5624512" y="2957514"/>
              <a:ext cx="942974" cy="942974"/>
            </a:xfrm>
            <a:prstGeom prst="ellipse">
              <a:avLst/>
            </a:prstGeom>
            <a:solidFill>
              <a:srgbClr val="E3413E"/>
            </a:solidFill>
            <a:ln w="22225">
              <a:gradFill flip="none" rotWithShape="1">
                <a:gsLst>
                  <a:gs pos="0">
                    <a:schemeClr val="bg1">
                      <a:lumMod val="85000"/>
                    </a:schemeClr>
                  </a:gs>
                  <a:gs pos="100000">
                    <a:schemeClr val="bg1"/>
                  </a:gs>
                </a:gsLst>
                <a:lin ang="2700000" scaled="1"/>
                <a:tileRect/>
              </a:gradFill>
            </a:ln>
            <a:effectLst>
              <a:innerShdw blurRad="114300" dist="63500" dir="13500000">
                <a:srgbClr val="B31D1D">
                  <a:alpha val="49804"/>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3" name="椭圆 62"/>
            <p:cNvSpPr/>
            <p:nvPr/>
          </p:nvSpPr>
          <p:spPr>
            <a:xfrm>
              <a:off x="5761338" y="3013184"/>
              <a:ext cx="674085" cy="488735"/>
            </a:xfrm>
            <a:prstGeom prst="ellipse">
              <a:avLst/>
            </a:prstGeom>
            <a:gradFill>
              <a:gsLst>
                <a:gs pos="0">
                  <a:schemeClr val="bg1">
                    <a:alpha val="80000"/>
                  </a:schemeClr>
                </a:gs>
                <a:gs pos="100000">
                  <a:srgbClr val="E87071">
                    <a:alpha val="0"/>
                  </a:srgbClr>
                </a:gs>
              </a:gsLst>
              <a:lin ang="5400000" scaled="0"/>
            </a:gra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56" name="组合 55"/>
          <p:cNvGrpSpPr/>
          <p:nvPr/>
        </p:nvGrpSpPr>
        <p:grpSpPr>
          <a:xfrm>
            <a:off x="3450497" y="3317952"/>
            <a:ext cx="845815" cy="850039"/>
            <a:chOff x="5413827" y="2743515"/>
            <a:chExt cx="1364344" cy="1370972"/>
          </a:xfrm>
        </p:grpSpPr>
        <p:sp>
          <p:nvSpPr>
            <p:cNvPr id="57" name="任意多边形 56"/>
            <p:cNvSpPr/>
            <p:nvPr/>
          </p:nvSpPr>
          <p:spPr>
            <a:xfrm>
              <a:off x="5413827" y="2743515"/>
              <a:ext cx="1364344" cy="1370972"/>
            </a:xfrm>
            <a:custGeom>
              <a:avLst/>
              <a:gdLst>
                <a:gd name="connsiteX0" fmla="*/ 2318457 w 4818756"/>
                <a:gd name="connsiteY0" fmla="*/ 0 h 4842163"/>
                <a:gd name="connsiteX1" fmla="*/ 2500298 w 4818756"/>
                <a:gd name="connsiteY1" fmla="*/ 0 h 4842163"/>
                <a:gd name="connsiteX2" fmla="*/ 2584898 w 4818756"/>
                <a:gd name="connsiteY2" fmla="*/ 338401 h 4842163"/>
                <a:gd name="connsiteX3" fmla="*/ 2623226 w 4818756"/>
                <a:gd name="connsiteY3" fmla="*/ 340337 h 4842163"/>
                <a:gd name="connsiteX4" fmla="*/ 2828678 w 4818756"/>
                <a:gd name="connsiteY4" fmla="*/ 371692 h 4842163"/>
                <a:gd name="connsiteX5" fmla="*/ 3004238 w 4818756"/>
                <a:gd name="connsiteY5" fmla="*/ 72457 h 4842163"/>
                <a:gd name="connsiteX6" fmla="*/ 3178713 w 4818756"/>
                <a:gd name="connsiteY6" fmla="*/ 123687 h 4842163"/>
                <a:gd name="connsiteX7" fmla="*/ 3164544 w 4818756"/>
                <a:gd name="connsiteY7" fmla="*/ 472323 h 4842163"/>
                <a:gd name="connsiteX8" fmla="*/ 3223501 w 4818756"/>
                <a:gd name="connsiteY8" fmla="*/ 493902 h 4842163"/>
                <a:gd name="connsiteX9" fmla="*/ 3388493 w 4818756"/>
                <a:gd name="connsiteY9" fmla="*/ 573383 h 4842163"/>
                <a:gd name="connsiteX10" fmla="*/ 3641827 w 4818756"/>
                <a:gd name="connsiteY10" fmla="*/ 335183 h 4842163"/>
                <a:gd name="connsiteX11" fmla="*/ 3794801 w 4818756"/>
                <a:gd name="connsiteY11" fmla="*/ 433494 h 4842163"/>
                <a:gd name="connsiteX12" fmla="*/ 3682809 w 4818756"/>
                <a:gd name="connsiteY12" fmla="*/ 764532 h 4842163"/>
                <a:gd name="connsiteX13" fmla="*/ 3739794 w 4818756"/>
                <a:gd name="connsiteY13" fmla="*/ 807145 h 4842163"/>
                <a:gd name="connsiteX14" fmla="*/ 3868787 w 4818756"/>
                <a:gd name="connsiteY14" fmla="*/ 924382 h 4842163"/>
                <a:gd name="connsiteX15" fmla="*/ 4179570 w 4818756"/>
                <a:gd name="connsiteY15" fmla="*/ 766897 h 4842163"/>
                <a:gd name="connsiteX16" fmla="*/ 4298650 w 4818756"/>
                <a:gd name="connsiteY16" fmla="*/ 904323 h 4842163"/>
                <a:gd name="connsiteX17" fmla="*/ 4097912 w 4818756"/>
                <a:gd name="connsiteY17" fmla="*/ 1190424 h 4842163"/>
                <a:gd name="connsiteX18" fmla="*/ 4143718 w 4818756"/>
                <a:gd name="connsiteY18" fmla="*/ 1251680 h 4842163"/>
                <a:gd name="connsiteX19" fmla="*/ 4231483 w 4818756"/>
                <a:gd name="connsiteY19" fmla="*/ 1396144 h 4842163"/>
                <a:gd name="connsiteX20" fmla="*/ 4573902 w 4818756"/>
                <a:gd name="connsiteY20" fmla="*/ 1332624 h 4842163"/>
                <a:gd name="connsiteX21" fmla="*/ 4649441 w 4818756"/>
                <a:gd name="connsiteY21" fmla="*/ 1498032 h 4842163"/>
                <a:gd name="connsiteX22" fmla="*/ 4376411 w 4818756"/>
                <a:gd name="connsiteY22" fmla="*/ 1715846 h 4842163"/>
                <a:gd name="connsiteX23" fmla="*/ 4406890 w 4818756"/>
                <a:gd name="connsiteY23" fmla="*/ 1799120 h 4842163"/>
                <a:gd name="connsiteX24" fmla="*/ 4445930 w 4818756"/>
                <a:gd name="connsiteY24" fmla="*/ 1950955 h 4842163"/>
                <a:gd name="connsiteX25" fmla="*/ 4792877 w 4818756"/>
                <a:gd name="connsiteY25" fmla="*/ 1986530 h 4842163"/>
                <a:gd name="connsiteX26" fmla="*/ 4818756 w 4818756"/>
                <a:gd name="connsiteY26" fmla="*/ 2166520 h 4842163"/>
                <a:gd name="connsiteX27" fmla="*/ 4494750 w 4818756"/>
                <a:gd name="connsiteY27" fmla="*/ 2298864 h 4842163"/>
                <a:gd name="connsiteX28" fmla="*/ 4500921 w 4818756"/>
                <a:gd name="connsiteY28" fmla="*/ 2421081 h 4842163"/>
                <a:gd name="connsiteX29" fmla="*/ 4494750 w 4818756"/>
                <a:gd name="connsiteY29" fmla="*/ 2543299 h 4842163"/>
                <a:gd name="connsiteX30" fmla="*/ 4818756 w 4818756"/>
                <a:gd name="connsiteY30" fmla="*/ 2675642 h 4842163"/>
                <a:gd name="connsiteX31" fmla="*/ 4792877 w 4818756"/>
                <a:gd name="connsiteY31" fmla="*/ 2855633 h 4842163"/>
                <a:gd name="connsiteX32" fmla="*/ 4445930 w 4818756"/>
                <a:gd name="connsiteY32" fmla="*/ 2891207 h 4842163"/>
                <a:gd name="connsiteX33" fmla="*/ 4406890 w 4818756"/>
                <a:gd name="connsiteY33" fmla="*/ 3043042 h 4842163"/>
                <a:gd name="connsiteX34" fmla="*/ 4376411 w 4818756"/>
                <a:gd name="connsiteY34" fmla="*/ 3126316 h 4842163"/>
                <a:gd name="connsiteX35" fmla="*/ 4649441 w 4818756"/>
                <a:gd name="connsiteY35" fmla="*/ 3344130 h 4842163"/>
                <a:gd name="connsiteX36" fmla="*/ 4573902 w 4818756"/>
                <a:gd name="connsiteY36" fmla="*/ 3509539 h 4842163"/>
                <a:gd name="connsiteX37" fmla="*/ 4231483 w 4818756"/>
                <a:gd name="connsiteY37" fmla="*/ 3446019 h 4842163"/>
                <a:gd name="connsiteX38" fmla="*/ 4143718 w 4818756"/>
                <a:gd name="connsiteY38" fmla="*/ 3590483 h 4842163"/>
                <a:gd name="connsiteX39" fmla="*/ 4097913 w 4818756"/>
                <a:gd name="connsiteY39" fmla="*/ 3651738 h 4842163"/>
                <a:gd name="connsiteX40" fmla="*/ 4298650 w 4818756"/>
                <a:gd name="connsiteY40" fmla="*/ 3937839 h 4842163"/>
                <a:gd name="connsiteX41" fmla="*/ 4179570 w 4818756"/>
                <a:gd name="connsiteY41" fmla="*/ 4075265 h 4842163"/>
                <a:gd name="connsiteX42" fmla="*/ 3868786 w 4818756"/>
                <a:gd name="connsiteY42" fmla="*/ 3917781 h 4842163"/>
                <a:gd name="connsiteX43" fmla="*/ 3739794 w 4818756"/>
                <a:gd name="connsiteY43" fmla="*/ 4035017 h 4842163"/>
                <a:gd name="connsiteX44" fmla="*/ 3682808 w 4818756"/>
                <a:gd name="connsiteY44" fmla="*/ 4077630 h 4842163"/>
                <a:gd name="connsiteX45" fmla="*/ 3794801 w 4818756"/>
                <a:gd name="connsiteY45" fmla="*/ 4408670 h 4842163"/>
                <a:gd name="connsiteX46" fmla="*/ 3641827 w 4818756"/>
                <a:gd name="connsiteY46" fmla="*/ 4506981 h 4842163"/>
                <a:gd name="connsiteX47" fmla="*/ 3388492 w 4818756"/>
                <a:gd name="connsiteY47" fmla="*/ 4268780 h 4842163"/>
                <a:gd name="connsiteX48" fmla="*/ 3223501 w 4818756"/>
                <a:gd name="connsiteY48" fmla="*/ 4348260 h 4842163"/>
                <a:gd name="connsiteX49" fmla="*/ 3164544 w 4818756"/>
                <a:gd name="connsiteY49" fmla="*/ 4369839 h 4842163"/>
                <a:gd name="connsiteX50" fmla="*/ 3178713 w 4818756"/>
                <a:gd name="connsiteY50" fmla="*/ 4718477 h 4842163"/>
                <a:gd name="connsiteX51" fmla="*/ 3004238 w 4818756"/>
                <a:gd name="connsiteY51" fmla="*/ 4769707 h 4842163"/>
                <a:gd name="connsiteX52" fmla="*/ 2828678 w 4818756"/>
                <a:gd name="connsiteY52" fmla="*/ 4470470 h 4842163"/>
                <a:gd name="connsiteX53" fmla="*/ 2623226 w 4818756"/>
                <a:gd name="connsiteY53" fmla="*/ 4501826 h 4842163"/>
                <a:gd name="connsiteX54" fmla="*/ 2584899 w 4818756"/>
                <a:gd name="connsiteY54" fmla="*/ 4503761 h 4842163"/>
                <a:gd name="connsiteX55" fmla="*/ 2500298 w 4818756"/>
                <a:gd name="connsiteY55" fmla="*/ 4842163 h 4842163"/>
                <a:gd name="connsiteX56" fmla="*/ 2318457 w 4818756"/>
                <a:gd name="connsiteY56" fmla="*/ 4842163 h 4842163"/>
                <a:gd name="connsiteX57" fmla="*/ 2233857 w 4818756"/>
                <a:gd name="connsiteY57" fmla="*/ 4503761 h 4842163"/>
                <a:gd name="connsiteX58" fmla="*/ 2195530 w 4818756"/>
                <a:gd name="connsiteY58" fmla="*/ 4501826 h 4842163"/>
                <a:gd name="connsiteX59" fmla="*/ 1990078 w 4818756"/>
                <a:gd name="connsiteY59" fmla="*/ 4470470 h 4842163"/>
                <a:gd name="connsiteX60" fmla="*/ 1814518 w 4818756"/>
                <a:gd name="connsiteY60" fmla="*/ 4769707 h 4842163"/>
                <a:gd name="connsiteX61" fmla="*/ 1640043 w 4818756"/>
                <a:gd name="connsiteY61" fmla="*/ 4718477 h 4842163"/>
                <a:gd name="connsiteX62" fmla="*/ 1654212 w 4818756"/>
                <a:gd name="connsiteY62" fmla="*/ 4369839 h 4842163"/>
                <a:gd name="connsiteX63" fmla="*/ 1595255 w 4818756"/>
                <a:gd name="connsiteY63" fmla="*/ 4348260 h 4842163"/>
                <a:gd name="connsiteX64" fmla="*/ 1430264 w 4818756"/>
                <a:gd name="connsiteY64" fmla="*/ 4268780 h 4842163"/>
                <a:gd name="connsiteX65" fmla="*/ 1176929 w 4818756"/>
                <a:gd name="connsiteY65" fmla="*/ 4506981 h 4842163"/>
                <a:gd name="connsiteX66" fmla="*/ 1023955 w 4818756"/>
                <a:gd name="connsiteY66" fmla="*/ 4408670 h 4842163"/>
                <a:gd name="connsiteX67" fmla="*/ 1135948 w 4818756"/>
                <a:gd name="connsiteY67" fmla="*/ 4077630 h 4842163"/>
                <a:gd name="connsiteX68" fmla="*/ 1078962 w 4818756"/>
                <a:gd name="connsiteY68" fmla="*/ 4035017 h 4842163"/>
                <a:gd name="connsiteX69" fmla="*/ 949970 w 4818756"/>
                <a:gd name="connsiteY69" fmla="*/ 3917781 h 4842163"/>
                <a:gd name="connsiteX70" fmla="*/ 639186 w 4818756"/>
                <a:gd name="connsiteY70" fmla="*/ 4075265 h 4842163"/>
                <a:gd name="connsiteX71" fmla="*/ 520106 w 4818756"/>
                <a:gd name="connsiteY71" fmla="*/ 3937839 h 4842163"/>
                <a:gd name="connsiteX72" fmla="*/ 720843 w 4818756"/>
                <a:gd name="connsiteY72" fmla="*/ 3651738 h 4842163"/>
                <a:gd name="connsiteX73" fmla="*/ 675038 w 4818756"/>
                <a:gd name="connsiteY73" fmla="*/ 3590483 h 4842163"/>
                <a:gd name="connsiteX74" fmla="*/ 587273 w 4818756"/>
                <a:gd name="connsiteY74" fmla="*/ 3446019 h 4842163"/>
                <a:gd name="connsiteX75" fmla="*/ 244854 w 4818756"/>
                <a:gd name="connsiteY75" fmla="*/ 3509539 h 4842163"/>
                <a:gd name="connsiteX76" fmla="*/ 169315 w 4818756"/>
                <a:gd name="connsiteY76" fmla="*/ 3344130 h 4842163"/>
                <a:gd name="connsiteX77" fmla="*/ 442345 w 4818756"/>
                <a:gd name="connsiteY77" fmla="*/ 3126316 h 4842163"/>
                <a:gd name="connsiteX78" fmla="*/ 411867 w 4818756"/>
                <a:gd name="connsiteY78" fmla="*/ 3043042 h 4842163"/>
                <a:gd name="connsiteX79" fmla="*/ 372826 w 4818756"/>
                <a:gd name="connsiteY79" fmla="*/ 2891207 h 4842163"/>
                <a:gd name="connsiteX80" fmla="*/ 25878 w 4818756"/>
                <a:gd name="connsiteY80" fmla="*/ 2855633 h 4842163"/>
                <a:gd name="connsiteX81" fmla="*/ 0 w 4818756"/>
                <a:gd name="connsiteY81" fmla="*/ 2675642 h 4842163"/>
                <a:gd name="connsiteX82" fmla="*/ 324006 w 4818756"/>
                <a:gd name="connsiteY82" fmla="*/ 2543299 h 4842163"/>
                <a:gd name="connsiteX83" fmla="*/ 317835 w 4818756"/>
                <a:gd name="connsiteY83" fmla="*/ 2421081 h 4842163"/>
                <a:gd name="connsiteX84" fmla="*/ 324006 w 4818756"/>
                <a:gd name="connsiteY84" fmla="*/ 2298864 h 4842163"/>
                <a:gd name="connsiteX85" fmla="*/ 0 w 4818756"/>
                <a:gd name="connsiteY85" fmla="*/ 2166520 h 4842163"/>
                <a:gd name="connsiteX86" fmla="*/ 25878 w 4818756"/>
                <a:gd name="connsiteY86" fmla="*/ 1986530 h 4842163"/>
                <a:gd name="connsiteX87" fmla="*/ 372826 w 4818756"/>
                <a:gd name="connsiteY87" fmla="*/ 1950955 h 4842163"/>
                <a:gd name="connsiteX88" fmla="*/ 411867 w 4818756"/>
                <a:gd name="connsiteY88" fmla="*/ 1799120 h 4842163"/>
                <a:gd name="connsiteX89" fmla="*/ 442345 w 4818756"/>
                <a:gd name="connsiteY89" fmla="*/ 1715846 h 4842163"/>
                <a:gd name="connsiteX90" fmla="*/ 169315 w 4818756"/>
                <a:gd name="connsiteY90" fmla="*/ 1498032 h 4842163"/>
                <a:gd name="connsiteX91" fmla="*/ 244854 w 4818756"/>
                <a:gd name="connsiteY91" fmla="*/ 1332624 h 4842163"/>
                <a:gd name="connsiteX92" fmla="*/ 587273 w 4818756"/>
                <a:gd name="connsiteY92" fmla="*/ 1396144 h 4842163"/>
                <a:gd name="connsiteX93" fmla="*/ 675038 w 4818756"/>
                <a:gd name="connsiteY93" fmla="*/ 1251680 h 4842163"/>
                <a:gd name="connsiteX94" fmla="*/ 720844 w 4818756"/>
                <a:gd name="connsiteY94" fmla="*/ 1190424 h 4842163"/>
                <a:gd name="connsiteX95" fmla="*/ 520106 w 4818756"/>
                <a:gd name="connsiteY95" fmla="*/ 904323 h 4842163"/>
                <a:gd name="connsiteX96" fmla="*/ 639186 w 4818756"/>
                <a:gd name="connsiteY96" fmla="*/ 766896 h 4842163"/>
                <a:gd name="connsiteX97" fmla="*/ 949970 w 4818756"/>
                <a:gd name="connsiteY97" fmla="*/ 924381 h 4842163"/>
                <a:gd name="connsiteX98" fmla="*/ 1078962 w 4818756"/>
                <a:gd name="connsiteY98" fmla="*/ 807145 h 4842163"/>
                <a:gd name="connsiteX99" fmla="*/ 1135948 w 4818756"/>
                <a:gd name="connsiteY99" fmla="*/ 764532 h 4842163"/>
                <a:gd name="connsiteX100" fmla="*/ 1023955 w 4818756"/>
                <a:gd name="connsiteY100" fmla="*/ 433493 h 4842163"/>
                <a:gd name="connsiteX101" fmla="*/ 1176929 w 4818756"/>
                <a:gd name="connsiteY101" fmla="*/ 335182 h 4842163"/>
                <a:gd name="connsiteX102" fmla="*/ 1430264 w 4818756"/>
                <a:gd name="connsiteY102" fmla="*/ 573383 h 4842163"/>
                <a:gd name="connsiteX103" fmla="*/ 1595255 w 4818756"/>
                <a:gd name="connsiteY103" fmla="*/ 493902 h 4842163"/>
                <a:gd name="connsiteX104" fmla="*/ 1654212 w 4818756"/>
                <a:gd name="connsiteY104" fmla="*/ 472323 h 4842163"/>
                <a:gd name="connsiteX105" fmla="*/ 1640043 w 4818756"/>
                <a:gd name="connsiteY105" fmla="*/ 123686 h 4842163"/>
                <a:gd name="connsiteX106" fmla="*/ 1814518 w 4818756"/>
                <a:gd name="connsiteY106" fmla="*/ 72455 h 4842163"/>
                <a:gd name="connsiteX107" fmla="*/ 1990078 w 4818756"/>
                <a:gd name="connsiteY107" fmla="*/ 371692 h 4842163"/>
                <a:gd name="connsiteX108" fmla="*/ 2195530 w 4818756"/>
                <a:gd name="connsiteY108" fmla="*/ 340337 h 4842163"/>
                <a:gd name="connsiteX109" fmla="*/ 2233857 w 4818756"/>
                <a:gd name="connsiteY109" fmla="*/ 338401 h 4842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4818756" h="4842163">
                  <a:moveTo>
                    <a:pt x="2318457" y="0"/>
                  </a:moveTo>
                  <a:lnTo>
                    <a:pt x="2500298" y="0"/>
                  </a:lnTo>
                  <a:lnTo>
                    <a:pt x="2584898" y="338401"/>
                  </a:lnTo>
                  <a:lnTo>
                    <a:pt x="2623226" y="340337"/>
                  </a:lnTo>
                  <a:lnTo>
                    <a:pt x="2828678" y="371692"/>
                  </a:lnTo>
                  <a:lnTo>
                    <a:pt x="3004238" y="72457"/>
                  </a:lnTo>
                  <a:lnTo>
                    <a:pt x="3178713" y="123687"/>
                  </a:lnTo>
                  <a:lnTo>
                    <a:pt x="3164544" y="472323"/>
                  </a:lnTo>
                  <a:lnTo>
                    <a:pt x="3223501" y="493902"/>
                  </a:lnTo>
                  <a:lnTo>
                    <a:pt x="3388493" y="573383"/>
                  </a:lnTo>
                  <a:lnTo>
                    <a:pt x="3641827" y="335183"/>
                  </a:lnTo>
                  <a:lnTo>
                    <a:pt x="3794801" y="433494"/>
                  </a:lnTo>
                  <a:lnTo>
                    <a:pt x="3682809" y="764532"/>
                  </a:lnTo>
                  <a:lnTo>
                    <a:pt x="3739794" y="807145"/>
                  </a:lnTo>
                  <a:lnTo>
                    <a:pt x="3868787" y="924382"/>
                  </a:lnTo>
                  <a:lnTo>
                    <a:pt x="4179570" y="766897"/>
                  </a:lnTo>
                  <a:lnTo>
                    <a:pt x="4298650" y="904323"/>
                  </a:lnTo>
                  <a:lnTo>
                    <a:pt x="4097912" y="1190424"/>
                  </a:lnTo>
                  <a:lnTo>
                    <a:pt x="4143718" y="1251680"/>
                  </a:lnTo>
                  <a:lnTo>
                    <a:pt x="4231483" y="1396144"/>
                  </a:lnTo>
                  <a:lnTo>
                    <a:pt x="4573902" y="1332624"/>
                  </a:lnTo>
                  <a:lnTo>
                    <a:pt x="4649441" y="1498032"/>
                  </a:lnTo>
                  <a:lnTo>
                    <a:pt x="4376411" y="1715846"/>
                  </a:lnTo>
                  <a:lnTo>
                    <a:pt x="4406890" y="1799120"/>
                  </a:lnTo>
                  <a:lnTo>
                    <a:pt x="4445930" y="1950955"/>
                  </a:lnTo>
                  <a:lnTo>
                    <a:pt x="4792877" y="1986530"/>
                  </a:lnTo>
                  <a:lnTo>
                    <a:pt x="4818756" y="2166520"/>
                  </a:lnTo>
                  <a:lnTo>
                    <a:pt x="4494750" y="2298864"/>
                  </a:lnTo>
                  <a:lnTo>
                    <a:pt x="4500921" y="2421081"/>
                  </a:lnTo>
                  <a:lnTo>
                    <a:pt x="4494750" y="2543299"/>
                  </a:lnTo>
                  <a:lnTo>
                    <a:pt x="4818756" y="2675642"/>
                  </a:lnTo>
                  <a:lnTo>
                    <a:pt x="4792877" y="2855633"/>
                  </a:lnTo>
                  <a:lnTo>
                    <a:pt x="4445930" y="2891207"/>
                  </a:lnTo>
                  <a:lnTo>
                    <a:pt x="4406890" y="3043042"/>
                  </a:lnTo>
                  <a:lnTo>
                    <a:pt x="4376411" y="3126316"/>
                  </a:lnTo>
                  <a:lnTo>
                    <a:pt x="4649441" y="3344130"/>
                  </a:lnTo>
                  <a:lnTo>
                    <a:pt x="4573902" y="3509539"/>
                  </a:lnTo>
                  <a:lnTo>
                    <a:pt x="4231483" y="3446019"/>
                  </a:lnTo>
                  <a:lnTo>
                    <a:pt x="4143718" y="3590483"/>
                  </a:lnTo>
                  <a:lnTo>
                    <a:pt x="4097913" y="3651738"/>
                  </a:lnTo>
                  <a:lnTo>
                    <a:pt x="4298650" y="3937839"/>
                  </a:lnTo>
                  <a:lnTo>
                    <a:pt x="4179570" y="4075265"/>
                  </a:lnTo>
                  <a:lnTo>
                    <a:pt x="3868786" y="3917781"/>
                  </a:lnTo>
                  <a:lnTo>
                    <a:pt x="3739794" y="4035017"/>
                  </a:lnTo>
                  <a:lnTo>
                    <a:pt x="3682808" y="4077630"/>
                  </a:lnTo>
                  <a:lnTo>
                    <a:pt x="3794801" y="4408670"/>
                  </a:lnTo>
                  <a:lnTo>
                    <a:pt x="3641827" y="4506981"/>
                  </a:lnTo>
                  <a:lnTo>
                    <a:pt x="3388492" y="4268780"/>
                  </a:lnTo>
                  <a:lnTo>
                    <a:pt x="3223501" y="4348260"/>
                  </a:lnTo>
                  <a:lnTo>
                    <a:pt x="3164544" y="4369839"/>
                  </a:lnTo>
                  <a:lnTo>
                    <a:pt x="3178713" y="4718477"/>
                  </a:lnTo>
                  <a:lnTo>
                    <a:pt x="3004238" y="4769707"/>
                  </a:lnTo>
                  <a:lnTo>
                    <a:pt x="2828678" y="4470470"/>
                  </a:lnTo>
                  <a:lnTo>
                    <a:pt x="2623226" y="4501826"/>
                  </a:lnTo>
                  <a:lnTo>
                    <a:pt x="2584899" y="4503761"/>
                  </a:lnTo>
                  <a:lnTo>
                    <a:pt x="2500298" y="4842163"/>
                  </a:lnTo>
                  <a:lnTo>
                    <a:pt x="2318457" y="4842163"/>
                  </a:lnTo>
                  <a:lnTo>
                    <a:pt x="2233857" y="4503761"/>
                  </a:lnTo>
                  <a:lnTo>
                    <a:pt x="2195530" y="4501826"/>
                  </a:lnTo>
                  <a:lnTo>
                    <a:pt x="1990078" y="4470470"/>
                  </a:lnTo>
                  <a:lnTo>
                    <a:pt x="1814518" y="4769707"/>
                  </a:lnTo>
                  <a:lnTo>
                    <a:pt x="1640043" y="4718477"/>
                  </a:lnTo>
                  <a:lnTo>
                    <a:pt x="1654212" y="4369839"/>
                  </a:lnTo>
                  <a:lnTo>
                    <a:pt x="1595255" y="4348260"/>
                  </a:lnTo>
                  <a:lnTo>
                    <a:pt x="1430264" y="4268780"/>
                  </a:lnTo>
                  <a:lnTo>
                    <a:pt x="1176929" y="4506981"/>
                  </a:lnTo>
                  <a:lnTo>
                    <a:pt x="1023955" y="4408670"/>
                  </a:lnTo>
                  <a:lnTo>
                    <a:pt x="1135948" y="4077630"/>
                  </a:lnTo>
                  <a:lnTo>
                    <a:pt x="1078962" y="4035017"/>
                  </a:lnTo>
                  <a:lnTo>
                    <a:pt x="949970" y="3917781"/>
                  </a:lnTo>
                  <a:lnTo>
                    <a:pt x="639186" y="4075265"/>
                  </a:lnTo>
                  <a:lnTo>
                    <a:pt x="520106" y="3937839"/>
                  </a:lnTo>
                  <a:lnTo>
                    <a:pt x="720843" y="3651738"/>
                  </a:lnTo>
                  <a:lnTo>
                    <a:pt x="675038" y="3590483"/>
                  </a:lnTo>
                  <a:lnTo>
                    <a:pt x="587273" y="3446019"/>
                  </a:lnTo>
                  <a:lnTo>
                    <a:pt x="244854" y="3509539"/>
                  </a:lnTo>
                  <a:lnTo>
                    <a:pt x="169315" y="3344130"/>
                  </a:lnTo>
                  <a:lnTo>
                    <a:pt x="442345" y="3126316"/>
                  </a:lnTo>
                  <a:lnTo>
                    <a:pt x="411867" y="3043042"/>
                  </a:lnTo>
                  <a:lnTo>
                    <a:pt x="372826" y="2891207"/>
                  </a:lnTo>
                  <a:lnTo>
                    <a:pt x="25878" y="2855633"/>
                  </a:lnTo>
                  <a:lnTo>
                    <a:pt x="0" y="2675642"/>
                  </a:lnTo>
                  <a:lnTo>
                    <a:pt x="324006" y="2543299"/>
                  </a:lnTo>
                  <a:lnTo>
                    <a:pt x="317835" y="2421081"/>
                  </a:lnTo>
                  <a:lnTo>
                    <a:pt x="324006" y="2298864"/>
                  </a:lnTo>
                  <a:lnTo>
                    <a:pt x="0" y="2166520"/>
                  </a:lnTo>
                  <a:lnTo>
                    <a:pt x="25878" y="1986530"/>
                  </a:lnTo>
                  <a:lnTo>
                    <a:pt x="372826" y="1950955"/>
                  </a:lnTo>
                  <a:lnTo>
                    <a:pt x="411867" y="1799120"/>
                  </a:lnTo>
                  <a:lnTo>
                    <a:pt x="442345" y="1715846"/>
                  </a:lnTo>
                  <a:lnTo>
                    <a:pt x="169315" y="1498032"/>
                  </a:lnTo>
                  <a:lnTo>
                    <a:pt x="244854" y="1332624"/>
                  </a:lnTo>
                  <a:lnTo>
                    <a:pt x="587273" y="1396144"/>
                  </a:lnTo>
                  <a:lnTo>
                    <a:pt x="675038" y="1251680"/>
                  </a:lnTo>
                  <a:lnTo>
                    <a:pt x="720844" y="1190424"/>
                  </a:lnTo>
                  <a:lnTo>
                    <a:pt x="520106" y="904323"/>
                  </a:lnTo>
                  <a:lnTo>
                    <a:pt x="639186" y="766896"/>
                  </a:lnTo>
                  <a:lnTo>
                    <a:pt x="949970" y="924381"/>
                  </a:lnTo>
                  <a:lnTo>
                    <a:pt x="1078962" y="807145"/>
                  </a:lnTo>
                  <a:lnTo>
                    <a:pt x="1135948" y="764532"/>
                  </a:lnTo>
                  <a:lnTo>
                    <a:pt x="1023955" y="433493"/>
                  </a:lnTo>
                  <a:lnTo>
                    <a:pt x="1176929" y="335182"/>
                  </a:lnTo>
                  <a:lnTo>
                    <a:pt x="1430264" y="573383"/>
                  </a:lnTo>
                  <a:lnTo>
                    <a:pt x="1595255" y="493902"/>
                  </a:lnTo>
                  <a:lnTo>
                    <a:pt x="1654212" y="472323"/>
                  </a:lnTo>
                  <a:lnTo>
                    <a:pt x="1640043" y="123686"/>
                  </a:lnTo>
                  <a:lnTo>
                    <a:pt x="1814518" y="72455"/>
                  </a:lnTo>
                  <a:lnTo>
                    <a:pt x="1990078" y="371692"/>
                  </a:lnTo>
                  <a:lnTo>
                    <a:pt x="2195530" y="340337"/>
                  </a:lnTo>
                  <a:lnTo>
                    <a:pt x="2233857" y="338401"/>
                  </a:lnTo>
                  <a:close/>
                </a:path>
              </a:pathLst>
            </a:custGeom>
            <a:gradFill>
              <a:gsLst>
                <a:gs pos="100000">
                  <a:schemeClr val="bg1">
                    <a:lumMod val="85000"/>
                  </a:schemeClr>
                </a:gs>
                <a:gs pos="0">
                  <a:schemeClr val="bg1"/>
                </a:gs>
              </a:gsLst>
              <a:lin ang="2700000" scaled="1"/>
            </a:gradFill>
            <a:ln>
              <a:noFill/>
            </a:ln>
            <a:effectLst>
              <a:outerShdw blurRad="127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8" name="椭圆 57"/>
            <p:cNvSpPr/>
            <p:nvPr/>
          </p:nvSpPr>
          <p:spPr>
            <a:xfrm>
              <a:off x="5624512" y="2957514"/>
              <a:ext cx="942974" cy="942974"/>
            </a:xfrm>
            <a:prstGeom prst="ellipse">
              <a:avLst/>
            </a:prstGeom>
            <a:solidFill>
              <a:srgbClr val="FA783A"/>
            </a:solidFill>
            <a:ln w="22225">
              <a:gradFill flip="none" rotWithShape="1">
                <a:gsLst>
                  <a:gs pos="0">
                    <a:schemeClr val="bg1">
                      <a:lumMod val="85000"/>
                    </a:schemeClr>
                  </a:gs>
                  <a:gs pos="100000">
                    <a:schemeClr val="bg1"/>
                  </a:gs>
                </a:gsLst>
                <a:lin ang="2700000" scaled="1"/>
                <a:tileRect/>
              </a:gradFill>
            </a:ln>
            <a:effectLst>
              <a:innerShdw blurRad="114300" dist="63500" dir="13500000">
                <a:srgbClr val="00705D">
                  <a:alpha val="49804"/>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9" name="椭圆 58"/>
            <p:cNvSpPr/>
            <p:nvPr/>
          </p:nvSpPr>
          <p:spPr>
            <a:xfrm>
              <a:off x="5761338" y="3013184"/>
              <a:ext cx="674085" cy="488735"/>
            </a:xfrm>
            <a:prstGeom prst="ellipse">
              <a:avLst/>
            </a:prstGeom>
            <a:gradFill>
              <a:gsLst>
                <a:gs pos="0">
                  <a:schemeClr val="bg1">
                    <a:alpha val="80000"/>
                  </a:schemeClr>
                </a:gs>
                <a:gs pos="100000">
                  <a:srgbClr val="00AF92">
                    <a:alpha val="0"/>
                  </a:srgbClr>
                </a:gs>
              </a:gsLst>
              <a:lin ang="5400000" scaled="0"/>
            </a:gra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68" name="组合 67"/>
          <p:cNvGrpSpPr/>
          <p:nvPr/>
        </p:nvGrpSpPr>
        <p:grpSpPr>
          <a:xfrm>
            <a:off x="4812808" y="958040"/>
            <a:ext cx="845815" cy="850039"/>
            <a:chOff x="5413827" y="2743515"/>
            <a:chExt cx="1364344" cy="1370972"/>
          </a:xfrm>
        </p:grpSpPr>
        <p:sp>
          <p:nvSpPr>
            <p:cNvPr id="69" name="任意多边形 68"/>
            <p:cNvSpPr/>
            <p:nvPr/>
          </p:nvSpPr>
          <p:spPr>
            <a:xfrm>
              <a:off x="5413827" y="2743515"/>
              <a:ext cx="1364344" cy="1370972"/>
            </a:xfrm>
            <a:custGeom>
              <a:avLst/>
              <a:gdLst>
                <a:gd name="connsiteX0" fmla="*/ 2318457 w 4818756"/>
                <a:gd name="connsiteY0" fmla="*/ 0 h 4842163"/>
                <a:gd name="connsiteX1" fmla="*/ 2500298 w 4818756"/>
                <a:gd name="connsiteY1" fmla="*/ 0 h 4842163"/>
                <a:gd name="connsiteX2" fmla="*/ 2584898 w 4818756"/>
                <a:gd name="connsiteY2" fmla="*/ 338401 h 4842163"/>
                <a:gd name="connsiteX3" fmla="*/ 2623226 w 4818756"/>
                <a:gd name="connsiteY3" fmla="*/ 340337 h 4842163"/>
                <a:gd name="connsiteX4" fmla="*/ 2828678 w 4818756"/>
                <a:gd name="connsiteY4" fmla="*/ 371692 h 4842163"/>
                <a:gd name="connsiteX5" fmla="*/ 3004238 w 4818756"/>
                <a:gd name="connsiteY5" fmla="*/ 72457 h 4842163"/>
                <a:gd name="connsiteX6" fmla="*/ 3178713 w 4818756"/>
                <a:gd name="connsiteY6" fmla="*/ 123687 h 4842163"/>
                <a:gd name="connsiteX7" fmla="*/ 3164544 w 4818756"/>
                <a:gd name="connsiteY7" fmla="*/ 472323 h 4842163"/>
                <a:gd name="connsiteX8" fmla="*/ 3223501 w 4818756"/>
                <a:gd name="connsiteY8" fmla="*/ 493902 h 4842163"/>
                <a:gd name="connsiteX9" fmla="*/ 3388493 w 4818756"/>
                <a:gd name="connsiteY9" fmla="*/ 573383 h 4842163"/>
                <a:gd name="connsiteX10" fmla="*/ 3641827 w 4818756"/>
                <a:gd name="connsiteY10" fmla="*/ 335183 h 4842163"/>
                <a:gd name="connsiteX11" fmla="*/ 3794801 w 4818756"/>
                <a:gd name="connsiteY11" fmla="*/ 433494 h 4842163"/>
                <a:gd name="connsiteX12" fmla="*/ 3682809 w 4818756"/>
                <a:gd name="connsiteY12" fmla="*/ 764532 h 4842163"/>
                <a:gd name="connsiteX13" fmla="*/ 3739794 w 4818756"/>
                <a:gd name="connsiteY13" fmla="*/ 807145 h 4842163"/>
                <a:gd name="connsiteX14" fmla="*/ 3868787 w 4818756"/>
                <a:gd name="connsiteY14" fmla="*/ 924382 h 4842163"/>
                <a:gd name="connsiteX15" fmla="*/ 4179570 w 4818756"/>
                <a:gd name="connsiteY15" fmla="*/ 766897 h 4842163"/>
                <a:gd name="connsiteX16" fmla="*/ 4298650 w 4818756"/>
                <a:gd name="connsiteY16" fmla="*/ 904323 h 4842163"/>
                <a:gd name="connsiteX17" fmla="*/ 4097912 w 4818756"/>
                <a:gd name="connsiteY17" fmla="*/ 1190424 h 4842163"/>
                <a:gd name="connsiteX18" fmla="*/ 4143718 w 4818756"/>
                <a:gd name="connsiteY18" fmla="*/ 1251680 h 4842163"/>
                <a:gd name="connsiteX19" fmla="*/ 4231483 w 4818756"/>
                <a:gd name="connsiteY19" fmla="*/ 1396144 h 4842163"/>
                <a:gd name="connsiteX20" fmla="*/ 4573902 w 4818756"/>
                <a:gd name="connsiteY20" fmla="*/ 1332624 h 4842163"/>
                <a:gd name="connsiteX21" fmla="*/ 4649441 w 4818756"/>
                <a:gd name="connsiteY21" fmla="*/ 1498032 h 4842163"/>
                <a:gd name="connsiteX22" fmla="*/ 4376411 w 4818756"/>
                <a:gd name="connsiteY22" fmla="*/ 1715846 h 4842163"/>
                <a:gd name="connsiteX23" fmla="*/ 4406890 w 4818756"/>
                <a:gd name="connsiteY23" fmla="*/ 1799120 h 4842163"/>
                <a:gd name="connsiteX24" fmla="*/ 4445930 w 4818756"/>
                <a:gd name="connsiteY24" fmla="*/ 1950955 h 4842163"/>
                <a:gd name="connsiteX25" fmla="*/ 4792877 w 4818756"/>
                <a:gd name="connsiteY25" fmla="*/ 1986530 h 4842163"/>
                <a:gd name="connsiteX26" fmla="*/ 4818756 w 4818756"/>
                <a:gd name="connsiteY26" fmla="*/ 2166520 h 4842163"/>
                <a:gd name="connsiteX27" fmla="*/ 4494750 w 4818756"/>
                <a:gd name="connsiteY27" fmla="*/ 2298864 h 4842163"/>
                <a:gd name="connsiteX28" fmla="*/ 4500921 w 4818756"/>
                <a:gd name="connsiteY28" fmla="*/ 2421081 h 4842163"/>
                <a:gd name="connsiteX29" fmla="*/ 4494750 w 4818756"/>
                <a:gd name="connsiteY29" fmla="*/ 2543299 h 4842163"/>
                <a:gd name="connsiteX30" fmla="*/ 4818756 w 4818756"/>
                <a:gd name="connsiteY30" fmla="*/ 2675642 h 4842163"/>
                <a:gd name="connsiteX31" fmla="*/ 4792877 w 4818756"/>
                <a:gd name="connsiteY31" fmla="*/ 2855633 h 4842163"/>
                <a:gd name="connsiteX32" fmla="*/ 4445930 w 4818756"/>
                <a:gd name="connsiteY32" fmla="*/ 2891207 h 4842163"/>
                <a:gd name="connsiteX33" fmla="*/ 4406890 w 4818756"/>
                <a:gd name="connsiteY33" fmla="*/ 3043042 h 4842163"/>
                <a:gd name="connsiteX34" fmla="*/ 4376411 w 4818756"/>
                <a:gd name="connsiteY34" fmla="*/ 3126316 h 4842163"/>
                <a:gd name="connsiteX35" fmla="*/ 4649441 w 4818756"/>
                <a:gd name="connsiteY35" fmla="*/ 3344130 h 4842163"/>
                <a:gd name="connsiteX36" fmla="*/ 4573902 w 4818756"/>
                <a:gd name="connsiteY36" fmla="*/ 3509539 h 4842163"/>
                <a:gd name="connsiteX37" fmla="*/ 4231483 w 4818756"/>
                <a:gd name="connsiteY37" fmla="*/ 3446019 h 4842163"/>
                <a:gd name="connsiteX38" fmla="*/ 4143718 w 4818756"/>
                <a:gd name="connsiteY38" fmla="*/ 3590483 h 4842163"/>
                <a:gd name="connsiteX39" fmla="*/ 4097913 w 4818756"/>
                <a:gd name="connsiteY39" fmla="*/ 3651738 h 4842163"/>
                <a:gd name="connsiteX40" fmla="*/ 4298650 w 4818756"/>
                <a:gd name="connsiteY40" fmla="*/ 3937839 h 4842163"/>
                <a:gd name="connsiteX41" fmla="*/ 4179570 w 4818756"/>
                <a:gd name="connsiteY41" fmla="*/ 4075265 h 4842163"/>
                <a:gd name="connsiteX42" fmla="*/ 3868786 w 4818756"/>
                <a:gd name="connsiteY42" fmla="*/ 3917781 h 4842163"/>
                <a:gd name="connsiteX43" fmla="*/ 3739794 w 4818756"/>
                <a:gd name="connsiteY43" fmla="*/ 4035017 h 4842163"/>
                <a:gd name="connsiteX44" fmla="*/ 3682808 w 4818756"/>
                <a:gd name="connsiteY44" fmla="*/ 4077630 h 4842163"/>
                <a:gd name="connsiteX45" fmla="*/ 3794801 w 4818756"/>
                <a:gd name="connsiteY45" fmla="*/ 4408670 h 4842163"/>
                <a:gd name="connsiteX46" fmla="*/ 3641827 w 4818756"/>
                <a:gd name="connsiteY46" fmla="*/ 4506981 h 4842163"/>
                <a:gd name="connsiteX47" fmla="*/ 3388492 w 4818756"/>
                <a:gd name="connsiteY47" fmla="*/ 4268780 h 4842163"/>
                <a:gd name="connsiteX48" fmla="*/ 3223501 w 4818756"/>
                <a:gd name="connsiteY48" fmla="*/ 4348260 h 4842163"/>
                <a:gd name="connsiteX49" fmla="*/ 3164544 w 4818756"/>
                <a:gd name="connsiteY49" fmla="*/ 4369839 h 4842163"/>
                <a:gd name="connsiteX50" fmla="*/ 3178713 w 4818756"/>
                <a:gd name="connsiteY50" fmla="*/ 4718477 h 4842163"/>
                <a:gd name="connsiteX51" fmla="*/ 3004238 w 4818756"/>
                <a:gd name="connsiteY51" fmla="*/ 4769707 h 4842163"/>
                <a:gd name="connsiteX52" fmla="*/ 2828678 w 4818756"/>
                <a:gd name="connsiteY52" fmla="*/ 4470470 h 4842163"/>
                <a:gd name="connsiteX53" fmla="*/ 2623226 w 4818756"/>
                <a:gd name="connsiteY53" fmla="*/ 4501826 h 4842163"/>
                <a:gd name="connsiteX54" fmla="*/ 2584899 w 4818756"/>
                <a:gd name="connsiteY54" fmla="*/ 4503761 h 4842163"/>
                <a:gd name="connsiteX55" fmla="*/ 2500298 w 4818756"/>
                <a:gd name="connsiteY55" fmla="*/ 4842163 h 4842163"/>
                <a:gd name="connsiteX56" fmla="*/ 2318457 w 4818756"/>
                <a:gd name="connsiteY56" fmla="*/ 4842163 h 4842163"/>
                <a:gd name="connsiteX57" fmla="*/ 2233857 w 4818756"/>
                <a:gd name="connsiteY57" fmla="*/ 4503761 h 4842163"/>
                <a:gd name="connsiteX58" fmla="*/ 2195530 w 4818756"/>
                <a:gd name="connsiteY58" fmla="*/ 4501826 h 4842163"/>
                <a:gd name="connsiteX59" fmla="*/ 1990078 w 4818756"/>
                <a:gd name="connsiteY59" fmla="*/ 4470470 h 4842163"/>
                <a:gd name="connsiteX60" fmla="*/ 1814518 w 4818756"/>
                <a:gd name="connsiteY60" fmla="*/ 4769707 h 4842163"/>
                <a:gd name="connsiteX61" fmla="*/ 1640043 w 4818756"/>
                <a:gd name="connsiteY61" fmla="*/ 4718477 h 4842163"/>
                <a:gd name="connsiteX62" fmla="*/ 1654212 w 4818756"/>
                <a:gd name="connsiteY62" fmla="*/ 4369839 h 4842163"/>
                <a:gd name="connsiteX63" fmla="*/ 1595255 w 4818756"/>
                <a:gd name="connsiteY63" fmla="*/ 4348260 h 4842163"/>
                <a:gd name="connsiteX64" fmla="*/ 1430264 w 4818756"/>
                <a:gd name="connsiteY64" fmla="*/ 4268780 h 4842163"/>
                <a:gd name="connsiteX65" fmla="*/ 1176929 w 4818756"/>
                <a:gd name="connsiteY65" fmla="*/ 4506981 h 4842163"/>
                <a:gd name="connsiteX66" fmla="*/ 1023955 w 4818756"/>
                <a:gd name="connsiteY66" fmla="*/ 4408670 h 4842163"/>
                <a:gd name="connsiteX67" fmla="*/ 1135948 w 4818756"/>
                <a:gd name="connsiteY67" fmla="*/ 4077630 h 4842163"/>
                <a:gd name="connsiteX68" fmla="*/ 1078962 w 4818756"/>
                <a:gd name="connsiteY68" fmla="*/ 4035017 h 4842163"/>
                <a:gd name="connsiteX69" fmla="*/ 949970 w 4818756"/>
                <a:gd name="connsiteY69" fmla="*/ 3917781 h 4842163"/>
                <a:gd name="connsiteX70" fmla="*/ 639186 w 4818756"/>
                <a:gd name="connsiteY70" fmla="*/ 4075265 h 4842163"/>
                <a:gd name="connsiteX71" fmla="*/ 520106 w 4818756"/>
                <a:gd name="connsiteY71" fmla="*/ 3937839 h 4842163"/>
                <a:gd name="connsiteX72" fmla="*/ 720843 w 4818756"/>
                <a:gd name="connsiteY72" fmla="*/ 3651738 h 4842163"/>
                <a:gd name="connsiteX73" fmla="*/ 675038 w 4818756"/>
                <a:gd name="connsiteY73" fmla="*/ 3590483 h 4842163"/>
                <a:gd name="connsiteX74" fmla="*/ 587273 w 4818756"/>
                <a:gd name="connsiteY74" fmla="*/ 3446019 h 4842163"/>
                <a:gd name="connsiteX75" fmla="*/ 244854 w 4818756"/>
                <a:gd name="connsiteY75" fmla="*/ 3509539 h 4842163"/>
                <a:gd name="connsiteX76" fmla="*/ 169315 w 4818756"/>
                <a:gd name="connsiteY76" fmla="*/ 3344130 h 4842163"/>
                <a:gd name="connsiteX77" fmla="*/ 442345 w 4818756"/>
                <a:gd name="connsiteY77" fmla="*/ 3126316 h 4842163"/>
                <a:gd name="connsiteX78" fmla="*/ 411867 w 4818756"/>
                <a:gd name="connsiteY78" fmla="*/ 3043042 h 4842163"/>
                <a:gd name="connsiteX79" fmla="*/ 372826 w 4818756"/>
                <a:gd name="connsiteY79" fmla="*/ 2891207 h 4842163"/>
                <a:gd name="connsiteX80" fmla="*/ 25878 w 4818756"/>
                <a:gd name="connsiteY80" fmla="*/ 2855633 h 4842163"/>
                <a:gd name="connsiteX81" fmla="*/ 0 w 4818756"/>
                <a:gd name="connsiteY81" fmla="*/ 2675642 h 4842163"/>
                <a:gd name="connsiteX82" fmla="*/ 324006 w 4818756"/>
                <a:gd name="connsiteY82" fmla="*/ 2543299 h 4842163"/>
                <a:gd name="connsiteX83" fmla="*/ 317835 w 4818756"/>
                <a:gd name="connsiteY83" fmla="*/ 2421081 h 4842163"/>
                <a:gd name="connsiteX84" fmla="*/ 324006 w 4818756"/>
                <a:gd name="connsiteY84" fmla="*/ 2298864 h 4842163"/>
                <a:gd name="connsiteX85" fmla="*/ 0 w 4818756"/>
                <a:gd name="connsiteY85" fmla="*/ 2166520 h 4842163"/>
                <a:gd name="connsiteX86" fmla="*/ 25878 w 4818756"/>
                <a:gd name="connsiteY86" fmla="*/ 1986530 h 4842163"/>
                <a:gd name="connsiteX87" fmla="*/ 372826 w 4818756"/>
                <a:gd name="connsiteY87" fmla="*/ 1950955 h 4842163"/>
                <a:gd name="connsiteX88" fmla="*/ 411867 w 4818756"/>
                <a:gd name="connsiteY88" fmla="*/ 1799120 h 4842163"/>
                <a:gd name="connsiteX89" fmla="*/ 442345 w 4818756"/>
                <a:gd name="connsiteY89" fmla="*/ 1715846 h 4842163"/>
                <a:gd name="connsiteX90" fmla="*/ 169315 w 4818756"/>
                <a:gd name="connsiteY90" fmla="*/ 1498032 h 4842163"/>
                <a:gd name="connsiteX91" fmla="*/ 244854 w 4818756"/>
                <a:gd name="connsiteY91" fmla="*/ 1332624 h 4842163"/>
                <a:gd name="connsiteX92" fmla="*/ 587273 w 4818756"/>
                <a:gd name="connsiteY92" fmla="*/ 1396144 h 4842163"/>
                <a:gd name="connsiteX93" fmla="*/ 675038 w 4818756"/>
                <a:gd name="connsiteY93" fmla="*/ 1251680 h 4842163"/>
                <a:gd name="connsiteX94" fmla="*/ 720844 w 4818756"/>
                <a:gd name="connsiteY94" fmla="*/ 1190424 h 4842163"/>
                <a:gd name="connsiteX95" fmla="*/ 520106 w 4818756"/>
                <a:gd name="connsiteY95" fmla="*/ 904323 h 4842163"/>
                <a:gd name="connsiteX96" fmla="*/ 639186 w 4818756"/>
                <a:gd name="connsiteY96" fmla="*/ 766896 h 4842163"/>
                <a:gd name="connsiteX97" fmla="*/ 949970 w 4818756"/>
                <a:gd name="connsiteY97" fmla="*/ 924381 h 4842163"/>
                <a:gd name="connsiteX98" fmla="*/ 1078962 w 4818756"/>
                <a:gd name="connsiteY98" fmla="*/ 807145 h 4842163"/>
                <a:gd name="connsiteX99" fmla="*/ 1135948 w 4818756"/>
                <a:gd name="connsiteY99" fmla="*/ 764532 h 4842163"/>
                <a:gd name="connsiteX100" fmla="*/ 1023955 w 4818756"/>
                <a:gd name="connsiteY100" fmla="*/ 433493 h 4842163"/>
                <a:gd name="connsiteX101" fmla="*/ 1176929 w 4818756"/>
                <a:gd name="connsiteY101" fmla="*/ 335182 h 4842163"/>
                <a:gd name="connsiteX102" fmla="*/ 1430264 w 4818756"/>
                <a:gd name="connsiteY102" fmla="*/ 573383 h 4842163"/>
                <a:gd name="connsiteX103" fmla="*/ 1595255 w 4818756"/>
                <a:gd name="connsiteY103" fmla="*/ 493902 h 4842163"/>
                <a:gd name="connsiteX104" fmla="*/ 1654212 w 4818756"/>
                <a:gd name="connsiteY104" fmla="*/ 472323 h 4842163"/>
                <a:gd name="connsiteX105" fmla="*/ 1640043 w 4818756"/>
                <a:gd name="connsiteY105" fmla="*/ 123686 h 4842163"/>
                <a:gd name="connsiteX106" fmla="*/ 1814518 w 4818756"/>
                <a:gd name="connsiteY106" fmla="*/ 72455 h 4842163"/>
                <a:gd name="connsiteX107" fmla="*/ 1990078 w 4818756"/>
                <a:gd name="connsiteY107" fmla="*/ 371692 h 4842163"/>
                <a:gd name="connsiteX108" fmla="*/ 2195530 w 4818756"/>
                <a:gd name="connsiteY108" fmla="*/ 340337 h 4842163"/>
                <a:gd name="connsiteX109" fmla="*/ 2233857 w 4818756"/>
                <a:gd name="connsiteY109" fmla="*/ 338401 h 4842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4818756" h="4842163">
                  <a:moveTo>
                    <a:pt x="2318457" y="0"/>
                  </a:moveTo>
                  <a:lnTo>
                    <a:pt x="2500298" y="0"/>
                  </a:lnTo>
                  <a:lnTo>
                    <a:pt x="2584898" y="338401"/>
                  </a:lnTo>
                  <a:lnTo>
                    <a:pt x="2623226" y="340337"/>
                  </a:lnTo>
                  <a:lnTo>
                    <a:pt x="2828678" y="371692"/>
                  </a:lnTo>
                  <a:lnTo>
                    <a:pt x="3004238" y="72457"/>
                  </a:lnTo>
                  <a:lnTo>
                    <a:pt x="3178713" y="123687"/>
                  </a:lnTo>
                  <a:lnTo>
                    <a:pt x="3164544" y="472323"/>
                  </a:lnTo>
                  <a:lnTo>
                    <a:pt x="3223501" y="493902"/>
                  </a:lnTo>
                  <a:lnTo>
                    <a:pt x="3388493" y="573383"/>
                  </a:lnTo>
                  <a:lnTo>
                    <a:pt x="3641827" y="335183"/>
                  </a:lnTo>
                  <a:lnTo>
                    <a:pt x="3794801" y="433494"/>
                  </a:lnTo>
                  <a:lnTo>
                    <a:pt x="3682809" y="764532"/>
                  </a:lnTo>
                  <a:lnTo>
                    <a:pt x="3739794" y="807145"/>
                  </a:lnTo>
                  <a:lnTo>
                    <a:pt x="3868787" y="924382"/>
                  </a:lnTo>
                  <a:lnTo>
                    <a:pt x="4179570" y="766897"/>
                  </a:lnTo>
                  <a:lnTo>
                    <a:pt x="4298650" y="904323"/>
                  </a:lnTo>
                  <a:lnTo>
                    <a:pt x="4097912" y="1190424"/>
                  </a:lnTo>
                  <a:lnTo>
                    <a:pt x="4143718" y="1251680"/>
                  </a:lnTo>
                  <a:lnTo>
                    <a:pt x="4231483" y="1396144"/>
                  </a:lnTo>
                  <a:lnTo>
                    <a:pt x="4573902" y="1332624"/>
                  </a:lnTo>
                  <a:lnTo>
                    <a:pt x="4649441" y="1498032"/>
                  </a:lnTo>
                  <a:lnTo>
                    <a:pt x="4376411" y="1715846"/>
                  </a:lnTo>
                  <a:lnTo>
                    <a:pt x="4406890" y="1799120"/>
                  </a:lnTo>
                  <a:lnTo>
                    <a:pt x="4445930" y="1950955"/>
                  </a:lnTo>
                  <a:lnTo>
                    <a:pt x="4792877" y="1986530"/>
                  </a:lnTo>
                  <a:lnTo>
                    <a:pt x="4818756" y="2166520"/>
                  </a:lnTo>
                  <a:lnTo>
                    <a:pt x="4494750" y="2298864"/>
                  </a:lnTo>
                  <a:lnTo>
                    <a:pt x="4500921" y="2421081"/>
                  </a:lnTo>
                  <a:lnTo>
                    <a:pt x="4494750" y="2543299"/>
                  </a:lnTo>
                  <a:lnTo>
                    <a:pt x="4818756" y="2675642"/>
                  </a:lnTo>
                  <a:lnTo>
                    <a:pt x="4792877" y="2855633"/>
                  </a:lnTo>
                  <a:lnTo>
                    <a:pt x="4445930" y="2891207"/>
                  </a:lnTo>
                  <a:lnTo>
                    <a:pt x="4406890" y="3043042"/>
                  </a:lnTo>
                  <a:lnTo>
                    <a:pt x="4376411" y="3126316"/>
                  </a:lnTo>
                  <a:lnTo>
                    <a:pt x="4649441" y="3344130"/>
                  </a:lnTo>
                  <a:lnTo>
                    <a:pt x="4573902" y="3509539"/>
                  </a:lnTo>
                  <a:lnTo>
                    <a:pt x="4231483" y="3446019"/>
                  </a:lnTo>
                  <a:lnTo>
                    <a:pt x="4143718" y="3590483"/>
                  </a:lnTo>
                  <a:lnTo>
                    <a:pt x="4097913" y="3651738"/>
                  </a:lnTo>
                  <a:lnTo>
                    <a:pt x="4298650" y="3937839"/>
                  </a:lnTo>
                  <a:lnTo>
                    <a:pt x="4179570" y="4075265"/>
                  </a:lnTo>
                  <a:lnTo>
                    <a:pt x="3868786" y="3917781"/>
                  </a:lnTo>
                  <a:lnTo>
                    <a:pt x="3739794" y="4035017"/>
                  </a:lnTo>
                  <a:lnTo>
                    <a:pt x="3682808" y="4077630"/>
                  </a:lnTo>
                  <a:lnTo>
                    <a:pt x="3794801" y="4408670"/>
                  </a:lnTo>
                  <a:lnTo>
                    <a:pt x="3641827" y="4506981"/>
                  </a:lnTo>
                  <a:lnTo>
                    <a:pt x="3388492" y="4268780"/>
                  </a:lnTo>
                  <a:lnTo>
                    <a:pt x="3223501" y="4348260"/>
                  </a:lnTo>
                  <a:lnTo>
                    <a:pt x="3164544" y="4369839"/>
                  </a:lnTo>
                  <a:lnTo>
                    <a:pt x="3178713" y="4718477"/>
                  </a:lnTo>
                  <a:lnTo>
                    <a:pt x="3004238" y="4769707"/>
                  </a:lnTo>
                  <a:lnTo>
                    <a:pt x="2828678" y="4470470"/>
                  </a:lnTo>
                  <a:lnTo>
                    <a:pt x="2623226" y="4501826"/>
                  </a:lnTo>
                  <a:lnTo>
                    <a:pt x="2584899" y="4503761"/>
                  </a:lnTo>
                  <a:lnTo>
                    <a:pt x="2500298" y="4842163"/>
                  </a:lnTo>
                  <a:lnTo>
                    <a:pt x="2318457" y="4842163"/>
                  </a:lnTo>
                  <a:lnTo>
                    <a:pt x="2233857" y="4503761"/>
                  </a:lnTo>
                  <a:lnTo>
                    <a:pt x="2195530" y="4501826"/>
                  </a:lnTo>
                  <a:lnTo>
                    <a:pt x="1990078" y="4470470"/>
                  </a:lnTo>
                  <a:lnTo>
                    <a:pt x="1814518" y="4769707"/>
                  </a:lnTo>
                  <a:lnTo>
                    <a:pt x="1640043" y="4718477"/>
                  </a:lnTo>
                  <a:lnTo>
                    <a:pt x="1654212" y="4369839"/>
                  </a:lnTo>
                  <a:lnTo>
                    <a:pt x="1595255" y="4348260"/>
                  </a:lnTo>
                  <a:lnTo>
                    <a:pt x="1430264" y="4268780"/>
                  </a:lnTo>
                  <a:lnTo>
                    <a:pt x="1176929" y="4506981"/>
                  </a:lnTo>
                  <a:lnTo>
                    <a:pt x="1023955" y="4408670"/>
                  </a:lnTo>
                  <a:lnTo>
                    <a:pt x="1135948" y="4077630"/>
                  </a:lnTo>
                  <a:lnTo>
                    <a:pt x="1078962" y="4035017"/>
                  </a:lnTo>
                  <a:lnTo>
                    <a:pt x="949970" y="3917781"/>
                  </a:lnTo>
                  <a:lnTo>
                    <a:pt x="639186" y="4075265"/>
                  </a:lnTo>
                  <a:lnTo>
                    <a:pt x="520106" y="3937839"/>
                  </a:lnTo>
                  <a:lnTo>
                    <a:pt x="720843" y="3651738"/>
                  </a:lnTo>
                  <a:lnTo>
                    <a:pt x="675038" y="3590483"/>
                  </a:lnTo>
                  <a:lnTo>
                    <a:pt x="587273" y="3446019"/>
                  </a:lnTo>
                  <a:lnTo>
                    <a:pt x="244854" y="3509539"/>
                  </a:lnTo>
                  <a:lnTo>
                    <a:pt x="169315" y="3344130"/>
                  </a:lnTo>
                  <a:lnTo>
                    <a:pt x="442345" y="3126316"/>
                  </a:lnTo>
                  <a:lnTo>
                    <a:pt x="411867" y="3043042"/>
                  </a:lnTo>
                  <a:lnTo>
                    <a:pt x="372826" y="2891207"/>
                  </a:lnTo>
                  <a:lnTo>
                    <a:pt x="25878" y="2855633"/>
                  </a:lnTo>
                  <a:lnTo>
                    <a:pt x="0" y="2675642"/>
                  </a:lnTo>
                  <a:lnTo>
                    <a:pt x="324006" y="2543299"/>
                  </a:lnTo>
                  <a:lnTo>
                    <a:pt x="317835" y="2421081"/>
                  </a:lnTo>
                  <a:lnTo>
                    <a:pt x="324006" y="2298864"/>
                  </a:lnTo>
                  <a:lnTo>
                    <a:pt x="0" y="2166520"/>
                  </a:lnTo>
                  <a:lnTo>
                    <a:pt x="25878" y="1986530"/>
                  </a:lnTo>
                  <a:lnTo>
                    <a:pt x="372826" y="1950955"/>
                  </a:lnTo>
                  <a:lnTo>
                    <a:pt x="411867" y="1799120"/>
                  </a:lnTo>
                  <a:lnTo>
                    <a:pt x="442345" y="1715846"/>
                  </a:lnTo>
                  <a:lnTo>
                    <a:pt x="169315" y="1498032"/>
                  </a:lnTo>
                  <a:lnTo>
                    <a:pt x="244854" y="1332624"/>
                  </a:lnTo>
                  <a:lnTo>
                    <a:pt x="587273" y="1396144"/>
                  </a:lnTo>
                  <a:lnTo>
                    <a:pt x="675038" y="1251680"/>
                  </a:lnTo>
                  <a:lnTo>
                    <a:pt x="720844" y="1190424"/>
                  </a:lnTo>
                  <a:lnTo>
                    <a:pt x="520106" y="904323"/>
                  </a:lnTo>
                  <a:lnTo>
                    <a:pt x="639186" y="766896"/>
                  </a:lnTo>
                  <a:lnTo>
                    <a:pt x="949970" y="924381"/>
                  </a:lnTo>
                  <a:lnTo>
                    <a:pt x="1078962" y="807145"/>
                  </a:lnTo>
                  <a:lnTo>
                    <a:pt x="1135948" y="764532"/>
                  </a:lnTo>
                  <a:lnTo>
                    <a:pt x="1023955" y="433493"/>
                  </a:lnTo>
                  <a:lnTo>
                    <a:pt x="1176929" y="335182"/>
                  </a:lnTo>
                  <a:lnTo>
                    <a:pt x="1430264" y="573383"/>
                  </a:lnTo>
                  <a:lnTo>
                    <a:pt x="1595255" y="493902"/>
                  </a:lnTo>
                  <a:lnTo>
                    <a:pt x="1654212" y="472323"/>
                  </a:lnTo>
                  <a:lnTo>
                    <a:pt x="1640043" y="123686"/>
                  </a:lnTo>
                  <a:lnTo>
                    <a:pt x="1814518" y="72455"/>
                  </a:lnTo>
                  <a:lnTo>
                    <a:pt x="1990078" y="371692"/>
                  </a:lnTo>
                  <a:lnTo>
                    <a:pt x="2195530" y="340337"/>
                  </a:lnTo>
                  <a:lnTo>
                    <a:pt x="2233857" y="338401"/>
                  </a:lnTo>
                  <a:close/>
                </a:path>
              </a:pathLst>
            </a:custGeom>
            <a:gradFill>
              <a:gsLst>
                <a:gs pos="100000">
                  <a:schemeClr val="bg1">
                    <a:lumMod val="85000"/>
                  </a:schemeClr>
                </a:gs>
                <a:gs pos="0">
                  <a:schemeClr val="bg1"/>
                </a:gs>
              </a:gsLst>
              <a:lin ang="2700000" scaled="1"/>
            </a:gradFill>
            <a:ln>
              <a:noFill/>
            </a:ln>
            <a:effectLst>
              <a:outerShdw blurRad="127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0" name="椭圆 69"/>
            <p:cNvSpPr/>
            <p:nvPr/>
          </p:nvSpPr>
          <p:spPr>
            <a:xfrm>
              <a:off x="5624512" y="2957514"/>
              <a:ext cx="942974" cy="942974"/>
            </a:xfrm>
            <a:prstGeom prst="ellipse">
              <a:avLst/>
            </a:prstGeom>
            <a:solidFill>
              <a:srgbClr val="E3413E"/>
            </a:solidFill>
            <a:ln w="22225">
              <a:gradFill flip="none" rotWithShape="1">
                <a:gsLst>
                  <a:gs pos="0">
                    <a:schemeClr val="bg1">
                      <a:lumMod val="85000"/>
                    </a:schemeClr>
                  </a:gs>
                  <a:gs pos="100000">
                    <a:schemeClr val="bg1"/>
                  </a:gs>
                </a:gsLst>
                <a:lin ang="2700000" scaled="1"/>
                <a:tileRect/>
              </a:gradFill>
            </a:ln>
            <a:effectLst>
              <a:innerShdw blurRad="114300" dist="63500" dir="13500000">
                <a:srgbClr val="017581">
                  <a:alpha val="49804"/>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1" name="椭圆 70"/>
            <p:cNvSpPr/>
            <p:nvPr/>
          </p:nvSpPr>
          <p:spPr>
            <a:xfrm>
              <a:off x="5761338" y="3013184"/>
              <a:ext cx="674085" cy="488735"/>
            </a:xfrm>
            <a:prstGeom prst="ellipse">
              <a:avLst/>
            </a:prstGeom>
            <a:gradFill>
              <a:gsLst>
                <a:gs pos="0">
                  <a:schemeClr val="bg1">
                    <a:alpha val="80000"/>
                  </a:schemeClr>
                </a:gs>
                <a:gs pos="100000">
                  <a:srgbClr val="01ACBE">
                    <a:alpha val="0"/>
                  </a:srgbClr>
                </a:gs>
              </a:gsLst>
              <a:lin ang="5400000" scaled="0"/>
            </a:gra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48" name="组合 47"/>
          <p:cNvGrpSpPr/>
          <p:nvPr/>
        </p:nvGrpSpPr>
        <p:grpSpPr>
          <a:xfrm>
            <a:off x="5493963" y="2137996"/>
            <a:ext cx="845815" cy="850039"/>
            <a:chOff x="5413827" y="2743515"/>
            <a:chExt cx="1364344" cy="1370972"/>
          </a:xfrm>
        </p:grpSpPr>
        <p:sp>
          <p:nvSpPr>
            <p:cNvPr id="49" name="任意多边形 48"/>
            <p:cNvSpPr/>
            <p:nvPr/>
          </p:nvSpPr>
          <p:spPr>
            <a:xfrm>
              <a:off x="5413827" y="2743515"/>
              <a:ext cx="1364344" cy="1370972"/>
            </a:xfrm>
            <a:custGeom>
              <a:avLst/>
              <a:gdLst>
                <a:gd name="connsiteX0" fmla="*/ 2318457 w 4818756"/>
                <a:gd name="connsiteY0" fmla="*/ 0 h 4842163"/>
                <a:gd name="connsiteX1" fmla="*/ 2500298 w 4818756"/>
                <a:gd name="connsiteY1" fmla="*/ 0 h 4842163"/>
                <a:gd name="connsiteX2" fmla="*/ 2584898 w 4818756"/>
                <a:gd name="connsiteY2" fmla="*/ 338401 h 4842163"/>
                <a:gd name="connsiteX3" fmla="*/ 2623226 w 4818756"/>
                <a:gd name="connsiteY3" fmla="*/ 340337 h 4842163"/>
                <a:gd name="connsiteX4" fmla="*/ 2828678 w 4818756"/>
                <a:gd name="connsiteY4" fmla="*/ 371692 h 4842163"/>
                <a:gd name="connsiteX5" fmla="*/ 3004238 w 4818756"/>
                <a:gd name="connsiteY5" fmla="*/ 72457 h 4842163"/>
                <a:gd name="connsiteX6" fmla="*/ 3178713 w 4818756"/>
                <a:gd name="connsiteY6" fmla="*/ 123687 h 4842163"/>
                <a:gd name="connsiteX7" fmla="*/ 3164544 w 4818756"/>
                <a:gd name="connsiteY7" fmla="*/ 472323 h 4842163"/>
                <a:gd name="connsiteX8" fmla="*/ 3223501 w 4818756"/>
                <a:gd name="connsiteY8" fmla="*/ 493902 h 4842163"/>
                <a:gd name="connsiteX9" fmla="*/ 3388493 w 4818756"/>
                <a:gd name="connsiteY9" fmla="*/ 573383 h 4842163"/>
                <a:gd name="connsiteX10" fmla="*/ 3641827 w 4818756"/>
                <a:gd name="connsiteY10" fmla="*/ 335183 h 4842163"/>
                <a:gd name="connsiteX11" fmla="*/ 3794801 w 4818756"/>
                <a:gd name="connsiteY11" fmla="*/ 433494 h 4842163"/>
                <a:gd name="connsiteX12" fmla="*/ 3682809 w 4818756"/>
                <a:gd name="connsiteY12" fmla="*/ 764532 h 4842163"/>
                <a:gd name="connsiteX13" fmla="*/ 3739794 w 4818756"/>
                <a:gd name="connsiteY13" fmla="*/ 807145 h 4842163"/>
                <a:gd name="connsiteX14" fmla="*/ 3868787 w 4818756"/>
                <a:gd name="connsiteY14" fmla="*/ 924382 h 4842163"/>
                <a:gd name="connsiteX15" fmla="*/ 4179570 w 4818756"/>
                <a:gd name="connsiteY15" fmla="*/ 766897 h 4842163"/>
                <a:gd name="connsiteX16" fmla="*/ 4298650 w 4818756"/>
                <a:gd name="connsiteY16" fmla="*/ 904323 h 4842163"/>
                <a:gd name="connsiteX17" fmla="*/ 4097912 w 4818756"/>
                <a:gd name="connsiteY17" fmla="*/ 1190424 h 4842163"/>
                <a:gd name="connsiteX18" fmla="*/ 4143718 w 4818756"/>
                <a:gd name="connsiteY18" fmla="*/ 1251680 h 4842163"/>
                <a:gd name="connsiteX19" fmla="*/ 4231483 w 4818756"/>
                <a:gd name="connsiteY19" fmla="*/ 1396144 h 4842163"/>
                <a:gd name="connsiteX20" fmla="*/ 4573902 w 4818756"/>
                <a:gd name="connsiteY20" fmla="*/ 1332624 h 4842163"/>
                <a:gd name="connsiteX21" fmla="*/ 4649441 w 4818756"/>
                <a:gd name="connsiteY21" fmla="*/ 1498032 h 4842163"/>
                <a:gd name="connsiteX22" fmla="*/ 4376411 w 4818756"/>
                <a:gd name="connsiteY22" fmla="*/ 1715846 h 4842163"/>
                <a:gd name="connsiteX23" fmla="*/ 4406890 w 4818756"/>
                <a:gd name="connsiteY23" fmla="*/ 1799120 h 4842163"/>
                <a:gd name="connsiteX24" fmla="*/ 4445930 w 4818756"/>
                <a:gd name="connsiteY24" fmla="*/ 1950955 h 4842163"/>
                <a:gd name="connsiteX25" fmla="*/ 4792877 w 4818756"/>
                <a:gd name="connsiteY25" fmla="*/ 1986530 h 4842163"/>
                <a:gd name="connsiteX26" fmla="*/ 4818756 w 4818756"/>
                <a:gd name="connsiteY26" fmla="*/ 2166520 h 4842163"/>
                <a:gd name="connsiteX27" fmla="*/ 4494750 w 4818756"/>
                <a:gd name="connsiteY27" fmla="*/ 2298864 h 4842163"/>
                <a:gd name="connsiteX28" fmla="*/ 4500921 w 4818756"/>
                <a:gd name="connsiteY28" fmla="*/ 2421081 h 4842163"/>
                <a:gd name="connsiteX29" fmla="*/ 4494750 w 4818756"/>
                <a:gd name="connsiteY29" fmla="*/ 2543299 h 4842163"/>
                <a:gd name="connsiteX30" fmla="*/ 4818756 w 4818756"/>
                <a:gd name="connsiteY30" fmla="*/ 2675642 h 4842163"/>
                <a:gd name="connsiteX31" fmla="*/ 4792877 w 4818756"/>
                <a:gd name="connsiteY31" fmla="*/ 2855633 h 4842163"/>
                <a:gd name="connsiteX32" fmla="*/ 4445930 w 4818756"/>
                <a:gd name="connsiteY32" fmla="*/ 2891207 h 4842163"/>
                <a:gd name="connsiteX33" fmla="*/ 4406890 w 4818756"/>
                <a:gd name="connsiteY33" fmla="*/ 3043042 h 4842163"/>
                <a:gd name="connsiteX34" fmla="*/ 4376411 w 4818756"/>
                <a:gd name="connsiteY34" fmla="*/ 3126316 h 4842163"/>
                <a:gd name="connsiteX35" fmla="*/ 4649441 w 4818756"/>
                <a:gd name="connsiteY35" fmla="*/ 3344130 h 4842163"/>
                <a:gd name="connsiteX36" fmla="*/ 4573902 w 4818756"/>
                <a:gd name="connsiteY36" fmla="*/ 3509539 h 4842163"/>
                <a:gd name="connsiteX37" fmla="*/ 4231483 w 4818756"/>
                <a:gd name="connsiteY37" fmla="*/ 3446019 h 4842163"/>
                <a:gd name="connsiteX38" fmla="*/ 4143718 w 4818756"/>
                <a:gd name="connsiteY38" fmla="*/ 3590483 h 4842163"/>
                <a:gd name="connsiteX39" fmla="*/ 4097913 w 4818756"/>
                <a:gd name="connsiteY39" fmla="*/ 3651738 h 4842163"/>
                <a:gd name="connsiteX40" fmla="*/ 4298650 w 4818756"/>
                <a:gd name="connsiteY40" fmla="*/ 3937839 h 4842163"/>
                <a:gd name="connsiteX41" fmla="*/ 4179570 w 4818756"/>
                <a:gd name="connsiteY41" fmla="*/ 4075265 h 4842163"/>
                <a:gd name="connsiteX42" fmla="*/ 3868786 w 4818756"/>
                <a:gd name="connsiteY42" fmla="*/ 3917781 h 4842163"/>
                <a:gd name="connsiteX43" fmla="*/ 3739794 w 4818756"/>
                <a:gd name="connsiteY43" fmla="*/ 4035017 h 4842163"/>
                <a:gd name="connsiteX44" fmla="*/ 3682808 w 4818756"/>
                <a:gd name="connsiteY44" fmla="*/ 4077630 h 4842163"/>
                <a:gd name="connsiteX45" fmla="*/ 3794801 w 4818756"/>
                <a:gd name="connsiteY45" fmla="*/ 4408670 h 4842163"/>
                <a:gd name="connsiteX46" fmla="*/ 3641827 w 4818756"/>
                <a:gd name="connsiteY46" fmla="*/ 4506981 h 4842163"/>
                <a:gd name="connsiteX47" fmla="*/ 3388492 w 4818756"/>
                <a:gd name="connsiteY47" fmla="*/ 4268780 h 4842163"/>
                <a:gd name="connsiteX48" fmla="*/ 3223501 w 4818756"/>
                <a:gd name="connsiteY48" fmla="*/ 4348260 h 4842163"/>
                <a:gd name="connsiteX49" fmla="*/ 3164544 w 4818756"/>
                <a:gd name="connsiteY49" fmla="*/ 4369839 h 4842163"/>
                <a:gd name="connsiteX50" fmla="*/ 3178713 w 4818756"/>
                <a:gd name="connsiteY50" fmla="*/ 4718477 h 4842163"/>
                <a:gd name="connsiteX51" fmla="*/ 3004238 w 4818756"/>
                <a:gd name="connsiteY51" fmla="*/ 4769707 h 4842163"/>
                <a:gd name="connsiteX52" fmla="*/ 2828678 w 4818756"/>
                <a:gd name="connsiteY52" fmla="*/ 4470470 h 4842163"/>
                <a:gd name="connsiteX53" fmla="*/ 2623226 w 4818756"/>
                <a:gd name="connsiteY53" fmla="*/ 4501826 h 4842163"/>
                <a:gd name="connsiteX54" fmla="*/ 2584899 w 4818756"/>
                <a:gd name="connsiteY54" fmla="*/ 4503761 h 4842163"/>
                <a:gd name="connsiteX55" fmla="*/ 2500298 w 4818756"/>
                <a:gd name="connsiteY55" fmla="*/ 4842163 h 4842163"/>
                <a:gd name="connsiteX56" fmla="*/ 2318457 w 4818756"/>
                <a:gd name="connsiteY56" fmla="*/ 4842163 h 4842163"/>
                <a:gd name="connsiteX57" fmla="*/ 2233857 w 4818756"/>
                <a:gd name="connsiteY57" fmla="*/ 4503761 h 4842163"/>
                <a:gd name="connsiteX58" fmla="*/ 2195530 w 4818756"/>
                <a:gd name="connsiteY58" fmla="*/ 4501826 h 4842163"/>
                <a:gd name="connsiteX59" fmla="*/ 1990078 w 4818756"/>
                <a:gd name="connsiteY59" fmla="*/ 4470470 h 4842163"/>
                <a:gd name="connsiteX60" fmla="*/ 1814518 w 4818756"/>
                <a:gd name="connsiteY60" fmla="*/ 4769707 h 4842163"/>
                <a:gd name="connsiteX61" fmla="*/ 1640043 w 4818756"/>
                <a:gd name="connsiteY61" fmla="*/ 4718477 h 4842163"/>
                <a:gd name="connsiteX62" fmla="*/ 1654212 w 4818756"/>
                <a:gd name="connsiteY62" fmla="*/ 4369839 h 4842163"/>
                <a:gd name="connsiteX63" fmla="*/ 1595255 w 4818756"/>
                <a:gd name="connsiteY63" fmla="*/ 4348260 h 4842163"/>
                <a:gd name="connsiteX64" fmla="*/ 1430264 w 4818756"/>
                <a:gd name="connsiteY64" fmla="*/ 4268780 h 4842163"/>
                <a:gd name="connsiteX65" fmla="*/ 1176929 w 4818756"/>
                <a:gd name="connsiteY65" fmla="*/ 4506981 h 4842163"/>
                <a:gd name="connsiteX66" fmla="*/ 1023955 w 4818756"/>
                <a:gd name="connsiteY66" fmla="*/ 4408670 h 4842163"/>
                <a:gd name="connsiteX67" fmla="*/ 1135948 w 4818756"/>
                <a:gd name="connsiteY67" fmla="*/ 4077630 h 4842163"/>
                <a:gd name="connsiteX68" fmla="*/ 1078962 w 4818756"/>
                <a:gd name="connsiteY68" fmla="*/ 4035017 h 4842163"/>
                <a:gd name="connsiteX69" fmla="*/ 949970 w 4818756"/>
                <a:gd name="connsiteY69" fmla="*/ 3917781 h 4842163"/>
                <a:gd name="connsiteX70" fmla="*/ 639186 w 4818756"/>
                <a:gd name="connsiteY70" fmla="*/ 4075265 h 4842163"/>
                <a:gd name="connsiteX71" fmla="*/ 520106 w 4818756"/>
                <a:gd name="connsiteY71" fmla="*/ 3937839 h 4842163"/>
                <a:gd name="connsiteX72" fmla="*/ 720843 w 4818756"/>
                <a:gd name="connsiteY72" fmla="*/ 3651738 h 4842163"/>
                <a:gd name="connsiteX73" fmla="*/ 675038 w 4818756"/>
                <a:gd name="connsiteY73" fmla="*/ 3590483 h 4842163"/>
                <a:gd name="connsiteX74" fmla="*/ 587273 w 4818756"/>
                <a:gd name="connsiteY74" fmla="*/ 3446019 h 4842163"/>
                <a:gd name="connsiteX75" fmla="*/ 244854 w 4818756"/>
                <a:gd name="connsiteY75" fmla="*/ 3509539 h 4842163"/>
                <a:gd name="connsiteX76" fmla="*/ 169315 w 4818756"/>
                <a:gd name="connsiteY76" fmla="*/ 3344130 h 4842163"/>
                <a:gd name="connsiteX77" fmla="*/ 442345 w 4818756"/>
                <a:gd name="connsiteY77" fmla="*/ 3126316 h 4842163"/>
                <a:gd name="connsiteX78" fmla="*/ 411867 w 4818756"/>
                <a:gd name="connsiteY78" fmla="*/ 3043042 h 4842163"/>
                <a:gd name="connsiteX79" fmla="*/ 372826 w 4818756"/>
                <a:gd name="connsiteY79" fmla="*/ 2891207 h 4842163"/>
                <a:gd name="connsiteX80" fmla="*/ 25878 w 4818756"/>
                <a:gd name="connsiteY80" fmla="*/ 2855633 h 4842163"/>
                <a:gd name="connsiteX81" fmla="*/ 0 w 4818756"/>
                <a:gd name="connsiteY81" fmla="*/ 2675642 h 4842163"/>
                <a:gd name="connsiteX82" fmla="*/ 324006 w 4818756"/>
                <a:gd name="connsiteY82" fmla="*/ 2543299 h 4842163"/>
                <a:gd name="connsiteX83" fmla="*/ 317835 w 4818756"/>
                <a:gd name="connsiteY83" fmla="*/ 2421081 h 4842163"/>
                <a:gd name="connsiteX84" fmla="*/ 324006 w 4818756"/>
                <a:gd name="connsiteY84" fmla="*/ 2298864 h 4842163"/>
                <a:gd name="connsiteX85" fmla="*/ 0 w 4818756"/>
                <a:gd name="connsiteY85" fmla="*/ 2166520 h 4842163"/>
                <a:gd name="connsiteX86" fmla="*/ 25878 w 4818756"/>
                <a:gd name="connsiteY86" fmla="*/ 1986530 h 4842163"/>
                <a:gd name="connsiteX87" fmla="*/ 372826 w 4818756"/>
                <a:gd name="connsiteY87" fmla="*/ 1950955 h 4842163"/>
                <a:gd name="connsiteX88" fmla="*/ 411867 w 4818756"/>
                <a:gd name="connsiteY88" fmla="*/ 1799120 h 4842163"/>
                <a:gd name="connsiteX89" fmla="*/ 442345 w 4818756"/>
                <a:gd name="connsiteY89" fmla="*/ 1715846 h 4842163"/>
                <a:gd name="connsiteX90" fmla="*/ 169315 w 4818756"/>
                <a:gd name="connsiteY90" fmla="*/ 1498032 h 4842163"/>
                <a:gd name="connsiteX91" fmla="*/ 244854 w 4818756"/>
                <a:gd name="connsiteY91" fmla="*/ 1332624 h 4842163"/>
                <a:gd name="connsiteX92" fmla="*/ 587273 w 4818756"/>
                <a:gd name="connsiteY92" fmla="*/ 1396144 h 4842163"/>
                <a:gd name="connsiteX93" fmla="*/ 675038 w 4818756"/>
                <a:gd name="connsiteY93" fmla="*/ 1251680 h 4842163"/>
                <a:gd name="connsiteX94" fmla="*/ 720844 w 4818756"/>
                <a:gd name="connsiteY94" fmla="*/ 1190424 h 4842163"/>
                <a:gd name="connsiteX95" fmla="*/ 520106 w 4818756"/>
                <a:gd name="connsiteY95" fmla="*/ 904323 h 4842163"/>
                <a:gd name="connsiteX96" fmla="*/ 639186 w 4818756"/>
                <a:gd name="connsiteY96" fmla="*/ 766896 h 4842163"/>
                <a:gd name="connsiteX97" fmla="*/ 949970 w 4818756"/>
                <a:gd name="connsiteY97" fmla="*/ 924381 h 4842163"/>
                <a:gd name="connsiteX98" fmla="*/ 1078962 w 4818756"/>
                <a:gd name="connsiteY98" fmla="*/ 807145 h 4842163"/>
                <a:gd name="connsiteX99" fmla="*/ 1135948 w 4818756"/>
                <a:gd name="connsiteY99" fmla="*/ 764532 h 4842163"/>
                <a:gd name="connsiteX100" fmla="*/ 1023955 w 4818756"/>
                <a:gd name="connsiteY100" fmla="*/ 433493 h 4842163"/>
                <a:gd name="connsiteX101" fmla="*/ 1176929 w 4818756"/>
                <a:gd name="connsiteY101" fmla="*/ 335182 h 4842163"/>
                <a:gd name="connsiteX102" fmla="*/ 1430264 w 4818756"/>
                <a:gd name="connsiteY102" fmla="*/ 573383 h 4842163"/>
                <a:gd name="connsiteX103" fmla="*/ 1595255 w 4818756"/>
                <a:gd name="connsiteY103" fmla="*/ 493902 h 4842163"/>
                <a:gd name="connsiteX104" fmla="*/ 1654212 w 4818756"/>
                <a:gd name="connsiteY104" fmla="*/ 472323 h 4842163"/>
                <a:gd name="connsiteX105" fmla="*/ 1640043 w 4818756"/>
                <a:gd name="connsiteY105" fmla="*/ 123686 h 4842163"/>
                <a:gd name="connsiteX106" fmla="*/ 1814518 w 4818756"/>
                <a:gd name="connsiteY106" fmla="*/ 72455 h 4842163"/>
                <a:gd name="connsiteX107" fmla="*/ 1990078 w 4818756"/>
                <a:gd name="connsiteY107" fmla="*/ 371692 h 4842163"/>
                <a:gd name="connsiteX108" fmla="*/ 2195530 w 4818756"/>
                <a:gd name="connsiteY108" fmla="*/ 340337 h 4842163"/>
                <a:gd name="connsiteX109" fmla="*/ 2233857 w 4818756"/>
                <a:gd name="connsiteY109" fmla="*/ 338401 h 4842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4818756" h="4842163">
                  <a:moveTo>
                    <a:pt x="2318457" y="0"/>
                  </a:moveTo>
                  <a:lnTo>
                    <a:pt x="2500298" y="0"/>
                  </a:lnTo>
                  <a:lnTo>
                    <a:pt x="2584898" y="338401"/>
                  </a:lnTo>
                  <a:lnTo>
                    <a:pt x="2623226" y="340337"/>
                  </a:lnTo>
                  <a:lnTo>
                    <a:pt x="2828678" y="371692"/>
                  </a:lnTo>
                  <a:lnTo>
                    <a:pt x="3004238" y="72457"/>
                  </a:lnTo>
                  <a:lnTo>
                    <a:pt x="3178713" y="123687"/>
                  </a:lnTo>
                  <a:lnTo>
                    <a:pt x="3164544" y="472323"/>
                  </a:lnTo>
                  <a:lnTo>
                    <a:pt x="3223501" y="493902"/>
                  </a:lnTo>
                  <a:lnTo>
                    <a:pt x="3388493" y="573383"/>
                  </a:lnTo>
                  <a:lnTo>
                    <a:pt x="3641827" y="335183"/>
                  </a:lnTo>
                  <a:lnTo>
                    <a:pt x="3794801" y="433494"/>
                  </a:lnTo>
                  <a:lnTo>
                    <a:pt x="3682809" y="764532"/>
                  </a:lnTo>
                  <a:lnTo>
                    <a:pt x="3739794" y="807145"/>
                  </a:lnTo>
                  <a:lnTo>
                    <a:pt x="3868787" y="924382"/>
                  </a:lnTo>
                  <a:lnTo>
                    <a:pt x="4179570" y="766897"/>
                  </a:lnTo>
                  <a:lnTo>
                    <a:pt x="4298650" y="904323"/>
                  </a:lnTo>
                  <a:lnTo>
                    <a:pt x="4097912" y="1190424"/>
                  </a:lnTo>
                  <a:lnTo>
                    <a:pt x="4143718" y="1251680"/>
                  </a:lnTo>
                  <a:lnTo>
                    <a:pt x="4231483" y="1396144"/>
                  </a:lnTo>
                  <a:lnTo>
                    <a:pt x="4573902" y="1332624"/>
                  </a:lnTo>
                  <a:lnTo>
                    <a:pt x="4649441" y="1498032"/>
                  </a:lnTo>
                  <a:lnTo>
                    <a:pt x="4376411" y="1715846"/>
                  </a:lnTo>
                  <a:lnTo>
                    <a:pt x="4406890" y="1799120"/>
                  </a:lnTo>
                  <a:lnTo>
                    <a:pt x="4445930" y="1950955"/>
                  </a:lnTo>
                  <a:lnTo>
                    <a:pt x="4792877" y="1986530"/>
                  </a:lnTo>
                  <a:lnTo>
                    <a:pt x="4818756" y="2166520"/>
                  </a:lnTo>
                  <a:lnTo>
                    <a:pt x="4494750" y="2298864"/>
                  </a:lnTo>
                  <a:lnTo>
                    <a:pt x="4500921" y="2421081"/>
                  </a:lnTo>
                  <a:lnTo>
                    <a:pt x="4494750" y="2543299"/>
                  </a:lnTo>
                  <a:lnTo>
                    <a:pt x="4818756" y="2675642"/>
                  </a:lnTo>
                  <a:lnTo>
                    <a:pt x="4792877" y="2855633"/>
                  </a:lnTo>
                  <a:lnTo>
                    <a:pt x="4445930" y="2891207"/>
                  </a:lnTo>
                  <a:lnTo>
                    <a:pt x="4406890" y="3043042"/>
                  </a:lnTo>
                  <a:lnTo>
                    <a:pt x="4376411" y="3126316"/>
                  </a:lnTo>
                  <a:lnTo>
                    <a:pt x="4649441" y="3344130"/>
                  </a:lnTo>
                  <a:lnTo>
                    <a:pt x="4573902" y="3509539"/>
                  </a:lnTo>
                  <a:lnTo>
                    <a:pt x="4231483" y="3446019"/>
                  </a:lnTo>
                  <a:lnTo>
                    <a:pt x="4143718" y="3590483"/>
                  </a:lnTo>
                  <a:lnTo>
                    <a:pt x="4097913" y="3651738"/>
                  </a:lnTo>
                  <a:lnTo>
                    <a:pt x="4298650" y="3937839"/>
                  </a:lnTo>
                  <a:lnTo>
                    <a:pt x="4179570" y="4075265"/>
                  </a:lnTo>
                  <a:lnTo>
                    <a:pt x="3868786" y="3917781"/>
                  </a:lnTo>
                  <a:lnTo>
                    <a:pt x="3739794" y="4035017"/>
                  </a:lnTo>
                  <a:lnTo>
                    <a:pt x="3682808" y="4077630"/>
                  </a:lnTo>
                  <a:lnTo>
                    <a:pt x="3794801" y="4408670"/>
                  </a:lnTo>
                  <a:lnTo>
                    <a:pt x="3641827" y="4506981"/>
                  </a:lnTo>
                  <a:lnTo>
                    <a:pt x="3388492" y="4268780"/>
                  </a:lnTo>
                  <a:lnTo>
                    <a:pt x="3223501" y="4348260"/>
                  </a:lnTo>
                  <a:lnTo>
                    <a:pt x="3164544" y="4369839"/>
                  </a:lnTo>
                  <a:lnTo>
                    <a:pt x="3178713" y="4718477"/>
                  </a:lnTo>
                  <a:lnTo>
                    <a:pt x="3004238" y="4769707"/>
                  </a:lnTo>
                  <a:lnTo>
                    <a:pt x="2828678" y="4470470"/>
                  </a:lnTo>
                  <a:lnTo>
                    <a:pt x="2623226" y="4501826"/>
                  </a:lnTo>
                  <a:lnTo>
                    <a:pt x="2584899" y="4503761"/>
                  </a:lnTo>
                  <a:lnTo>
                    <a:pt x="2500298" y="4842163"/>
                  </a:lnTo>
                  <a:lnTo>
                    <a:pt x="2318457" y="4842163"/>
                  </a:lnTo>
                  <a:lnTo>
                    <a:pt x="2233857" y="4503761"/>
                  </a:lnTo>
                  <a:lnTo>
                    <a:pt x="2195530" y="4501826"/>
                  </a:lnTo>
                  <a:lnTo>
                    <a:pt x="1990078" y="4470470"/>
                  </a:lnTo>
                  <a:lnTo>
                    <a:pt x="1814518" y="4769707"/>
                  </a:lnTo>
                  <a:lnTo>
                    <a:pt x="1640043" y="4718477"/>
                  </a:lnTo>
                  <a:lnTo>
                    <a:pt x="1654212" y="4369839"/>
                  </a:lnTo>
                  <a:lnTo>
                    <a:pt x="1595255" y="4348260"/>
                  </a:lnTo>
                  <a:lnTo>
                    <a:pt x="1430264" y="4268780"/>
                  </a:lnTo>
                  <a:lnTo>
                    <a:pt x="1176929" y="4506981"/>
                  </a:lnTo>
                  <a:lnTo>
                    <a:pt x="1023955" y="4408670"/>
                  </a:lnTo>
                  <a:lnTo>
                    <a:pt x="1135948" y="4077630"/>
                  </a:lnTo>
                  <a:lnTo>
                    <a:pt x="1078962" y="4035017"/>
                  </a:lnTo>
                  <a:lnTo>
                    <a:pt x="949970" y="3917781"/>
                  </a:lnTo>
                  <a:lnTo>
                    <a:pt x="639186" y="4075265"/>
                  </a:lnTo>
                  <a:lnTo>
                    <a:pt x="520106" y="3937839"/>
                  </a:lnTo>
                  <a:lnTo>
                    <a:pt x="720843" y="3651738"/>
                  </a:lnTo>
                  <a:lnTo>
                    <a:pt x="675038" y="3590483"/>
                  </a:lnTo>
                  <a:lnTo>
                    <a:pt x="587273" y="3446019"/>
                  </a:lnTo>
                  <a:lnTo>
                    <a:pt x="244854" y="3509539"/>
                  </a:lnTo>
                  <a:lnTo>
                    <a:pt x="169315" y="3344130"/>
                  </a:lnTo>
                  <a:lnTo>
                    <a:pt x="442345" y="3126316"/>
                  </a:lnTo>
                  <a:lnTo>
                    <a:pt x="411867" y="3043042"/>
                  </a:lnTo>
                  <a:lnTo>
                    <a:pt x="372826" y="2891207"/>
                  </a:lnTo>
                  <a:lnTo>
                    <a:pt x="25878" y="2855633"/>
                  </a:lnTo>
                  <a:lnTo>
                    <a:pt x="0" y="2675642"/>
                  </a:lnTo>
                  <a:lnTo>
                    <a:pt x="324006" y="2543299"/>
                  </a:lnTo>
                  <a:lnTo>
                    <a:pt x="317835" y="2421081"/>
                  </a:lnTo>
                  <a:lnTo>
                    <a:pt x="324006" y="2298864"/>
                  </a:lnTo>
                  <a:lnTo>
                    <a:pt x="0" y="2166520"/>
                  </a:lnTo>
                  <a:lnTo>
                    <a:pt x="25878" y="1986530"/>
                  </a:lnTo>
                  <a:lnTo>
                    <a:pt x="372826" y="1950955"/>
                  </a:lnTo>
                  <a:lnTo>
                    <a:pt x="411867" y="1799120"/>
                  </a:lnTo>
                  <a:lnTo>
                    <a:pt x="442345" y="1715846"/>
                  </a:lnTo>
                  <a:lnTo>
                    <a:pt x="169315" y="1498032"/>
                  </a:lnTo>
                  <a:lnTo>
                    <a:pt x="244854" y="1332624"/>
                  </a:lnTo>
                  <a:lnTo>
                    <a:pt x="587273" y="1396144"/>
                  </a:lnTo>
                  <a:lnTo>
                    <a:pt x="675038" y="1251680"/>
                  </a:lnTo>
                  <a:lnTo>
                    <a:pt x="720844" y="1190424"/>
                  </a:lnTo>
                  <a:lnTo>
                    <a:pt x="520106" y="904323"/>
                  </a:lnTo>
                  <a:lnTo>
                    <a:pt x="639186" y="766896"/>
                  </a:lnTo>
                  <a:lnTo>
                    <a:pt x="949970" y="924381"/>
                  </a:lnTo>
                  <a:lnTo>
                    <a:pt x="1078962" y="807145"/>
                  </a:lnTo>
                  <a:lnTo>
                    <a:pt x="1135948" y="764532"/>
                  </a:lnTo>
                  <a:lnTo>
                    <a:pt x="1023955" y="433493"/>
                  </a:lnTo>
                  <a:lnTo>
                    <a:pt x="1176929" y="335182"/>
                  </a:lnTo>
                  <a:lnTo>
                    <a:pt x="1430264" y="573383"/>
                  </a:lnTo>
                  <a:lnTo>
                    <a:pt x="1595255" y="493902"/>
                  </a:lnTo>
                  <a:lnTo>
                    <a:pt x="1654212" y="472323"/>
                  </a:lnTo>
                  <a:lnTo>
                    <a:pt x="1640043" y="123686"/>
                  </a:lnTo>
                  <a:lnTo>
                    <a:pt x="1814518" y="72455"/>
                  </a:lnTo>
                  <a:lnTo>
                    <a:pt x="1990078" y="371692"/>
                  </a:lnTo>
                  <a:lnTo>
                    <a:pt x="2195530" y="340337"/>
                  </a:lnTo>
                  <a:lnTo>
                    <a:pt x="2233857" y="338401"/>
                  </a:lnTo>
                  <a:close/>
                </a:path>
              </a:pathLst>
            </a:custGeom>
            <a:gradFill>
              <a:gsLst>
                <a:gs pos="100000">
                  <a:schemeClr val="bg1">
                    <a:lumMod val="85000"/>
                  </a:schemeClr>
                </a:gs>
                <a:gs pos="0">
                  <a:schemeClr val="bg1"/>
                </a:gs>
              </a:gsLst>
              <a:lin ang="2700000" scaled="1"/>
            </a:gradFill>
            <a:ln>
              <a:noFill/>
            </a:ln>
            <a:effectLst>
              <a:outerShdw blurRad="127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0" name="椭圆 49"/>
            <p:cNvSpPr/>
            <p:nvPr/>
          </p:nvSpPr>
          <p:spPr>
            <a:xfrm>
              <a:off x="5624509" y="2957514"/>
              <a:ext cx="942974" cy="942974"/>
            </a:xfrm>
            <a:prstGeom prst="ellipse">
              <a:avLst/>
            </a:prstGeom>
            <a:solidFill>
              <a:srgbClr val="FA783A"/>
            </a:solidFill>
            <a:ln w="22225">
              <a:gradFill flip="none" rotWithShape="1">
                <a:gsLst>
                  <a:gs pos="0">
                    <a:schemeClr val="bg1">
                      <a:lumMod val="85000"/>
                    </a:schemeClr>
                  </a:gs>
                  <a:gs pos="100000">
                    <a:schemeClr val="bg1"/>
                  </a:gs>
                </a:gsLst>
                <a:lin ang="2700000" scaled="1"/>
                <a:tileRect/>
              </a:gradFill>
            </a:ln>
            <a:effectLst>
              <a:innerShdw blurRad="114300" dist="63500" dir="13500000">
                <a:srgbClr val="5D356D">
                  <a:alpha val="49804"/>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51" name="椭圆 50"/>
            <p:cNvSpPr/>
            <p:nvPr/>
          </p:nvSpPr>
          <p:spPr>
            <a:xfrm>
              <a:off x="5761338" y="3013184"/>
              <a:ext cx="674085" cy="488735"/>
            </a:xfrm>
            <a:prstGeom prst="ellipse">
              <a:avLst/>
            </a:prstGeom>
            <a:gradFill>
              <a:gsLst>
                <a:gs pos="0">
                  <a:schemeClr val="bg1">
                    <a:alpha val="80000"/>
                  </a:schemeClr>
                </a:gs>
                <a:gs pos="100000">
                  <a:srgbClr val="894EA0">
                    <a:alpha val="0"/>
                  </a:srgbClr>
                </a:gs>
              </a:gsLst>
              <a:lin ang="5400000" scaled="0"/>
            </a:gra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52" name="组合 51"/>
          <p:cNvGrpSpPr/>
          <p:nvPr/>
        </p:nvGrpSpPr>
        <p:grpSpPr>
          <a:xfrm>
            <a:off x="4812808" y="3317952"/>
            <a:ext cx="845815" cy="850039"/>
            <a:chOff x="5413827" y="2743515"/>
            <a:chExt cx="1364344" cy="1370972"/>
          </a:xfrm>
        </p:grpSpPr>
        <p:sp>
          <p:nvSpPr>
            <p:cNvPr id="53" name="任意多边形 52"/>
            <p:cNvSpPr/>
            <p:nvPr/>
          </p:nvSpPr>
          <p:spPr>
            <a:xfrm>
              <a:off x="5413827" y="2743515"/>
              <a:ext cx="1364344" cy="1370972"/>
            </a:xfrm>
            <a:custGeom>
              <a:avLst/>
              <a:gdLst>
                <a:gd name="connsiteX0" fmla="*/ 2318457 w 4818756"/>
                <a:gd name="connsiteY0" fmla="*/ 0 h 4842163"/>
                <a:gd name="connsiteX1" fmla="*/ 2500298 w 4818756"/>
                <a:gd name="connsiteY1" fmla="*/ 0 h 4842163"/>
                <a:gd name="connsiteX2" fmla="*/ 2584898 w 4818756"/>
                <a:gd name="connsiteY2" fmla="*/ 338401 h 4842163"/>
                <a:gd name="connsiteX3" fmla="*/ 2623226 w 4818756"/>
                <a:gd name="connsiteY3" fmla="*/ 340337 h 4842163"/>
                <a:gd name="connsiteX4" fmla="*/ 2828678 w 4818756"/>
                <a:gd name="connsiteY4" fmla="*/ 371692 h 4842163"/>
                <a:gd name="connsiteX5" fmla="*/ 3004238 w 4818756"/>
                <a:gd name="connsiteY5" fmla="*/ 72457 h 4842163"/>
                <a:gd name="connsiteX6" fmla="*/ 3178713 w 4818756"/>
                <a:gd name="connsiteY6" fmla="*/ 123687 h 4842163"/>
                <a:gd name="connsiteX7" fmla="*/ 3164544 w 4818756"/>
                <a:gd name="connsiteY7" fmla="*/ 472323 h 4842163"/>
                <a:gd name="connsiteX8" fmla="*/ 3223501 w 4818756"/>
                <a:gd name="connsiteY8" fmla="*/ 493902 h 4842163"/>
                <a:gd name="connsiteX9" fmla="*/ 3388493 w 4818756"/>
                <a:gd name="connsiteY9" fmla="*/ 573383 h 4842163"/>
                <a:gd name="connsiteX10" fmla="*/ 3641827 w 4818756"/>
                <a:gd name="connsiteY10" fmla="*/ 335183 h 4842163"/>
                <a:gd name="connsiteX11" fmla="*/ 3794801 w 4818756"/>
                <a:gd name="connsiteY11" fmla="*/ 433494 h 4842163"/>
                <a:gd name="connsiteX12" fmla="*/ 3682809 w 4818756"/>
                <a:gd name="connsiteY12" fmla="*/ 764532 h 4842163"/>
                <a:gd name="connsiteX13" fmla="*/ 3739794 w 4818756"/>
                <a:gd name="connsiteY13" fmla="*/ 807145 h 4842163"/>
                <a:gd name="connsiteX14" fmla="*/ 3868787 w 4818756"/>
                <a:gd name="connsiteY14" fmla="*/ 924382 h 4842163"/>
                <a:gd name="connsiteX15" fmla="*/ 4179570 w 4818756"/>
                <a:gd name="connsiteY15" fmla="*/ 766897 h 4842163"/>
                <a:gd name="connsiteX16" fmla="*/ 4298650 w 4818756"/>
                <a:gd name="connsiteY16" fmla="*/ 904323 h 4842163"/>
                <a:gd name="connsiteX17" fmla="*/ 4097912 w 4818756"/>
                <a:gd name="connsiteY17" fmla="*/ 1190424 h 4842163"/>
                <a:gd name="connsiteX18" fmla="*/ 4143718 w 4818756"/>
                <a:gd name="connsiteY18" fmla="*/ 1251680 h 4842163"/>
                <a:gd name="connsiteX19" fmla="*/ 4231483 w 4818756"/>
                <a:gd name="connsiteY19" fmla="*/ 1396144 h 4842163"/>
                <a:gd name="connsiteX20" fmla="*/ 4573902 w 4818756"/>
                <a:gd name="connsiteY20" fmla="*/ 1332624 h 4842163"/>
                <a:gd name="connsiteX21" fmla="*/ 4649441 w 4818756"/>
                <a:gd name="connsiteY21" fmla="*/ 1498032 h 4842163"/>
                <a:gd name="connsiteX22" fmla="*/ 4376411 w 4818756"/>
                <a:gd name="connsiteY22" fmla="*/ 1715846 h 4842163"/>
                <a:gd name="connsiteX23" fmla="*/ 4406890 w 4818756"/>
                <a:gd name="connsiteY23" fmla="*/ 1799120 h 4842163"/>
                <a:gd name="connsiteX24" fmla="*/ 4445930 w 4818756"/>
                <a:gd name="connsiteY24" fmla="*/ 1950955 h 4842163"/>
                <a:gd name="connsiteX25" fmla="*/ 4792877 w 4818756"/>
                <a:gd name="connsiteY25" fmla="*/ 1986530 h 4842163"/>
                <a:gd name="connsiteX26" fmla="*/ 4818756 w 4818756"/>
                <a:gd name="connsiteY26" fmla="*/ 2166520 h 4842163"/>
                <a:gd name="connsiteX27" fmla="*/ 4494750 w 4818756"/>
                <a:gd name="connsiteY27" fmla="*/ 2298864 h 4842163"/>
                <a:gd name="connsiteX28" fmla="*/ 4500921 w 4818756"/>
                <a:gd name="connsiteY28" fmla="*/ 2421081 h 4842163"/>
                <a:gd name="connsiteX29" fmla="*/ 4494750 w 4818756"/>
                <a:gd name="connsiteY29" fmla="*/ 2543299 h 4842163"/>
                <a:gd name="connsiteX30" fmla="*/ 4818756 w 4818756"/>
                <a:gd name="connsiteY30" fmla="*/ 2675642 h 4842163"/>
                <a:gd name="connsiteX31" fmla="*/ 4792877 w 4818756"/>
                <a:gd name="connsiteY31" fmla="*/ 2855633 h 4842163"/>
                <a:gd name="connsiteX32" fmla="*/ 4445930 w 4818756"/>
                <a:gd name="connsiteY32" fmla="*/ 2891207 h 4842163"/>
                <a:gd name="connsiteX33" fmla="*/ 4406890 w 4818756"/>
                <a:gd name="connsiteY33" fmla="*/ 3043042 h 4842163"/>
                <a:gd name="connsiteX34" fmla="*/ 4376411 w 4818756"/>
                <a:gd name="connsiteY34" fmla="*/ 3126316 h 4842163"/>
                <a:gd name="connsiteX35" fmla="*/ 4649441 w 4818756"/>
                <a:gd name="connsiteY35" fmla="*/ 3344130 h 4842163"/>
                <a:gd name="connsiteX36" fmla="*/ 4573902 w 4818756"/>
                <a:gd name="connsiteY36" fmla="*/ 3509539 h 4842163"/>
                <a:gd name="connsiteX37" fmla="*/ 4231483 w 4818756"/>
                <a:gd name="connsiteY37" fmla="*/ 3446019 h 4842163"/>
                <a:gd name="connsiteX38" fmla="*/ 4143718 w 4818756"/>
                <a:gd name="connsiteY38" fmla="*/ 3590483 h 4842163"/>
                <a:gd name="connsiteX39" fmla="*/ 4097913 w 4818756"/>
                <a:gd name="connsiteY39" fmla="*/ 3651738 h 4842163"/>
                <a:gd name="connsiteX40" fmla="*/ 4298650 w 4818756"/>
                <a:gd name="connsiteY40" fmla="*/ 3937839 h 4842163"/>
                <a:gd name="connsiteX41" fmla="*/ 4179570 w 4818756"/>
                <a:gd name="connsiteY41" fmla="*/ 4075265 h 4842163"/>
                <a:gd name="connsiteX42" fmla="*/ 3868786 w 4818756"/>
                <a:gd name="connsiteY42" fmla="*/ 3917781 h 4842163"/>
                <a:gd name="connsiteX43" fmla="*/ 3739794 w 4818756"/>
                <a:gd name="connsiteY43" fmla="*/ 4035017 h 4842163"/>
                <a:gd name="connsiteX44" fmla="*/ 3682808 w 4818756"/>
                <a:gd name="connsiteY44" fmla="*/ 4077630 h 4842163"/>
                <a:gd name="connsiteX45" fmla="*/ 3794801 w 4818756"/>
                <a:gd name="connsiteY45" fmla="*/ 4408670 h 4842163"/>
                <a:gd name="connsiteX46" fmla="*/ 3641827 w 4818756"/>
                <a:gd name="connsiteY46" fmla="*/ 4506981 h 4842163"/>
                <a:gd name="connsiteX47" fmla="*/ 3388492 w 4818756"/>
                <a:gd name="connsiteY47" fmla="*/ 4268780 h 4842163"/>
                <a:gd name="connsiteX48" fmla="*/ 3223501 w 4818756"/>
                <a:gd name="connsiteY48" fmla="*/ 4348260 h 4842163"/>
                <a:gd name="connsiteX49" fmla="*/ 3164544 w 4818756"/>
                <a:gd name="connsiteY49" fmla="*/ 4369839 h 4842163"/>
                <a:gd name="connsiteX50" fmla="*/ 3178713 w 4818756"/>
                <a:gd name="connsiteY50" fmla="*/ 4718477 h 4842163"/>
                <a:gd name="connsiteX51" fmla="*/ 3004238 w 4818756"/>
                <a:gd name="connsiteY51" fmla="*/ 4769707 h 4842163"/>
                <a:gd name="connsiteX52" fmla="*/ 2828678 w 4818756"/>
                <a:gd name="connsiteY52" fmla="*/ 4470470 h 4842163"/>
                <a:gd name="connsiteX53" fmla="*/ 2623226 w 4818756"/>
                <a:gd name="connsiteY53" fmla="*/ 4501826 h 4842163"/>
                <a:gd name="connsiteX54" fmla="*/ 2584899 w 4818756"/>
                <a:gd name="connsiteY54" fmla="*/ 4503761 h 4842163"/>
                <a:gd name="connsiteX55" fmla="*/ 2500298 w 4818756"/>
                <a:gd name="connsiteY55" fmla="*/ 4842163 h 4842163"/>
                <a:gd name="connsiteX56" fmla="*/ 2318457 w 4818756"/>
                <a:gd name="connsiteY56" fmla="*/ 4842163 h 4842163"/>
                <a:gd name="connsiteX57" fmla="*/ 2233857 w 4818756"/>
                <a:gd name="connsiteY57" fmla="*/ 4503761 h 4842163"/>
                <a:gd name="connsiteX58" fmla="*/ 2195530 w 4818756"/>
                <a:gd name="connsiteY58" fmla="*/ 4501826 h 4842163"/>
                <a:gd name="connsiteX59" fmla="*/ 1990078 w 4818756"/>
                <a:gd name="connsiteY59" fmla="*/ 4470470 h 4842163"/>
                <a:gd name="connsiteX60" fmla="*/ 1814518 w 4818756"/>
                <a:gd name="connsiteY60" fmla="*/ 4769707 h 4842163"/>
                <a:gd name="connsiteX61" fmla="*/ 1640043 w 4818756"/>
                <a:gd name="connsiteY61" fmla="*/ 4718477 h 4842163"/>
                <a:gd name="connsiteX62" fmla="*/ 1654212 w 4818756"/>
                <a:gd name="connsiteY62" fmla="*/ 4369839 h 4842163"/>
                <a:gd name="connsiteX63" fmla="*/ 1595255 w 4818756"/>
                <a:gd name="connsiteY63" fmla="*/ 4348260 h 4842163"/>
                <a:gd name="connsiteX64" fmla="*/ 1430264 w 4818756"/>
                <a:gd name="connsiteY64" fmla="*/ 4268780 h 4842163"/>
                <a:gd name="connsiteX65" fmla="*/ 1176929 w 4818756"/>
                <a:gd name="connsiteY65" fmla="*/ 4506981 h 4842163"/>
                <a:gd name="connsiteX66" fmla="*/ 1023955 w 4818756"/>
                <a:gd name="connsiteY66" fmla="*/ 4408670 h 4842163"/>
                <a:gd name="connsiteX67" fmla="*/ 1135948 w 4818756"/>
                <a:gd name="connsiteY67" fmla="*/ 4077630 h 4842163"/>
                <a:gd name="connsiteX68" fmla="*/ 1078962 w 4818756"/>
                <a:gd name="connsiteY68" fmla="*/ 4035017 h 4842163"/>
                <a:gd name="connsiteX69" fmla="*/ 949970 w 4818756"/>
                <a:gd name="connsiteY69" fmla="*/ 3917781 h 4842163"/>
                <a:gd name="connsiteX70" fmla="*/ 639186 w 4818756"/>
                <a:gd name="connsiteY70" fmla="*/ 4075265 h 4842163"/>
                <a:gd name="connsiteX71" fmla="*/ 520106 w 4818756"/>
                <a:gd name="connsiteY71" fmla="*/ 3937839 h 4842163"/>
                <a:gd name="connsiteX72" fmla="*/ 720843 w 4818756"/>
                <a:gd name="connsiteY72" fmla="*/ 3651738 h 4842163"/>
                <a:gd name="connsiteX73" fmla="*/ 675038 w 4818756"/>
                <a:gd name="connsiteY73" fmla="*/ 3590483 h 4842163"/>
                <a:gd name="connsiteX74" fmla="*/ 587273 w 4818756"/>
                <a:gd name="connsiteY74" fmla="*/ 3446019 h 4842163"/>
                <a:gd name="connsiteX75" fmla="*/ 244854 w 4818756"/>
                <a:gd name="connsiteY75" fmla="*/ 3509539 h 4842163"/>
                <a:gd name="connsiteX76" fmla="*/ 169315 w 4818756"/>
                <a:gd name="connsiteY76" fmla="*/ 3344130 h 4842163"/>
                <a:gd name="connsiteX77" fmla="*/ 442345 w 4818756"/>
                <a:gd name="connsiteY77" fmla="*/ 3126316 h 4842163"/>
                <a:gd name="connsiteX78" fmla="*/ 411867 w 4818756"/>
                <a:gd name="connsiteY78" fmla="*/ 3043042 h 4842163"/>
                <a:gd name="connsiteX79" fmla="*/ 372826 w 4818756"/>
                <a:gd name="connsiteY79" fmla="*/ 2891207 h 4842163"/>
                <a:gd name="connsiteX80" fmla="*/ 25878 w 4818756"/>
                <a:gd name="connsiteY80" fmla="*/ 2855633 h 4842163"/>
                <a:gd name="connsiteX81" fmla="*/ 0 w 4818756"/>
                <a:gd name="connsiteY81" fmla="*/ 2675642 h 4842163"/>
                <a:gd name="connsiteX82" fmla="*/ 324006 w 4818756"/>
                <a:gd name="connsiteY82" fmla="*/ 2543299 h 4842163"/>
                <a:gd name="connsiteX83" fmla="*/ 317835 w 4818756"/>
                <a:gd name="connsiteY83" fmla="*/ 2421081 h 4842163"/>
                <a:gd name="connsiteX84" fmla="*/ 324006 w 4818756"/>
                <a:gd name="connsiteY84" fmla="*/ 2298864 h 4842163"/>
                <a:gd name="connsiteX85" fmla="*/ 0 w 4818756"/>
                <a:gd name="connsiteY85" fmla="*/ 2166520 h 4842163"/>
                <a:gd name="connsiteX86" fmla="*/ 25878 w 4818756"/>
                <a:gd name="connsiteY86" fmla="*/ 1986530 h 4842163"/>
                <a:gd name="connsiteX87" fmla="*/ 372826 w 4818756"/>
                <a:gd name="connsiteY87" fmla="*/ 1950955 h 4842163"/>
                <a:gd name="connsiteX88" fmla="*/ 411867 w 4818756"/>
                <a:gd name="connsiteY88" fmla="*/ 1799120 h 4842163"/>
                <a:gd name="connsiteX89" fmla="*/ 442345 w 4818756"/>
                <a:gd name="connsiteY89" fmla="*/ 1715846 h 4842163"/>
                <a:gd name="connsiteX90" fmla="*/ 169315 w 4818756"/>
                <a:gd name="connsiteY90" fmla="*/ 1498032 h 4842163"/>
                <a:gd name="connsiteX91" fmla="*/ 244854 w 4818756"/>
                <a:gd name="connsiteY91" fmla="*/ 1332624 h 4842163"/>
                <a:gd name="connsiteX92" fmla="*/ 587273 w 4818756"/>
                <a:gd name="connsiteY92" fmla="*/ 1396144 h 4842163"/>
                <a:gd name="connsiteX93" fmla="*/ 675038 w 4818756"/>
                <a:gd name="connsiteY93" fmla="*/ 1251680 h 4842163"/>
                <a:gd name="connsiteX94" fmla="*/ 720844 w 4818756"/>
                <a:gd name="connsiteY94" fmla="*/ 1190424 h 4842163"/>
                <a:gd name="connsiteX95" fmla="*/ 520106 w 4818756"/>
                <a:gd name="connsiteY95" fmla="*/ 904323 h 4842163"/>
                <a:gd name="connsiteX96" fmla="*/ 639186 w 4818756"/>
                <a:gd name="connsiteY96" fmla="*/ 766896 h 4842163"/>
                <a:gd name="connsiteX97" fmla="*/ 949970 w 4818756"/>
                <a:gd name="connsiteY97" fmla="*/ 924381 h 4842163"/>
                <a:gd name="connsiteX98" fmla="*/ 1078962 w 4818756"/>
                <a:gd name="connsiteY98" fmla="*/ 807145 h 4842163"/>
                <a:gd name="connsiteX99" fmla="*/ 1135948 w 4818756"/>
                <a:gd name="connsiteY99" fmla="*/ 764532 h 4842163"/>
                <a:gd name="connsiteX100" fmla="*/ 1023955 w 4818756"/>
                <a:gd name="connsiteY100" fmla="*/ 433493 h 4842163"/>
                <a:gd name="connsiteX101" fmla="*/ 1176929 w 4818756"/>
                <a:gd name="connsiteY101" fmla="*/ 335182 h 4842163"/>
                <a:gd name="connsiteX102" fmla="*/ 1430264 w 4818756"/>
                <a:gd name="connsiteY102" fmla="*/ 573383 h 4842163"/>
                <a:gd name="connsiteX103" fmla="*/ 1595255 w 4818756"/>
                <a:gd name="connsiteY103" fmla="*/ 493902 h 4842163"/>
                <a:gd name="connsiteX104" fmla="*/ 1654212 w 4818756"/>
                <a:gd name="connsiteY104" fmla="*/ 472323 h 4842163"/>
                <a:gd name="connsiteX105" fmla="*/ 1640043 w 4818756"/>
                <a:gd name="connsiteY105" fmla="*/ 123686 h 4842163"/>
                <a:gd name="connsiteX106" fmla="*/ 1814518 w 4818756"/>
                <a:gd name="connsiteY106" fmla="*/ 72455 h 4842163"/>
                <a:gd name="connsiteX107" fmla="*/ 1990078 w 4818756"/>
                <a:gd name="connsiteY107" fmla="*/ 371692 h 4842163"/>
                <a:gd name="connsiteX108" fmla="*/ 2195530 w 4818756"/>
                <a:gd name="connsiteY108" fmla="*/ 340337 h 4842163"/>
                <a:gd name="connsiteX109" fmla="*/ 2233857 w 4818756"/>
                <a:gd name="connsiteY109" fmla="*/ 338401 h 4842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4818756" h="4842163">
                  <a:moveTo>
                    <a:pt x="2318457" y="0"/>
                  </a:moveTo>
                  <a:lnTo>
                    <a:pt x="2500298" y="0"/>
                  </a:lnTo>
                  <a:lnTo>
                    <a:pt x="2584898" y="338401"/>
                  </a:lnTo>
                  <a:lnTo>
                    <a:pt x="2623226" y="340337"/>
                  </a:lnTo>
                  <a:lnTo>
                    <a:pt x="2828678" y="371692"/>
                  </a:lnTo>
                  <a:lnTo>
                    <a:pt x="3004238" y="72457"/>
                  </a:lnTo>
                  <a:lnTo>
                    <a:pt x="3178713" y="123687"/>
                  </a:lnTo>
                  <a:lnTo>
                    <a:pt x="3164544" y="472323"/>
                  </a:lnTo>
                  <a:lnTo>
                    <a:pt x="3223501" y="493902"/>
                  </a:lnTo>
                  <a:lnTo>
                    <a:pt x="3388493" y="573383"/>
                  </a:lnTo>
                  <a:lnTo>
                    <a:pt x="3641827" y="335183"/>
                  </a:lnTo>
                  <a:lnTo>
                    <a:pt x="3794801" y="433494"/>
                  </a:lnTo>
                  <a:lnTo>
                    <a:pt x="3682809" y="764532"/>
                  </a:lnTo>
                  <a:lnTo>
                    <a:pt x="3739794" y="807145"/>
                  </a:lnTo>
                  <a:lnTo>
                    <a:pt x="3868787" y="924382"/>
                  </a:lnTo>
                  <a:lnTo>
                    <a:pt x="4179570" y="766897"/>
                  </a:lnTo>
                  <a:lnTo>
                    <a:pt x="4298650" y="904323"/>
                  </a:lnTo>
                  <a:lnTo>
                    <a:pt x="4097912" y="1190424"/>
                  </a:lnTo>
                  <a:lnTo>
                    <a:pt x="4143718" y="1251680"/>
                  </a:lnTo>
                  <a:lnTo>
                    <a:pt x="4231483" y="1396144"/>
                  </a:lnTo>
                  <a:lnTo>
                    <a:pt x="4573902" y="1332624"/>
                  </a:lnTo>
                  <a:lnTo>
                    <a:pt x="4649441" y="1498032"/>
                  </a:lnTo>
                  <a:lnTo>
                    <a:pt x="4376411" y="1715846"/>
                  </a:lnTo>
                  <a:lnTo>
                    <a:pt x="4406890" y="1799120"/>
                  </a:lnTo>
                  <a:lnTo>
                    <a:pt x="4445930" y="1950955"/>
                  </a:lnTo>
                  <a:lnTo>
                    <a:pt x="4792877" y="1986530"/>
                  </a:lnTo>
                  <a:lnTo>
                    <a:pt x="4818756" y="2166520"/>
                  </a:lnTo>
                  <a:lnTo>
                    <a:pt x="4494750" y="2298864"/>
                  </a:lnTo>
                  <a:lnTo>
                    <a:pt x="4500921" y="2421081"/>
                  </a:lnTo>
                  <a:lnTo>
                    <a:pt x="4494750" y="2543299"/>
                  </a:lnTo>
                  <a:lnTo>
                    <a:pt x="4818756" y="2675642"/>
                  </a:lnTo>
                  <a:lnTo>
                    <a:pt x="4792877" y="2855633"/>
                  </a:lnTo>
                  <a:lnTo>
                    <a:pt x="4445930" y="2891207"/>
                  </a:lnTo>
                  <a:lnTo>
                    <a:pt x="4406890" y="3043042"/>
                  </a:lnTo>
                  <a:lnTo>
                    <a:pt x="4376411" y="3126316"/>
                  </a:lnTo>
                  <a:lnTo>
                    <a:pt x="4649441" y="3344130"/>
                  </a:lnTo>
                  <a:lnTo>
                    <a:pt x="4573902" y="3509539"/>
                  </a:lnTo>
                  <a:lnTo>
                    <a:pt x="4231483" y="3446019"/>
                  </a:lnTo>
                  <a:lnTo>
                    <a:pt x="4143718" y="3590483"/>
                  </a:lnTo>
                  <a:lnTo>
                    <a:pt x="4097913" y="3651738"/>
                  </a:lnTo>
                  <a:lnTo>
                    <a:pt x="4298650" y="3937839"/>
                  </a:lnTo>
                  <a:lnTo>
                    <a:pt x="4179570" y="4075265"/>
                  </a:lnTo>
                  <a:lnTo>
                    <a:pt x="3868786" y="3917781"/>
                  </a:lnTo>
                  <a:lnTo>
                    <a:pt x="3739794" y="4035017"/>
                  </a:lnTo>
                  <a:lnTo>
                    <a:pt x="3682808" y="4077630"/>
                  </a:lnTo>
                  <a:lnTo>
                    <a:pt x="3794801" y="4408670"/>
                  </a:lnTo>
                  <a:lnTo>
                    <a:pt x="3641827" y="4506981"/>
                  </a:lnTo>
                  <a:lnTo>
                    <a:pt x="3388492" y="4268780"/>
                  </a:lnTo>
                  <a:lnTo>
                    <a:pt x="3223501" y="4348260"/>
                  </a:lnTo>
                  <a:lnTo>
                    <a:pt x="3164544" y="4369839"/>
                  </a:lnTo>
                  <a:lnTo>
                    <a:pt x="3178713" y="4718477"/>
                  </a:lnTo>
                  <a:lnTo>
                    <a:pt x="3004238" y="4769707"/>
                  </a:lnTo>
                  <a:lnTo>
                    <a:pt x="2828678" y="4470470"/>
                  </a:lnTo>
                  <a:lnTo>
                    <a:pt x="2623226" y="4501826"/>
                  </a:lnTo>
                  <a:lnTo>
                    <a:pt x="2584899" y="4503761"/>
                  </a:lnTo>
                  <a:lnTo>
                    <a:pt x="2500298" y="4842163"/>
                  </a:lnTo>
                  <a:lnTo>
                    <a:pt x="2318457" y="4842163"/>
                  </a:lnTo>
                  <a:lnTo>
                    <a:pt x="2233857" y="4503761"/>
                  </a:lnTo>
                  <a:lnTo>
                    <a:pt x="2195530" y="4501826"/>
                  </a:lnTo>
                  <a:lnTo>
                    <a:pt x="1990078" y="4470470"/>
                  </a:lnTo>
                  <a:lnTo>
                    <a:pt x="1814518" y="4769707"/>
                  </a:lnTo>
                  <a:lnTo>
                    <a:pt x="1640043" y="4718477"/>
                  </a:lnTo>
                  <a:lnTo>
                    <a:pt x="1654212" y="4369839"/>
                  </a:lnTo>
                  <a:lnTo>
                    <a:pt x="1595255" y="4348260"/>
                  </a:lnTo>
                  <a:lnTo>
                    <a:pt x="1430264" y="4268780"/>
                  </a:lnTo>
                  <a:lnTo>
                    <a:pt x="1176929" y="4506981"/>
                  </a:lnTo>
                  <a:lnTo>
                    <a:pt x="1023955" y="4408670"/>
                  </a:lnTo>
                  <a:lnTo>
                    <a:pt x="1135948" y="4077630"/>
                  </a:lnTo>
                  <a:lnTo>
                    <a:pt x="1078962" y="4035017"/>
                  </a:lnTo>
                  <a:lnTo>
                    <a:pt x="949970" y="3917781"/>
                  </a:lnTo>
                  <a:lnTo>
                    <a:pt x="639186" y="4075265"/>
                  </a:lnTo>
                  <a:lnTo>
                    <a:pt x="520106" y="3937839"/>
                  </a:lnTo>
                  <a:lnTo>
                    <a:pt x="720843" y="3651738"/>
                  </a:lnTo>
                  <a:lnTo>
                    <a:pt x="675038" y="3590483"/>
                  </a:lnTo>
                  <a:lnTo>
                    <a:pt x="587273" y="3446019"/>
                  </a:lnTo>
                  <a:lnTo>
                    <a:pt x="244854" y="3509539"/>
                  </a:lnTo>
                  <a:lnTo>
                    <a:pt x="169315" y="3344130"/>
                  </a:lnTo>
                  <a:lnTo>
                    <a:pt x="442345" y="3126316"/>
                  </a:lnTo>
                  <a:lnTo>
                    <a:pt x="411867" y="3043042"/>
                  </a:lnTo>
                  <a:lnTo>
                    <a:pt x="372826" y="2891207"/>
                  </a:lnTo>
                  <a:lnTo>
                    <a:pt x="25878" y="2855633"/>
                  </a:lnTo>
                  <a:lnTo>
                    <a:pt x="0" y="2675642"/>
                  </a:lnTo>
                  <a:lnTo>
                    <a:pt x="324006" y="2543299"/>
                  </a:lnTo>
                  <a:lnTo>
                    <a:pt x="317835" y="2421081"/>
                  </a:lnTo>
                  <a:lnTo>
                    <a:pt x="324006" y="2298864"/>
                  </a:lnTo>
                  <a:lnTo>
                    <a:pt x="0" y="2166520"/>
                  </a:lnTo>
                  <a:lnTo>
                    <a:pt x="25878" y="1986530"/>
                  </a:lnTo>
                  <a:lnTo>
                    <a:pt x="372826" y="1950955"/>
                  </a:lnTo>
                  <a:lnTo>
                    <a:pt x="411867" y="1799120"/>
                  </a:lnTo>
                  <a:lnTo>
                    <a:pt x="442345" y="1715846"/>
                  </a:lnTo>
                  <a:lnTo>
                    <a:pt x="169315" y="1498032"/>
                  </a:lnTo>
                  <a:lnTo>
                    <a:pt x="244854" y="1332624"/>
                  </a:lnTo>
                  <a:lnTo>
                    <a:pt x="587273" y="1396144"/>
                  </a:lnTo>
                  <a:lnTo>
                    <a:pt x="675038" y="1251680"/>
                  </a:lnTo>
                  <a:lnTo>
                    <a:pt x="720844" y="1190424"/>
                  </a:lnTo>
                  <a:lnTo>
                    <a:pt x="520106" y="904323"/>
                  </a:lnTo>
                  <a:lnTo>
                    <a:pt x="639186" y="766896"/>
                  </a:lnTo>
                  <a:lnTo>
                    <a:pt x="949970" y="924381"/>
                  </a:lnTo>
                  <a:lnTo>
                    <a:pt x="1078962" y="807145"/>
                  </a:lnTo>
                  <a:lnTo>
                    <a:pt x="1135948" y="764532"/>
                  </a:lnTo>
                  <a:lnTo>
                    <a:pt x="1023955" y="433493"/>
                  </a:lnTo>
                  <a:lnTo>
                    <a:pt x="1176929" y="335182"/>
                  </a:lnTo>
                  <a:lnTo>
                    <a:pt x="1430264" y="573383"/>
                  </a:lnTo>
                  <a:lnTo>
                    <a:pt x="1595255" y="493902"/>
                  </a:lnTo>
                  <a:lnTo>
                    <a:pt x="1654212" y="472323"/>
                  </a:lnTo>
                  <a:lnTo>
                    <a:pt x="1640043" y="123686"/>
                  </a:lnTo>
                  <a:lnTo>
                    <a:pt x="1814518" y="72455"/>
                  </a:lnTo>
                  <a:lnTo>
                    <a:pt x="1990078" y="371692"/>
                  </a:lnTo>
                  <a:lnTo>
                    <a:pt x="2195530" y="340337"/>
                  </a:lnTo>
                  <a:lnTo>
                    <a:pt x="2233857" y="338401"/>
                  </a:lnTo>
                  <a:close/>
                </a:path>
              </a:pathLst>
            </a:custGeom>
            <a:gradFill>
              <a:gsLst>
                <a:gs pos="100000">
                  <a:schemeClr val="bg1">
                    <a:lumMod val="85000"/>
                  </a:schemeClr>
                </a:gs>
                <a:gs pos="0">
                  <a:schemeClr val="bg1"/>
                </a:gs>
              </a:gsLst>
              <a:lin ang="2700000" scaled="1"/>
            </a:gradFill>
            <a:ln>
              <a:noFill/>
            </a:ln>
            <a:effectLst>
              <a:outerShdw blurRad="127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4" name="椭圆 53"/>
            <p:cNvSpPr/>
            <p:nvPr/>
          </p:nvSpPr>
          <p:spPr>
            <a:xfrm>
              <a:off x="5624512" y="2957514"/>
              <a:ext cx="942974" cy="942974"/>
            </a:xfrm>
            <a:prstGeom prst="ellipse">
              <a:avLst/>
            </a:prstGeom>
            <a:solidFill>
              <a:srgbClr val="E3413E"/>
            </a:solidFill>
            <a:ln w="22225">
              <a:gradFill flip="none" rotWithShape="1">
                <a:gsLst>
                  <a:gs pos="0">
                    <a:schemeClr val="bg1">
                      <a:lumMod val="85000"/>
                    </a:schemeClr>
                  </a:gs>
                  <a:gs pos="100000">
                    <a:schemeClr val="bg1"/>
                  </a:gs>
                </a:gsLst>
                <a:lin ang="2700000" scaled="1"/>
                <a:tileRect/>
              </a:gradFill>
            </a:ln>
            <a:effectLst>
              <a:innerShdw blurRad="114300" dist="63500" dir="13500000">
                <a:srgbClr val="7D2B4C">
                  <a:alpha val="49804"/>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5" name="椭圆 54"/>
            <p:cNvSpPr/>
            <p:nvPr/>
          </p:nvSpPr>
          <p:spPr>
            <a:xfrm>
              <a:off x="5761338" y="3013184"/>
              <a:ext cx="674085" cy="488735"/>
            </a:xfrm>
            <a:prstGeom prst="ellipse">
              <a:avLst/>
            </a:prstGeom>
            <a:gradFill>
              <a:gsLst>
                <a:gs pos="0">
                  <a:schemeClr val="bg1">
                    <a:alpha val="80000"/>
                  </a:schemeClr>
                </a:gs>
                <a:gs pos="100000">
                  <a:srgbClr val="C65885">
                    <a:alpha val="0"/>
                  </a:srgbClr>
                </a:gs>
              </a:gsLst>
              <a:lin ang="5400000" scaled="0"/>
            </a:gra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34" name="文本框 133"/>
          <p:cNvSpPr txBox="1"/>
          <p:nvPr/>
        </p:nvSpPr>
        <p:spPr>
          <a:xfrm>
            <a:off x="734978" y="149861"/>
            <a:ext cx="3926602" cy="646331"/>
          </a:xfrm>
          <a:prstGeom prst="rect">
            <a:avLst/>
          </a:prstGeom>
          <a:noFill/>
        </p:spPr>
        <p:txBody>
          <a:bodyPr wrap="square">
            <a:spAutoFit/>
          </a:bodyPr>
          <a:lstStyle/>
          <a:p>
            <a:r>
              <a:rPr lang="en-US" altLang="zh-CN" sz="1800" b="1" dirty="0">
                <a:gradFill>
                  <a:gsLst>
                    <a:gs pos="0">
                      <a:srgbClr val="E3413E"/>
                    </a:gs>
                    <a:gs pos="100000">
                      <a:srgbClr val="C00000"/>
                    </a:gs>
                  </a:gsLst>
                  <a:lin ang="5400000" scaled="1"/>
                </a:gra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rPr>
              <a:t>《</a:t>
            </a:r>
            <a:r>
              <a:rPr lang="zh-CN" altLang="en-US" sz="1800" b="1" dirty="0">
                <a:gradFill>
                  <a:gsLst>
                    <a:gs pos="0">
                      <a:srgbClr val="E3413E"/>
                    </a:gs>
                    <a:gs pos="100000">
                      <a:srgbClr val="C00000"/>
                    </a:gs>
                  </a:gsLst>
                  <a:lin ang="5400000" scaled="1"/>
                </a:gra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rPr>
              <a:t>纪检监察机关派驻机构工作规则</a:t>
            </a:r>
            <a:r>
              <a:rPr lang="en-US" altLang="zh-CN" sz="1800" b="1" dirty="0">
                <a:gradFill>
                  <a:gsLst>
                    <a:gs pos="0">
                      <a:srgbClr val="E3413E"/>
                    </a:gs>
                    <a:gs pos="100000">
                      <a:srgbClr val="C00000"/>
                    </a:gs>
                  </a:gsLst>
                  <a:lin ang="5400000" scaled="1"/>
                </a:gra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rPr>
              <a:t>》</a:t>
            </a:r>
            <a:r>
              <a:rPr lang="zh-CN" altLang="en-US" sz="1800" b="1" dirty="0">
                <a:gradFill>
                  <a:gsLst>
                    <a:gs pos="0">
                      <a:srgbClr val="E3413E"/>
                    </a:gs>
                    <a:gs pos="100000">
                      <a:srgbClr val="C00000"/>
                    </a:gs>
                  </a:gsLst>
                  <a:lin ang="5400000" scaled="1"/>
                </a:gra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rPr>
              <a:t>简要解读</a:t>
            </a:r>
            <a:endParaRPr lang="zh-CN" altLang="en-US" sz="1800" b="1" dirty="0">
              <a:gradFill>
                <a:gsLst>
                  <a:gs pos="0">
                    <a:srgbClr val="E3413E"/>
                  </a:gs>
                  <a:gs pos="100000">
                    <a:srgbClr val="C00000"/>
                  </a:gs>
                </a:gsLst>
                <a:lin ang="5400000" scaled="1"/>
              </a:gra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endParaRPr>
          </a:p>
        </p:txBody>
      </p:sp>
      <p:grpSp>
        <p:nvGrpSpPr>
          <p:cNvPr id="137" name="组合 136"/>
          <p:cNvGrpSpPr/>
          <p:nvPr/>
        </p:nvGrpSpPr>
        <p:grpSpPr>
          <a:xfrm>
            <a:off x="6098153" y="1109595"/>
            <a:ext cx="2852063" cy="931862"/>
            <a:chOff x="5841004" y="1334791"/>
            <a:chExt cx="3802091" cy="1242099"/>
          </a:xfrm>
        </p:grpSpPr>
        <p:sp>
          <p:nvSpPr>
            <p:cNvPr id="139" name="MH_SubTitle_1"/>
            <p:cNvSpPr>
              <a:spLocks noChangeArrowheads="1"/>
            </p:cNvSpPr>
            <p:nvPr/>
          </p:nvSpPr>
          <p:spPr bwMode="auto">
            <a:xfrm flipH="1">
              <a:off x="5841004" y="1334791"/>
              <a:ext cx="3802091" cy="451266"/>
            </a:xfrm>
            <a:prstGeom prst="rect">
              <a:avLst/>
            </a:prstGeom>
            <a:noFill/>
          </p:spPr>
          <p:txBody>
            <a:bodyPr wrap="none" rtlCol="0">
              <a:spAutoFit/>
            </a:bodyPr>
            <a:lstStyle/>
            <a:p>
              <a:r>
                <a:rPr lang="zh-CN" altLang="en-US" sz="1600" b="1" dirty="0">
                  <a:gradFill>
                    <a:gsLst>
                      <a:gs pos="0">
                        <a:srgbClr val="E03C39"/>
                      </a:gs>
                      <a:gs pos="100000">
                        <a:srgbClr val="C00000"/>
                      </a:gs>
                    </a:gsLst>
                    <a:lin ang="5400000" scaled="1"/>
                  </a:gradFill>
                  <a:cs typeface="+mn-ea"/>
                  <a:sym typeface="+mn-lt"/>
                </a:rPr>
                <a:t>明确工作职责、细化履职程序</a:t>
              </a:r>
              <a:endParaRPr lang="en-US" altLang="zh-CN" sz="1600" b="1" dirty="0">
                <a:gradFill>
                  <a:gsLst>
                    <a:gs pos="0">
                      <a:srgbClr val="E03C39"/>
                    </a:gs>
                    <a:gs pos="100000">
                      <a:srgbClr val="C00000"/>
                    </a:gs>
                  </a:gsLst>
                  <a:lin ang="5400000" scaled="1"/>
                </a:gradFill>
                <a:cs typeface="+mn-ea"/>
                <a:sym typeface="+mn-lt"/>
              </a:endParaRPr>
            </a:p>
          </p:txBody>
        </p:sp>
        <p:sp>
          <p:nvSpPr>
            <p:cNvPr id="140" name="Rectangle 5"/>
            <p:cNvSpPr/>
            <p:nvPr/>
          </p:nvSpPr>
          <p:spPr bwMode="auto">
            <a:xfrm>
              <a:off x="5980702" y="1764382"/>
              <a:ext cx="3510221" cy="81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nSpc>
                  <a:spcPct val="150000"/>
                </a:lnSpc>
                <a:spcBef>
                  <a:spcPts val="375"/>
                </a:spcBef>
                <a:defRPr/>
              </a:pPr>
              <a:r>
                <a:rPr lang="zh-CN" altLang="en-US" sz="900" kern="100" dirty="0">
                  <a:solidFill>
                    <a:schemeClr val="tx1">
                      <a:lumMod val="50000"/>
                      <a:lumOff val="50000"/>
                    </a:schemeClr>
                  </a:solidFill>
                  <a:cs typeface="+mn-ea"/>
                  <a:sym typeface="+mn-lt"/>
                </a:rPr>
                <a:t>规则分别在第四、五章对派驻机构的工作职责、履职程序作出明确和细化，以此促进派驻机构依规依纪依法履职尽责。</a:t>
              </a:r>
              <a:endParaRPr lang="zh-CN" altLang="en-US" sz="900" kern="100" dirty="0">
                <a:solidFill>
                  <a:schemeClr val="tx1">
                    <a:lumMod val="50000"/>
                    <a:lumOff val="50000"/>
                  </a:schemeClr>
                </a:solidFill>
                <a:cs typeface="+mn-ea"/>
                <a:sym typeface="+mn-lt"/>
              </a:endParaRPr>
            </a:p>
          </p:txBody>
        </p:sp>
      </p:grpSp>
      <p:grpSp>
        <p:nvGrpSpPr>
          <p:cNvPr id="141" name="组合 140"/>
          <p:cNvGrpSpPr/>
          <p:nvPr/>
        </p:nvGrpSpPr>
        <p:grpSpPr>
          <a:xfrm>
            <a:off x="6097072" y="3113753"/>
            <a:ext cx="2774525" cy="996577"/>
            <a:chOff x="5841004" y="1334791"/>
            <a:chExt cx="2596311" cy="1328359"/>
          </a:xfrm>
        </p:grpSpPr>
        <p:sp>
          <p:nvSpPr>
            <p:cNvPr id="142" name="MH_SubTitle_1"/>
            <p:cNvSpPr>
              <a:spLocks noChangeArrowheads="1"/>
            </p:cNvSpPr>
            <p:nvPr/>
          </p:nvSpPr>
          <p:spPr bwMode="auto">
            <a:xfrm flipH="1">
              <a:off x="5841004" y="1334791"/>
              <a:ext cx="1887369" cy="451266"/>
            </a:xfrm>
            <a:prstGeom prst="rect">
              <a:avLst/>
            </a:prstGeom>
            <a:noFill/>
          </p:spPr>
          <p:txBody>
            <a:bodyPr wrap="none" rtlCol="0">
              <a:spAutoFit/>
            </a:bodyPr>
            <a:lstStyle/>
            <a:p>
              <a:r>
                <a:rPr lang="zh-CN" altLang="en-US" sz="1600" b="1" dirty="0">
                  <a:gradFill>
                    <a:gsLst>
                      <a:gs pos="0">
                        <a:srgbClr val="E03C39"/>
                      </a:gs>
                      <a:gs pos="100000">
                        <a:srgbClr val="C00000"/>
                      </a:gs>
                    </a:gsLst>
                    <a:lin ang="5400000" scaled="1"/>
                  </a:gradFill>
                  <a:cs typeface="+mn-ea"/>
                  <a:sym typeface="+mn-lt"/>
                </a:rPr>
                <a:t>强化管理监督</a:t>
              </a:r>
              <a:endParaRPr lang="en-US" altLang="zh-CN" sz="1600" b="1" dirty="0">
                <a:gradFill>
                  <a:gsLst>
                    <a:gs pos="0">
                      <a:srgbClr val="E03C39"/>
                    </a:gs>
                    <a:gs pos="100000">
                      <a:srgbClr val="C00000"/>
                    </a:gs>
                  </a:gsLst>
                  <a:lin ang="5400000" scaled="1"/>
                </a:gradFill>
                <a:cs typeface="+mn-ea"/>
                <a:sym typeface="+mn-lt"/>
              </a:endParaRPr>
            </a:p>
          </p:txBody>
        </p:sp>
        <p:sp>
          <p:nvSpPr>
            <p:cNvPr id="143" name="Rectangle 5"/>
            <p:cNvSpPr/>
            <p:nvPr/>
          </p:nvSpPr>
          <p:spPr bwMode="auto">
            <a:xfrm>
              <a:off x="5935532" y="1850642"/>
              <a:ext cx="2501783" cy="81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nSpc>
                  <a:spcPct val="150000"/>
                </a:lnSpc>
                <a:spcBef>
                  <a:spcPts val="375"/>
                </a:spcBef>
                <a:defRPr/>
              </a:pPr>
              <a:r>
                <a:rPr lang="zh-CN" altLang="en-US" sz="900" kern="100" dirty="0">
                  <a:solidFill>
                    <a:schemeClr val="tx1">
                      <a:lumMod val="50000"/>
                      <a:lumOff val="50000"/>
                    </a:schemeClr>
                  </a:solidFill>
                  <a:cs typeface="+mn-ea"/>
                  <a:sym typeface="+mn-lt"/>
                </a:rPr>
                <a:t>规则针对派驻机构干部队伍建设的重要方面和监督管理的关键环节，创新制度安排、完善体制机制，对派驻机构自身建设提出严的措施和要求。</a:t>
              </a:r>
              <a:endParaRPr lang="zh-CN" altLang="en-US" sz="900" kern="100" dirty="0">
                <a:solidFill>
                  <a:schemeClr val="tx1">
                    <a:lumMod val="50000"/>
                    <a:lumOff val="50000"/>
                  </a:schemeClr>
                </a:solidFill>
                <a:cs typeface="+mn-ea"/>
                <a:sym typeface="+mn-lt"/>
              </a:endParaRPr>
            </a:p>
          </p:txBody>
        </p:sp>
      </p:grpSp>
      <p:grpSp>
        <p:nvGrpSpPr>
          <p:cNvPr id="147" name="组合 146"/>
          <p:cNvGrpSpPr/>
          <p:nvPr/>
        </p:nvGrpSpPr>
        <p:grpSpPr>
          <a:xfrm>
            <a:off x="756368" y="1007596"/>
            <a:ext cx="2387788" cy="931862"/>
            <a:chOff x="6449919" y="1334791"/>
            <a:chExt cx="3183166" cy="1242099"/>
          </a:xfrm>
        </p:grpSpPr>
        <p:sp>
          <p:nvSpPr>
            <p:cNvPr id="148" name="MH_SubTitle_1"/>
            <p:cNvSpPr>
              <a:spLocks noChangeArrowheads="1"/>
            </p:cNvSpPr>
            <p:nvPr/>
          </p:nvSpPr>
          <p:spPr bwMode="auto">
            <a:xfrm flipH="1">
              <a:off x="7745716" y="1334791"/>
              <a:ext cx="1887369" cy="451266"/>
            </a:xfrm>
            <a:prstGeom prst="rect">
              <a:avLst/>
            </a:prstGeom>
            <a:noFill/>
          </p:spPr>
          <p:txBody>
            <a:bodyPr wrap="none" rtlCol="0">
              <a:spAutoFit/>
            </a:bodyPr>
            <a:lstStyle/>
            <a:p>
              <a:pPr algn="r"/>
              <a:r>
                <a:rPr lang="zh-CN" altLang="en-US" sz="1600" b="1" dirty="0">
                  <a:gradFill>
                    <a:gsLst>
                      <a:gs pos="0">
                        <a:srgbClr val="E03C39"/>
                      </a:gs>
                      <a:gs pos="100000">
                        <a:srgbClr val="C00000"/>
                      </a:gs>
                    </a:gsLst>
                    <a:lin ang="5400000" scaled="1"/>
                  </a:gradFill>
                  <a:cs typeface="+mn-ea"/>
                  <a:sym typeface="+mn-lt"/>
                </a:rPr>
                <a:t>坚守职责定位</a:t>
              </a:r>
              <a:endParaRPr lang="en-US" altLang="zh-CN" sz="1600" b="1" dirty="0">
                <a:gradFill>
                  <a:gsLst>
                    <a:gs pos="0">
                      <a:srgbClr val="E03C39"/>
                    </a:gs>
                    <a:gs pos="100000">
                      <a:srgbClr val="C00000"/>
                    </a:gs>
                  </a:gsLst>
                  <a:lin ang="5400000" scaled="1"/>
                </a:gradFill>
                <a:cs typeface="+mn-ea"/>
                <a:sym typeface="+mn-lt"/>
              </a:endParaRPr>
            </a:p>
          </p:txBody>
        </p:sp>
        <p:sp>
          <p:nvSpPr>
            <p:cNvPr id="149" name="Rectangle 5"/>
            <p:cNvSpPr/>
            <p:nvPr/>
          </p:nvSpPr>
          <p:spPr bwMode="auto">
            <a:xfrm>
              <a:off x="6449919" y="1764382"/>
              <a:ext cx="3041002" cy="81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gn="r">
                <a:lnSpc>
                  <a:spcPct val="150000"/>
                </a:lnSpc>
                <a:spcBef>
                  <a:spcPts val="375"/>
                </a:spcBef>
                <a:defRPr/>
              </a:pPr>
              <a:r>
                <a:rPr lang="zh-CN" altLang="en-US" sz="900" kern="100" dirty="0">
                  <a:solidFill>
                    <a:schemeClr val="tx1">
                      <a:lumMod val="50000"/>
                      <a:lumOff val="50000"/>
                    </a:schemeClr>
                  </a:solidFill>
                  <a:cs typeface="+mn-ea"/>
                  <a:sym typeface="+mn-lt"/>
                </a:rPr>
                <a:t>坚持正确政治方向、坚守政治定位、突出政治责任，是规则的突出亮点。</a:t>
              </a:r>
              <a:endParaRPr lang="zh-CN" altLang="en-US" sz="900" kern="100" dirty="0">
                <a:solidFill>
                  <a:schemeClr val="tx1">
                    <a:lumMod val="50000"/>
                    <a:lumOff val="50000"/>
                  </a:schemeClr>
                </a:solidFill>
                <a:cs typeface="+mn-ea"/>
                <a:sym typeface="+mn-lt"/>
              </a:endParaRPr>
            </a:p>
          </p:txBody>
        </p:sp>
      </p:grpSp>
      <p:grpSp>
        <p:nvGrpSpPr>
          <p:cNvPr id="150" name="组合 149"/>
          <p:cNvGrpSpPr/>
          <p:nvPr/>
        </p:nvGrpSpPr>
        <p:grpSpPr>
          <a:xfrm>
            <a:off x="51338" y="2270588"/>
            <a:ext cx="2433768" cy="931862"/>
            <a:chOff x="6449918" y="1334791"/>
            <a:chExt cx="3244463" cy="1242099"/>
          </a:xfrm>
        </p:grpSpPr>
        <p:sp>
          <p:nvSpPr>
            <p:cNvPr id="151" name="MH_SubTitle_1"/>
            <p:cNvSpPr>
              <a:spLocks noChangeArrowheads="1"/>
            </p:cNvSpPr>
            <p:nvPr/>
          </p:nvSpPr>
          <p:spPr bwMode="auto">
            <a:xfrm flipH="1">
              <a:off x="7745716" y="1334791"/>
              <a:ext cx="1887369" cy="451266"/>
            </a:xfrm>
            <a:prstGeom prst="rect">
              <a:avLst/>
            </a:prstGeom>
            <a:noFill/>
          </p:spPr>
          <p:txBody>
            <a:bodyPr wrap="none" rtlCol="0">
              <a:spAutoFit/>
            </a:bodyPr>
            <a:lstStyle/>
            <a:p>
              <a:pPr algn="r"/>
              <a:r>
                <a:rPr lang="zh-CN" altLang="en-US" sz="1600" b="1" dirty="0">
                  <a:gradFill>
                    <a:gsLst>
                      <a:gs pos="0">
                        <a:srgbClr val="E03C39"/>
                      </a:gs>
                      <a:gs pos="100000">
                        <a:srgbClr val="C00000"/>
                      </a:gs>
                    </a:gsLst>
                    <a:lin ang="5400000" scaled="1"/>
                  </a:gradFill>
                  <a:cs typeface="+mn-ea"/>
                  <a:sym typeface="+mn-lt"/>
                </a:rPr>
                <a:t>规范组织设置</a:t>
              </a:r>
              <a:endParaRPr lang="en-US" altLang="zh-CN" sz="1600" b="1" dirty="0">
                <a:gradFill>
                  <a:gsLst>
                    <a:gs pos="0">
                      <a:srgbClr val="E03C39"/>
                    </a:gs>
                    <a:gs pos="100000">
                      <a:srgbClr val="C00000"/>
                    </a:gs>
                  </a:gsLst>
                  <a:lin ang="5400000" scaled="1"/>
                </a:gradFill>
                <a:cs typeface="+mn-ea"/>
                <a:sym typeface="+mn-lt"/>
              </a:endParaRPr>
            </a:p>
          </p:txBody>
        </p:sp>
        <p:sp>
          <p:nvSpPr>
            <p:cNvPr id="152" name="Rectangle 5"/>
            <p:cNvSpPr/>
            <p:nvPr/>
          </p:nvSpPr>
          <p:spPr bwMode="auto">
            <a:xfrm>
              <a:off x="6449918" y="1764382"/>
              <a:ext cx="3244463" cy="81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gn="r">
                <a:lnSpc>
                  <a:spcPct val="150000"/>
                </a:lnSpc>
                <a:spcBef>
                  <a:spcPts val="375"/>
                </a:spcBef>
                <a:defRPr/>
              </a:pPr>
              <a:r>
                <a:rPr lang="zh-CN" altLang="en-US" sz="900" kern="100" dirty="0">
                  <a:solidFill>
                    <a:schemeClr val="tx1">
                      <a:lumMod val="50000"/>
                      <a:lumOff val="50000"/>
                    </a:schemeClr>
                  </a:solidFill>
                  <a:cs typeface="+mn-ea"/>
                  <a:sym typeface="+mn-lt"/>
                </a:rPr>
                <a:t>党章和纪委工作条例、监察法对纪委监委派驻纪检监察机构作出了基本规范。</a:t>
              </a:r>
              <a:endParaRPr lang="zh-CN" altLang="en-US" sz="900" kern="100" dirty="0">
                <a:solidFill>
                  <a:schemeClr val="tx1">
                    <a:lumMod val="50000"/>
                    <a:lumOff val="50000"/>
                  </a:schemeClr>
                </a:solidFill>
                <a:cs typeface="+mn-ea"/>
                <a:sym typeface="+mn-lt"/>
              </a:endParaRPr>
            </a:p>
          </p:txBody>
        </p:sp>
      </p:grpSp>
      <p:grpSp>
        <p:nvGrpSpPr>
          <p:cNvPr id="153" name="组合 152"/>
          <p:cNvGrpSpPr/>
          <p:nvPr/>
        </p:nvGrpSpPr>
        <p:grpSpPr>
          <a:xfrm>
            <a:off x="756368" y="3446858"/>
            <a:ext cx="2387788" cy="931862"/>
            <a:chOff x="6449919" y="1334791"/>
            <a:chExt cx="3183166" cy="1242099"/>
          </a:xfrm>
        </p:grpSpPr>
        <p:sp>
          <p:nvSpPr>
            <p:cNvPr id="154" name="MH_SubTitle_1"/>
            <p:cNvSpPr>
              <a:spLocks noChangeArrowheads="1"/>
            </p:cNvSpPr>
            <p:nvPr/>
          </p:nvSpPr>
          <p:spPr bwMode="auto">
            <a:xfrm flipH="1">
              <a:off x="7745716" y="1334791"/>
              <a:ext cx="1887369" cy="451266"/>
            </a:xfrm>
            <a:prstGeom prst="rect">
              <a:avLst/>
            </a:prstGeom>
            <a:noFill/>
          </p:spPr>
          <p:txBody>
            <a:bodyPr wrap="none" rtlCol="0">
              <a:spAutoFit/>
            </a:bodyPr>
            <a:lstStyle/>
            <a:p>
              <a:pPr algn="r"/>
              <a:r>
                <a:rPr lang="zh-CN" altLang="en-US" sz="1600" b="1" dirty="0">
                  <a:gradFill>
                    <a:gsLst>
                      <a:gs pos="0">
                        <a:srgbClr val="E03C39"/>
                      </a:gs>
                      <a:gs pos="100000">
                        <a:srgbClr val="C00000"/>
                      </a:gs>
                    </a:gsLst>
                    <a:lin ang="5400000" scaled="1"/>
                  </a:gradFill>
                  <a:cs typeface="+mn-ea"/>
                  <a:sym typeface="+mn-lt"/>
                </a:rPr>
                <a:t>完善领导体制</a:t>
              </a:r>
              <a:endParaRPr lang="en-US" altLang="zh-CN" sz="1600" b="1" dirty="0">
                <a:gradFill>
                  <a:gsLst>
                    <a:gs pos="0">
                      <a:srgbClr val="E03C39"/>
                    </a:gs>
                    <a:gs pos="100000">
                      <a:srgbClr val="C00000"/>
                    </a:gs>
                  </a:gsLst>
                  <a:lin ang="5400000" scaled="1"/>
                </a:gradFill>
                <a:cs typeface="+mn-ea"/>
                <a:sym typeface="+mn-lt"/>
              </a:endParaRPr>
            </a:p>
          </p:txBody>
        </p:sp>
        <p:sp>
          <p:nvSpPr>
            <p:cNvPr id="155" name="Rectangle 5"/>
            <p:cNvSpPr/>
            <p:nvPr/>
          </p:nvSpPr>
          <p:spPr bwMode="auto">
            <a:xfrm>
              <a:off x="6449919" y="1764382"/>
              <a:ext cx="3041002" cy="81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nSpc>
                  <a:spcPct val="150000"/>
                </a:lnSpc>
                <a:spcBef>
                  <a:spcPts val="375"/>
                </a:spcBef>
                <a:defRPr/>
              </a:pPr>
              <a:r>
                <a:rPr lang="zh-CN" altLang="en-US" sz="900" kern="100" dirty="0">
                  <a:solidFill>
                    <a:schemeClr val="tx1">
                      <a:lumMod val="50000"/>
                      <a:lumOff val="50000"/>
                    </a:schemeClr>
                  </a:solidFill>
                  <a:cs typeface="+mn-ea"/>
                  <a:sym typeface="+mn-lt"/>
                </a:rPr>
                <a:t>健全系统集成、协同高效的体制机制，是实现派驻监督从“有形覆盖”到“有效覆盖”的关键所在。</a:t>
              </a:r>
              <a:endParaRPr lang="zh-CN" altLang="en-US" sz="900" kern="100" dirty="0">
                <a:solidFill>
                  <a:schemeClr val="tx1">
                    <a:lumMod val="50000"/>
                    <a:lumOff val="50000"/>
                  </a:schemeClr>
                </a:solidFill>
                <a:cs typeface="+mn-ea"/>
                <a:sym typeface="+mn-lt"/>
              </a:endParaRPr>
            </a:p>
          </p:txBody>
        </p:sp>
      </p:grpSp>
      <p:grpSp>
        <p:nvGrpSpPr>
          <p:cNvPr id="72" name="组合 71"/>
          <p:cNvGrpSpPr/>
          <p:nvPr/>
        </p:nvGrpSpPr>
        <p:grpSpPr>
          <a:xfrm>
            <a:off x="4584995" y="-20216"/>
            <a:ext cx="4777722" cy="747603"/>
            <a:chOff x="2810992" y="3767486"/>
            <a:chExt cx="5838067" cy="747603"/>
          </a:xfrm>
        </p:grpSpPr>
        <p:pic>
          <p:nvPicPr>
            <p:cNvPr id="73" name="图片 72"/>
            <p:cNvPicPr>
              <a:picLocks noChangeAspect="1"/>
            </p:cNvPicPr>
            <p:nvPr/>
          </p:nvPicPr>
          <p:blipFill rotWithShape="1">
            <a:blip r:embed="rId2" cstate="print">
              <a:extLst>
                <a:ext uri="{BEBA8EAE-BF5A-486C-A8C5-ECC9F3942E4B}">
                  <a14:imgProps xmlns:a14="http://schemas.microsoft.com/office/drawing/2010/main">
                    <a14:imgLayer r:embed="rId3">
                      <a14:imgEffect>
                        <a14:saturation sat="66000"/>
                      </a14:imgEffect>
                    </a14:imgLayer>
                  </a14:imgProps>
                </a:ext>
              </a:extLst>
            </a:blip>
            <a:srcRect t="76775"/>
            <a:stretch>
              <a:fillRect/>
            </a:stretch>
          </p:blipFill>
          <p:spPr>
            <a:xfrm rot="16200000">
              <a:off x="8254688" y="3939555"/>
              <a:ext cx="528902" cy="259841"/>
            </a:xfrm>
            <a:prstGeom prst="rect">
              <a:avLst/>
            </a:prstGeom>
          </p:spPr>
        </p:pic>
        <p:pic>
          <p:nvPicPr>
            <p:cNvPr id="74" name="图片 73"/>
            <p:cNvPicPr>
              <a:picLocks noChangeAspect="1"/>
            </p:cNvPicPr>
            <p:nvPr/>
          </p:nvPicPr>
          <p:blipFill rotWithShape="1">
            <a:blip r:embed="rId4" cstate="print">
              <a:extLst>
                <a:ext uri="{BEBA8EAE-BF5A-486C-A8C5-ECC9F3942E4B}">
                  <a14:imgProps xmlns:a14="http://schemas.microsoft.com/office/drawing/2010/main">
                    <a14:imgLayer r:embed="rId3">
                      <a14:imgEffect>
                        <a14:saturation sat="66000"/>
                      </a14:imgEffect>
                    </a14:imgLayer>
                  </a14:imgProps>
                </a:ext>
              </a:extLst>
            </a:blip>
            <a:srcRect t="76775"/>
            <a:stretch>
              <a:fillRect/>
            </a:stretch>
          </p:blipFill>
          <p:spPr>
            <a:xfrm>
              <a:off x="3089573" y="4320152"/>
              <a:ext cx="4798053" cy="194937"/>
            </a:xfrm>
            <a:prstGeom prst="rect">
              <a:avLst/>
            </a:prstGeom>
          </p:spPr>
        </p:pic>
        <p:sp>
          <p:nvSpPr>
            <p:cNvPr id="75" name="圆角矩形 329"/>
            <p:cNvSpPr/>
            <p:nvPr/>
          </p:nvSpPr>
          <p:spPr>
            <a:xfrm>
              <a:off x="3591165" y="3796009"/>
              <a:ext cx="4798053" cy="430928"/>
            </a:xfrm>
            <a:prstGeom prst="roundRect">
              <a:avLst>
                <a:gd name="adj" fmla="val 9218"/>
              </a:avLst>
            </a:prstGeom>
            <a:gradFill>
              <a:gsLst>
                <a:gs pos="0">
                  <a:srgbClr val="FF0000"/>
                </a:gs>
                <a:gs pos="53000">
                  <a:srgbClr val="E3413E"/>
                </a:gs>
                <a:gs pos="100000">
                  <a:srgbClr val="C00000"/>
                </a:gs>
              </a:gsLst>
              <a:lin ang="5400000" scaled="1"/>
            </a:gradFill>
            <a:ln>
              <a:solidFill>
                <a:schemeClr val="bg1"/>
              </a:solidFill>
            </a:ln>
            <a:effectLst>
              <a:outerShdw blurRad="76200" dist="381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dirty="0">
                <a:cs typeface="+mn-ea"/>
                <a:sym typeface="+mn-lt"/>
              </a:endParaRPr>
            </a:p>
          </p:txBody>
        </p:sp>
        <p:sp>
          <p:nvSpPr>
            <p:cNvPr id="76" name="任意多边形: 形状 75"/>
            <p:cNvSpPr/>
            <p:nvPr/>
          </p:nvSpPr>
          <p:spPr>
            <a:xfrm>
              <a:off x="2810992" y="3767486"/>
              <a:ext cx="5578226" cy="290595"/>
            </a:xfrm>
            <a:custGeom>
              <a:avLst/>
              <a:gdLst>
                <a:gd name="connsiteX0" fmla="*/ 48754 w 3292340"/>
                <a:gd name="connsiteY0" fmla="*/ 0 h 290595"/>
                <a:gd name="connsiteX1" fmla="*/ 3243586 w 3292340"/>
                <a:gd name="connsiteY1" fmla="*/ 0 h 290595"/>
                <a:gd name="connsiteX2" fmla="*/ 3292340 w 3292340"/>
                <a:gd name="connsiteY2" fmla="*/ 48754 h 290595"/>
                <a:gd name="connsiteX3" fmla="*/ 3292340 w 3292340"/>
                <a:gd name="connsiteY3" fmla="*/ 290595 h 290595"/>
                <a:gd name="connsiteX4" fmla="*/ 3243586 w 3292340"/>
                <a:gd name="connsiteY4" fmla="*/ 241841 h 290595"/>
                <a:gd name="connsiteX5" fmla="*/ 48754 w 3292340"/>
                <a:gd name="connsiteY5" fmla="*/ 241841 h 290595"/>
                <a:gd name="connsiteX6" fmla="*/ 0 w 3292340"/>
                <a:gd name="connsiteY6" fmla="*/ 290595 h 290595"/>
                <a:gd name="connsiteX7" fmla="*/ 0 w 3292340"/>
                <a:gd name="connsiteY7" fmla="*/ 48754 h 290595"/>
                <a:gd name="connsiteX8" fmla="*/ 48754 w 3292340"/>
                <a:gd name="connsiteY8" fmla="*/ 0 h 290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92340" h="290595">
                  <a:moveTo>
                    <a:pt x="48754" y="0"/>
                  </a:moveTo>
                  <a:lnTo>
                    <a:pt x="3243586" y="0"/>
                  </a:lnTo>
                  <a:cubicBezTo>
                    <a:pt x="3270512" y="0"/>
                    <a:pt x="3292340" y="21828"/>
                    <a:pt x="3292340" y="48754"/>
                  </a:cubicBezTo>
                  <a:lnTo>
                    <a:pt x="3292340" y="290595"/>
                  </a:lnTo>
                  <a:cubicBezTo>
                    <a:pt x="3292340" y="263669"/>
                    <a:pt x="3270512" y="241841"/>
                    <a:pt x="3243586" y="241841"/>
                  </a:cubicBezTo>
                  <a:lnTo>
                    <a:pt x="48754" y="241841"/>
                  </a:lnTo>
                  <a:cubicBezTo>
                    <a:pt x="21828" y="241841"/>
                    <a:pt x="0" y="263669"/>
                    <a:pt x="0" y="290595"/>
                  </a:cubicBezTo>
                  <a:lnTo>
                    <a:pt x="0" y="48754"/>
                  </a:lnTo>
                  <a:cubicBezTo>
                    <a:pt x="0" y="21828"/>
                    <a:pt x="21828" y="0"/>
                    <a:pt x="48754" y="0"/>
                  </a:cubicBezTo>
                  <a:close/>
                </a:path>
              </a:pathLst>
            </a:custGeom>
            <a:solidFill>
              <a:schemeClr val="bg1">
                <a:alpha val="43000"/>
              </a:schemeClr>
            </a:solidFill>
            <a:ln>
              <a:noFill/>
            </a:ln>
            <a:effectLst>
              <a:outerShdw blurRad="76200" dist="381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68589" tIns="34295" rIns="68589" bIns="34295" rtlCol="0" anchor="ctr">
              <a:noAutofit/>
            </a:bodyPr>
            <a:lstStyle/>
            <a:p>
              <a:pPr algn="ctr"/>
              <a:endParaRPr lang="zh-CN" altLang="en-US" dirty="0">
                <a:cs typeface="+mn-ea"/>
                <a:sym typeface="+mn-lt"/>
              </a:endParaRPr>
            </a:p>
          </p:txBody>
        </p:sp>
      </p:grpSp>
      <p:sp>
        <p:nvSpPr>
          <p:cNvPr id="77" name="文本框 76"/>
          <p:cNvSpPr txBox="1"/>
          <p:nvPr/>
        </p:nvSpPr>
        <p:spPr>
          <a:xfrm>
            <a:off x="5348642" y="46695"/>
            <a:ext cx="3926602" cy="338554"/>
          </a:xfrm>
          <a:prstGeom prst="rect">
            <a:avLst/>
          </a:prstGeom>
          <a:noFill/>
        </p:spPr>
        <p:txBody>
          <a:bodyPr wrap="square">
            <a:spAutoFit/>
          </a:bodyPr>
          <a:lstStyle/>
          <a:p>
            <a:pPr algn="ctr"/>
            <a:r>
              <a:rPr lang="zh-CN" altLang="en-US" sz="1600" b="1" dirty="0">
                <a:solidFill>
                  <a:schemeClr val="bg1"/>
                </a:solidFill>
                <a:latin typeface="+mn-ea"/>
                <a:cs typeface="Arial" panose="020B0604020202020204" pitchFamily="34" charset="0"/>
              </a:rPr>
              <a:t>涪陵区</a:t>
            </a:r>
            <a:r>
              <a:rPr lang="en-US" altLang="zh-CN" sz="1600" b="1" dirty="0">
                <a:solidFill>
                  <a:schemeClr val="bg1"/>
                </a:solidFill>
                <a:latin typeface="+mn-ea"/>
                <a:cs typeface="Arial" panose="020B0604020202020204" pitchFamily="34" charset="0"/>
              </a:rPr>
              <a:t>2022</a:t>
            </a:r>
            <a:r>
              <a:rPr lang="zh-CN" altLang="en-US" sz="1600" b="1" dirty="0">
                <a:solidFill>
                  <a:schemeClr val="bg1"/>
                </a:solidFill>
                <a:latin typeface="+mn-ea"/>
                <a:cs typeface="Arial" panose="020B0604020202020204" pitchFamily="34" charset="0"/>
              </a:rPr>
              <a:t>年乡村振兴干部培训班</a:t>
            </a:r>
            <a:endParaRPr lang="zh-CN" altLang="en-US" sz="1600" b="1" dirty="0">
              <a:solidFill>
                <a:schemeClr val="bg1"/>
              </a:solidFill>
              <a:latin typeface="+mn-ea"/>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347"/>
            <a:ext cx="9145588" cy="5144393"/>
          </a:xfrm>
          <a:prstGeom prst="rect">
            <a:avLst/>
          </a:prstGeom>
        </p:spPr>
      </p:pic>
      <p:sp>
        <p:nvSpPr>
          <p:cNvPr id="33" name="星形: 五角 32"/>
          <p:cNvSpPr/>
          <p:nvPr/>
        </p:nvSpPr>
        <p:spPr>
          <a:xfrm rot="6727720">
            <a:off x="-1317658" y="-1664588"/>
            <a:ext cx="4959678" cy="4959678"/>
          </a:xfrm>
          <a:prstGeom prst="star5">
            <a:avLst/>
          </a:prstGeom>
          <a:gradFill>
            <a:gsLst>
              <a:gs pos="14000">
                <a:srgbClr val="E03C39">
                  <a:alpha val="0"/>
                </a:srgbClr>
              </a:gs>
              <a:gs pos="54000">
                <a:srgbClr val="E03C39"/>
              </a:gs>
            </a:gsLst>
            <a:lin ang="5400000" scaled="1"/>
          </a:gradFill>
          <a:ln w="12700">
            <a:gradFill>
              <a:gsLst>
                <a:gs pos="18000">
                  <a:srgbClr val="E03C39">
                    <a:alpha val="0"/>
                  </a:srgbClr>
                </a:gs>
                <a:gs pos="62000">
                  <a:srgbClr val="E03C39"/>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p:cNvPicPr>
            <a:picLocks noChangeAspect="1"/>
          </p:cNvPicPr>
          <p:nvPr/>
        </p:nvPicPr>
        <p:blipFill rotWithShape="1">
          <a:blip r:embed="rId2" cstate="print">
            <a:lum bright="70000" contrast="-70000"/>
            <a:extLst>
              <a:ext uri="{28A0092B-C50C-407E-A947-70E740481C1C}">
                <a14:useLocalDpi xmlns:a14="http://schemas.microsoft.com/office/drawing/2010/main" val="0"/>
              </a:ext>
            </a:extLst>
          </a:blip>
          <a:srcRect l="48066" t="11681"/>
          <a:stretch>
            <a:fillRect/>
          </a:stretch>
        </p:blipFill>
        <p:spPr>
          <a:xfrm>
            <a:off x="-7702" y="51540"/>
            <a:ext cx="3330046" cy="4544106"/>
          </a:xfrm>
          <a:prstGeom prst="rect">
            <a:avLst/>
          </a:prstGeom>
        </p:spPr>
      </p:pic>
      <p:sp>
        <p:nvSpPr>
          <p:cNvPr id="36" name="星形: 五角 35"/>
          <p:cNvSpPr/>
          <p:nvPr/>
        </p:nvSpPr>
        <p:spPr>
          <a:xfrm rot="15193935">
            <a:off x="6981376" y="2397138"/>
            <a:ext cx="532118" cy="532118"/>
          </a:xfrm>
          <a:prstGeom prst="star5">
            <a:avLst/>
          </a:prstGeom>
          <a:gradFill>
            <a:gsLst>
              <a:gs pos="0">
                <a:srgbClr val="E03C39">
                  <a:alpha val="0"/>
                </a:srgbClr>
              </a:gs>
              <a:gs pos="100000">
                <a:srgbClr val="E03C39"/>
              </a:gs>
            </a:gsLst>
            <a:lin ang="5400000" scaled="1"/>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9" name="图片 38" descr="&#10;&#10;"/>
          <p:cNvPicPr>
            <a:picLocks noChangeAspect="1"/>
          </p:cNvPicPr>
          <p:nvPr/>
        </p:nvPicPr>
        <p:blipFill>
          <a:blip r:embed="rId3" cstate="print">
            <a:biLevel thresh="25000"/>
            <a:extLst>
              <a:ext uri="{BEBA8EAE-BF5A-486C-A8C5-ECC9F3942E4B}">
                <a14:imgProps xmlns:a14="http://schemas.microsoft.com/office/drawing/2010/main">
                  <a14:imgLayer r:embed="rId4">
                    <a14:imgEffect>
                      <a14:brightnessContrast contrast="-40000"/>
                    </a14:imgEffect>
                    <a14:imgEffect>
                      <a14:colorTemperature colorTemp="11200"/>
                    </a14:imgEffect>
                  </a14:imgLayer>
                </a14:imgProps>
              </a:ext>
              <a:ext uri="{28A0092B-C50C-407E-A947-70E740481C1C}">
                <a14:useLocalDpi xmlns:a14="http://schemas.microsoft.com/office/drawing/2010/main" val="0"/>
              </a:ext>
            </a:extLst>
          </a:blip>
          <a:stretch>
            <a:fillRect/>
          </a:stretch>
        </p:blipFill>
        <p:spPr>
          <a:xfrm>
            <a:off x="324322" y="353586"/>
            <a:ext cx="1715740" cy="923330"/>
          </a:xfrm>
          <a:prstGeom prst="rect">
            <a:avLst/>
          </a:prstGeom>
        </p:spPr>
      </p:pic>
      <p:pic>
        <p:nvPicPr>
          <p:cNvPr id="87" name="图片 86"/>
          <p:cNvPicPr>
            <a:picLocks noChangeAspect="1"/>
          </p:cNvPicPr>
          <p:nvPr/>
        </p:nvPicPr>
        <p:blipFill rotWithShape="1">
          <a:blip r:embed="rId5" cstate="print">
            <a:extLst>
              <a:ext uri="{28A0092B-C50C-407E-A947-70E740481C1C}">
                <a14:useLocalDpi xmlns:a14="http://schemas.microsoft.com/office/drawing/2010/main" val="0"/>
              </a:ext>
            </a:extLst>
          </a:blip>
          <a:srcRect b="84097"/>
          <a:stretch>
            <a:fillRect/>
          </a:stretch>
        </p:blipFill>
        <p:spPr>
          <a:xfrm>
            <a:off x="1182192" y="1760342"/>
            <a:ext cx="3848481" cy="818217"/>
          </a:xfrm>
          <a:prstGeom prst="rect">
            <a:avLst/>
          </a:prstGeom>
        </p:spPr>
      </p:pic>
      <p:sp>
        <p:nvSpPr>
          <p:cNvPr id="92" name="文本框 91"/>
          <p:cNvSpPr txBox="1"/>
          <p:nvPr/>
        </p:nvSpPr>
        <p:spPr>
          <a:xfrm>
            <a:off x="2574420" y="2030374"/>
            <a:ext cx="5012220" cy="1200329"/>
          </a:xfrm>
          <a:prstGeom prst="rect">
            <a:avLst/>
          </a:prstGeom>
          <a:noFill/>
        </p:spPr>
        <p:txBody>
          <a:bodyPr wrap="square">
            <a:spAutoFit/>
          </a:bodyPr>
          <a:lstStyle/>
          <a:p>
            <a:pPr algn="ctr"/>
            <a:r>
              <a:rPr lang="zh-CN" altLang="en-US" sz="7200" dirty="0">
                <a:gradFill>
                  <a:gsLst>
                    <a:gs pos="0">
                      <a:srgbClr val="E3413E"/>
                    </a:gs>
                    <a:gs pos="100000">
                      <a:srgbClr val="C00000"/>
                    </a:gs>
                  </a:gsLst>
                  <a:lin ang="5400000" scaled="1"/>
                </a:gra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rPr>
              <a:t>感谢聆听！</a:t>
            </a:r>
            <a:endParaRPr lang="zh-CN" altLang="en-US" sz="7200" dirty="0">
              <a:latin typeface="江城律动宋" panose="02020700000000000000" pitchFamily="18" charset="-122"/>
              <a:ea typeface="江城律动宋" panose="02020700000000000000" pitchFamily="18" charset="-122"/>
            </a:endParaRPr>
          </a:p>
        </p:txBody>
      </p:sp>
      <p:grpSp>
        <p:nvGrpSpPr>
          <p:cNvPr id="18" name="组合 17"/>
          <p:cNvGrpSpPr/>
          <p:nvPr/>
        </p:nvGrpSpPr>
        <p:grpSpPr>
          <a:xfrm>
            <a:off x="4584995" y="-20216"/>
            <a:ext cx="4777722" cy="747603"/>
            <a:chOff x="2810992" y="3767486"/>
            <a:chExt cx="5838067" cy="747603"/>
          </a:xfrm>
        </p:grpSpPr>
        <p:pic>
          <p:nvPicPr>
            <p:cNvPr id="19" name="图片 18"/>
            <p:cNvPicPr>
              <a:picLocks noChangeAspect="1"/>
            </p:cNvPicPr>
            <p:nvPr/>
          </p:nvPicPr>
          <p:blipFill rotWithShape="1">
            <a:blip r:embed="rId6" cstate="print">
              <a:extLst>
                <a:ext uri="{BEBA8EAE-BF5A-486C-A8C5-ECC9F3942E4B}">
                  <a14:imgProps xmlns:a14="http://schemas.microsoft.com/office/drawing/2010/main">
                    <a14:imgLayer r:embed="rId7">
                      <a14:imgEffect>
                        <a14:saturation sat="66000"/>
                      </a14:imgEffect>
                    </a14:imgLayer>
                  </a14:imgProps>
                </a:ext>
              </a:extLst>
            </a:blip>
            <a:srcRect t="76775"/>
            <a:stretch>
              <a:fillRect/>
            </a:stretch>
          </p:blipFill>
          <p:spPr>
            <a:xfrm rot="16200000">
              <a:off x="8254688" y="3939555"/>
              <a:ext cx="528902" cy="259841"/>
            </a:xfrm>
            <a:prstGeom prst="rect">
              <a:avLst/>
            </a:prstGeom>
          </p:spPr>
        </p:pic>
        <p:pic>
          <p:nvPicPr>
            <p:cNvPr id="20" name="图片 19"/>
            <p:cNvPicPr>
              <a:picLocks noChangeAspect="1"/>
            </p:cNvPicPr>
            <p:nvPr/>
          </p:nvPicPr>
          <p:blipFill rotWithShape="1">
            <a:blip r:embed="rId8" cstate="print">
              <a:extLst>
                <a:ext uri="{BEBA8EAE-BF5A-486C-A8C5-ECC9F3942E4B}">
                  <a14:imgProps xmlns:a14="http://schemas.microsoft.com/office/drawing/2010/main">
                    <a14:imgLayer r:embed="rId7">
                      <a14:imgEffect>
                        <a14:saturation sat="66000"/>
                      </a14:imgEffect>
                    </a14:imgLayer>
                  </a14:imgProps>
                </a:ext>
              </a:extLst>
            </a:blip>
            <a:srcRect t="76775"/>
            <a:stretch>
              <a:fillRect/>
            </a:stretch>
          </p:blipFill>
          <p:spPr>
            <a:xfrm>
              <a:off x="3089573" y="4320152"/>
              <a:ext cx="4798053" cy="194937"/>
            </a:xfrm>
            <a:prstGeom prst="rect">
              <a:avLst/>
            </a:prstGeom>
          </p:spPr>
        </p:pic>
        <p:sp>
          <p:nvSpPr>
            <p:cNvPr id="22" name="圆角矩形 329"/>
            <p:cNvSpPr/>
            <p:nvPr/>
          </p:nvSpPr>
          <p:spPr>
            <a:xfrm>
              <a:off x="3591165" y="3796009"/>
              <a:ext cx="4798053" cy="430928"/>
            </a:xfrm>
            <a:prstGeom prst="roundRect">
              <a:avLst>
                <a:gd name="adj" fmla="val 9218"/>
              </a:avLst>
            </a:prstGeom>
            <a:gradFill>
              <a:gsLst>
                <a:gs pos="0">
                  <a:srgbClr val="FF0000"/>
                </a:gs>
                <a:gs pos="53000">
                  <a:srgbClr val="E3413E"/>
                </a:gs>
                <a:gs pos="100000">
                  <a:srgbClr val="C00000"/>
                </a:gs>
              </a:gsLst>
              <a:lin ang="5400000" scaled="1"/>
            </a:gradFill>
            <a:ln>
              <a:solidFill>
                <a:schemeClr val="bg1"/>
              </a:solidFill>
            </a:ln>
            <a:effectLst>
              <a:outerShdw blurRad="76200" dist="381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dirty="0">
                <a:cs typeface="+mn-ea"/>
                <a:sym typeface="+mn-lt"/>
              </a:endParaRPr>
            </a:p>
          </p:txBody>
        </p:sp>
        <p:sp>
          <p:nvSpPr>
            <p:cNvPr id="23" name="任意多边形: 形状 22"/>
            <p:cNvSpPr/>
            <p:nvPr/>
          </p:nvSpPr>
          <p:spPr>
            <a:xfrm>
              <a:off x="2810992" y="3767486"/>
              <a:ext cx="5578226" cy="290595"/>
            </a:xfrm>
            <a:custGeom>
              <a:avLst/>
              <a:gdLst>
                <a:gd name="connsiteX0" fmla="*/ 48754 w 3292340"/>
                <a:gd name="connsiteY0" fmla="*/ 0 h 290595"/>
                <a:gd name="connsiteX1" fmla="*/ 3243586 w 3292340"/>
                <a:gd name="connsiteY1" fmla="*/ 0 h 290595"/>
                <a:gd name="connsiteX2" fmla="*/ 3292340 w 3292340"/>
                <a:gd name="connsiteY2" fmla="*/ 48754 h 290595"/>
                <a:gd name="connsiteX3" fmla="*/ 3292340 w 3292340"/>
                <a:gd name="connsiteY3" fmla="*/ 290595 h 290595"/>
                <a:gd name="connsiteX4" fmla="*/ 3243586 w 3292340"/>
                <a:gd name="connsiteY4" fmla="*/ 241841 h 290595"/>
                <a:gd name="connsiteX5" fmla="*/ 48754 w 3292340"/>
                <a:gd name="connsiteY5" fmla="*/ 241841 h 290595"/>
                <a:gd name="connsiteX6" fmla="*/ 0 w 3292340"/>
                <a:gd name="connsiteY6" fmla="*/ 290595 h 290595"/>
                <a:gd name="connsiteX7" fmla="*/ 0 w 3292340"/>
                <a:gd name="connsiteY7" fmla="*/ 48754 h 290595"/>
                <a:gd name="connsiteX8" fmla="*/ 48754 w 3292340"/>
                <a:gd name="connsiteY8" fmla="*/ 0 h 290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92340" h="290595">
                  <a:moveTo>
                    <a:pt x="48754" y="0"/>
                  </a:moveTo>
                  <a:lnTo>
                    <a:pt x="3243586" y="0"/>
                  </a:lnTo>
                  <a:cubicBezTo>
                    <a:pt x="3270512" y="0"/>
                    <a:pt x="3292340" y="21828"/>
                    <a:pt x="3292340" y="48754"/>
                  </a:cubicBezTo>
                  <a:lnTo>
                    <a:pt x="3292340" y="290595"/>
                  </a:lnTo>
                  <a:cubicBezTo>
                    <a:pt x="3292340" y="263669"/>
                    <a:pt x="3270512" y="241841"/>
                    <a:pt x="3243586" y="241841"/>
                  </a:cubicBezTo>
                  <a:lnTo>
                    <a:pt x="48754" y="241841"/>
                  </a:lnTo>
                  <a:cubicBezTo>
                    <a:pt x="21828" y="241841"/>
                    <a:pt x="0" y="263669"/>
                    <a:pt x="0" y="290595"/>
                  </a:cubicBezTo>
                  <a:lnTo>
                    <a:pt x="0" y="48754"/>
                  </a:lnTo>
                  <a:cubicBezTo>
                    <a:pt x="0" y="21828"/>
                    <a:pt x="21828" y="0"/>
                    <a:pt x="48754" y="0"/>
                  </a:cubicBezTo>
                  <a:close/>
                </a:path>
              </a:pathLst>
            </a:custGeom>
            <a:solidFill>
              <a:schemeClr val="bg1">
                <a:alpha val="43000"/>
              </a:schemeClr>
            </a:solidFill>
            <a:ln>
              <a:noFill/>
            </a:ln>
            <a:effectLst>
              <a:outerShdw blurRad="76200" dist="381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68589" tIns="34295" rIns="68589" bIns="34295" rtlCol="0" anchor="ctr">
              <a:noAutofit/>
            </a:bodyPr>
            <a:lstStyle/>
            <a:p>
              <a:pPr algn="ctr"/>
              <a:endParaRPr lang="zh-CN" altLang="en-US" dirty="0">
                <a:cs typeface="+mn-ea"/>
                <a:sym typeface="+mn-lt"/>
              </a:endParaRPr>
            </a:p>
          </p:txBody>
        </p:sp>
      </p:grpSp>
      <p:sp>
        <p:nvSpPr>
          <p:cNvPr id="24" name="文本框 23"/>
          <p:cNvSpPr txBox="1"/>
          <p:nvPr/>
        </p:nvSpPr>
        <p:spPr>
          <a:xfrm>
            <a:off x="5348642" y="46695"/>
            <a:ext cx="3926602" cy="338554"/>
          </a:xfrm>
          <a:prstGeom prst="rect">
            <a:avLst/>
          </a:prstGeom>
          <a:noFill/>
        </p:spPr>
        <p:txBody>
          <a:bodyPr wrap="square">
            <a:spAutoFit/>
          </a:bodyPr>
          <a:lstStyle/>
          <a:p>
            <a:pPr algn="ctr"/>
            <a:r>
              <a:rPr lang="zh-CN" altLang="en-US" sz="1600" b="1" dirty="0">
                <a:solidFill>
                  <a:schemeClr val="bg1"/>
                </a:solidFill>
                <a:latin typeface="+mn-ea"/>
                <a:cs typeface="Arial" panose="020B0604020202020204" pitchFamily="34" charset="0"/>
              </a:rPr>
              <a:t>涪陵区</a:t>
            </a:r>
            <a:r>
              <a:rPr lang="en-US" altLang="zh-CN" sz="1600" b="1" dirty="0">
                <a:solidFill>
                  <a:schemeClr val="bg1"/>
                </a:solidFill>
                <a:latin typeface="+mn-ea"/>
                <a:cs typeface="Arial" panose="020B0604020202020204" pitchFamily="34" charset="0"/>
              </a:rPr>
              <a:t>2022</a:t>
            </a:r>
            <a:r>
              <a:rPr lang="zh-CN" altLang="en-US" sz="1600" b="1" dirty="0">
                <a:solidFill>
                  <a:schemeClr val="bg1"/>
                </a:solidFill>
                <a:latin typeface="+mn-ea"/>
                <a:cs typeface="Arial" panose="020B0604020202020204" pitchFamily="34" charset="0"/>
              </a:rPr>
              <a:t>年乡村振兴干部培训班</a:t>
            </a:r>
            <a:endParaRPr lang="zh-CN" altLang="en-US" sz="1600" b="1" dirty="0">
              <a:solidFill>
                <a:schemeClr val="bg1"/>
              </a:solidFill>
              <a:latin typeface="+mn-ea"/>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2200" y="347"/>
            <a:ext cx="9145588" cy="5144393"/>
          </a:xfrm>
          <a:prstGeom prst="rect">
            <a:avLst/>
          </a:prstGeom>
        </p:spPr>
      </p:pic>
      <p:sp>
        <p:nvSpPr>
          <p:cNvPr id="33" name="星形: 五角 32"/>
          <p:cNvSpPr/>
          <p:nvPr/>
        </p:nvSpPr>
        <p:spPr>
          <a:xfrm>
            <a:off x="2645871" y="473908"/>
            <a:ext cx="3853846" cy="3853846"/>
          </a:xfrm>
          <a:prstGeom prst="star5">
            <a:avLst/>
          </a:prstGeom>
          <a:noFill/>
          <a:ln w="12700">
            <a:gradFill>
              <a:gsLst>
                <a:gs pos="0">
                  <a:srgbClr val="E03C39">
                    <a:alpha val="0"/>
                  </a:srgbClr>
                </a:gs>
                <a:gs pos="100000">
                  <a:srgbClr val="E03C39"/>
                </a:gs>
              </a:gsLst>
              <a:lin ang="5400000" scaled="1"/>
            </a:gra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48" name="组合 47"/>
          <p:cNvGrpSpPr/>
          <p:nvPr/>
        </p:nvGrpSpPr>
        <p:grpSpPr>
          <a:xfrm>
            <a:off x="3701555" y="1650388"/>
            <a:ext cx="1768284" cy="1768984"/>
            <a:chOff x="1677608" y="2996952"/>
            <a:chExt cx="1395643" cy="1395643"/>
          </a:xfrm>
        </p:grpSpPr>
        <p:sp>
          <p:nvSpPr>
            <p:cNvPr id="49"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solidFill>
                  <a:srgbClr val="FA783A"/>
                </a:solidFill>
                <a:cs typeface="+mn-ea"/>
                <a:sym typeface="+mn-lt"/>
              </a:endParaRPr>
            </a:p>
          </p:txBody>
        </p:sp>
        <p:sp>
          <p:nvSpPr>
            <p:cNvPr id="50" name="Oval 29"/>
            <p:cNvSpPr>
              <a:spLocks noChangeAspect="1"/>
            </p:cNvSpPr>
            <p:nvPr/>
          </p:nvSpPr>
          <p:spPr>
            <a:xfrm>
              <a:off x="1850114" y="3169459"/>
              <a:ext cx="1050630" cy="1050630"/>
            </a:xfrm>
            <a:prstGeom prst="ellipse">
              <a:avLst/>
            </a:prstGeom>
            <a:solidFill>
              <a:srgbClr val="E03C39"/>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dirty="0">
                <a:solidFill>
                  <a:srgbClr val="FA783A"/>
                </a:solidFill>
                <a:effectLst>
                  <a:outerShdw blurRad="38100" dist="38100" dir="2700000" algn="tl">
                    <a:srgbClr val="000000">
                      <a:alpha val="43137"/>
                    </a:srgbClr>
                  </a:outerShdw>
                </a:effectLst>
                <a:cs typeface="+mn-ea"/>
                <a:sym typeface="+mn-lt"/>
              </a:endParaRPr>
            </a:p>
          </p:txBody>
        </p:sp>
      </p:grpSp>
      <p:pic>
        <p:nvPicPr>
          <p:cNvPr id="11" name="图片 10"/>
          <p:cNvPicPr>
            <a:picLocks noChangeAspect="1"/>
          </p:cNvPicPr>
          <p:nvPr/>
        </p:nvPicPr>
        <p:blipFill rotWithShape="1">
          <a:blip r:embed="rId2" cstate="print">
            <a:lum bright="70000" contrast="-70000"/>
            <a:extLst>
              <a:ext uri="{28A0092B-C50C-407E-A947-70E740481C1C}">
                <a14:useLocalDpi xmlns:a14="http://schemas.microsoft.com/office/drawing/2010/main" val="0"/>
              </a:ext>
            </a:extLst>
          </a:blip>
          <a:srcRect l="48066" t="11681"/>
          <a:stretch>
            <a:fillRect/>
          </a:stretch>
        </p:blipFill>
        <p:spPr>
          <a:xfrm>
            <a:off x="0" y="0"/>
            <a:ext cx="3330046" cy="4544106"/>
          </a:xfrm>
          <a:prstGeom prst="rect">
            <a:avLst/>
          </a:prstGeom>
        </p:spPr>
      </p:pic>
      <p:sp>
        <p:nvSpPr>
          <p:cNvPr id="92" name="文本框 91"/>
          <p:cNvSpPr txBox="1"/>
          <p:nvPr/>
        </p:nvSpPr>
        <p:spPr>
          <a:xfrm>
            <a:off x="3635383" y="2262580"/>
            <a:ext cx="1900548" cy="707886"/>
          </a:xfrm>
          <a:prstGeom prst="rect">
            <a:avLst/>
          </a:prstGeom>
          <a:noFill/>
        </p:spPr>
        <p:txBody>
          <a:bodyPr wrap="square">
            <a:spAutoFit/>
          </a:bodyPr>
          <a:lstStyle/>
          <a:p>
            <a:pPr algn="ctr"/>
            <a:r>
              <a:rPr lang="zh-CN" altLang="en-US" sz="4000" dirty="0">
                <a:solidFill>
                  <a:schemeClr val="bg1"/>
                </a:soli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rPr>
              <a:t>目录</a:t>
            </a:r>
            <a:endParaRPr lang="zh-CN" altLang="en-US" sz="4000" dirty="0">
              <a:solidFill>
                <a:schemeClr val="bg1"/>
              </a:solidFill>
              <a:latin typeface="江城律动宋" panose="02020700000000000000" pitchFamily="18" charset="-122"/>
              <a:ea typeface="江城律动宋" panose="02020700000000000000" pitchFamily="18" charset="-122"/>
            </a:endParaRPr>
          </a:p>
        </p:txBody>
      </p:sp>
      <p:sp>
        <p:nvSpPr>
          <p:cNvPr id="37" name="文本框 36"/>
          <p:cNvSpPr txBox="1"/>
          <p:nvPr/>
        </p:nvSpPr>
        <p:spPr>
          <a:xfrm>
            <a:off x="5584405" y="1184777"/>
            <a:ext cx="1768284" cy="707886"/>
          </a:xfrm>
          <a:prstGeom prst="rect">
            <a:avLst/>
          </a:prstGeom>
          <a:noFill/>
        </p:spPr>
        <p:txBody>
          <a:bodyPr wrap="square">
            <a:spAutoFit/>
          </a:bodyPr>
          <a:lstStyle/>
          <a:p>
            <a:pPr algn="ctr"/>
            <a:r>
              <a:rPr lang="zh-CN" altLang="en-US" sz="2000" b="1" dirty="0">
                <a:gradFill>
                  <a:gsLst>
                    <a:gs pos="0">
                      <a:srgbClr val="E3413E"/>
                    </a:gs>
                    <a:gs pos="100000">
                      <a:srgbClr val="C00000"/>
                    </a:gs>
                  </a:gsLst>
                  <a:lin ang="5400000" scaled="1"/>
                </a:gra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rPr>
              <a:t>乡村振兴相关典型案例通报</a:t>
            </a:r>
            <a:endParaRPr lang="zh-CN" altLang="en-US" sz="2000" b="1" dirty="0">
              <a:latin typeface="江城律动宋" panose="02020700000000000000" pitchFamily="18" charset="-122"/>
              <a:ea typeface="江城律动宋" panose="02020700000000000000" pitchFamily="18" charset="-122"/>
            </a:endParaRPr>
          </a:p>
        </p:txBody>
      </p:sp>
      <p:sp>
        <p:nvSpPr>
          <p:cNvPr id="52" name="文本框 51"/>
          <p:cNvSpPr txBox="1"/>
          <p:nvPr/>
        </p:nvSpPr>
        <p:spPr>
          <a:xfrm>
            <a:off x="383132" y="3200719"/>
            <a:ext cx="2754343" cy="707886"/>
          </a:xfrm>
          <a:prstGeom prst="rect">
            <a:avLst/>
          </a:prstGeom>
          <a:noFill/>
        </p:spPr>
        <p:txBody>
          <a:bodyPr wrap="square">
            <a:spAutoFit/>
          </a:bodyPr>
          <a:lstStyle/>
          <a:p>
            <a:pPr algn="ctr"/>
            <a:r>
              <a:rPr lang="zh-CN" altLang="en-US" sz="2000" b="1" dirty="0">
                <a:gradFill>
                  <a:gsLst>
                    <a:gs pos="0">
                      <a:srgbClr val="E3413E"/>
                    </a:gs>
                    <a:gs pos="100000">
                      <a:srgbClr val="C00000"/>
                    </a:gs>
                  </a:gsLst>
                  <a:lin ang="5400000" scaled="1"/>
                </a:gra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rPr>
              <a:t>案例违纪违法原因分析</a:t>
            </a:r>
            <a:endParaRPr lang="zh-CN" altLang="en-US" sz="2000" b="1" dirty="0">
              <a:latin typeface="江城律动宋" panose="02020700000000000000" pitchFamily="18" charset="-122"/>
              <a:ea typeface="江城律动宋" panose="02020700000000000000" pitchFamily="18" charset="-122"/>
            </a:endParaRPr>
          </a:p>
          <a:p>
            <a:pPr algn="ctr"/>
            <a:endParaRPr lang="zh-CN" altLang="en-US" sz="2000" dirty="0">
              <a:latin typeface="江城律动宋" panose="02020700000000000000" pitchFamily="18" charset="-122"/>
              <a:ea typeface="江城律动宋" panose="02020700000000000000" pitchFamily="18" charset="-122"/>
            </a:endParaRPr>
          </a:p>
        </p:txBody>
      </p:sp>
      <p:sp>
        <p:nvSpPr>
          <p:cNvPr id="55" name="文本框 54"/>
          <p:cNvSpPr txBox="1"/>
          <p:nvPr/>
        </p:nvSpPr>
        <p:spPr>
          <a:xfrm>
            <a:off x="5687695" y="3076575"/>
            <a:ext cx="3462655" cy="706755"/>
          </a:xfrm>
          <a:prstGeom prst="rect">
            <a:avLst/>
          </a:prstGeom>
          <a:noFill/>
        </p:spPr>
        <p:txBody>
          <a:bodyPr wrap="square">
            <a:spAutoFit/>
          </a:bodyPr>
          <a:lstStyle/>
          <a:p>
            <a:pPr algn="ctr"/>
            <a:r>
              <a:rPr lang="zh-CN" altLang="en-US" sz="2000" b="1" dirty="0">
                <a:gradFill>
                  <a:gsLst>
                    <a:gs pos="0">
                      <a:srgbClr val="E3413E"/>
                    </a:gs>
                    <a:gs pos="100000">
                      <a:srgbClr val="C00000"/>
                    </a:gs>
                  </a:gsLst>
                  <a:lin ang="5400000" scaled="1"/>
                </a:gra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rPr>
              <a:t>纪检监察政治机关及派</a:t>
            </a:r>
            <a:r>
              <a:rPr lang="zh-CN" altLang="en-US" sz="2000" b="1" dirty="0">
                <a:gradFill>
                  <a:gsLst>
                    <a:gs pos="0">
                      <a:srgbClr val="E3413E"/>
                    </a:gs>
                    <a:gs pos="100000">
                      <a:srgbClr val="C00000"/>
                    </a:gs>
                  </a:gsLst>
                  <a:lin ang="5400000" scaled="1"/>
                </a:gra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rPr>
              <a:t>驻</a:t>
            </a:r>
            <a:endParaRPr lang="zh-CN" altLang="en-US" sz="2000" b="1" dirty="0">
              <a:gradFill>
                <a:gsLst>
                  <a:gs pos="0">
                    <a:srgbClr val="E3413E"/>
                  </a:gs>
                  <a:gs pos="100000">
                    <a:srgbClr val="C00000"/>
                  </a:gs>
                </a:gsLst>
                <a:lin ang="5400000" scaled="1"/>
              </a:gra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endParaRPr>
          </a:p>
          <a:p>
            <a:pPr algn="ctr"/>
            <a:r>
              <a:rPr lang="zh-CN" altLang="en-US" sz="2000" b="1" dirty="0">
                <a:gradFill>
                  <a:gsLst>
                    <a:gs pos="0">
                      <a:srgbClr val="E3413E"/>
                    </a:gs>
                    <a:gs pos="100000">
                      <a:srgbClr val="C00000"/>
                    </a:gs>
                  </a:gsLst>
                  <a:lin ang="5400000" scaled="1"/>
                </a:gra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rPr>
              <a:t>纪检监察政治机构介绍</a:t>
            </a:r>
            <a:endParaRPr lang="en-US" altLang="zh-CN" sz="2000" b="1" dirty="0">
              <a:gradFill>
                <a:gsLst>
                  <a:gs pos="0">
                    <a:srgbClr val="E3413E"/>
                  </a:gs>
                  <a:gs pos="100000">
                    <a:srgbClr val="C00000"/>
                  </a:gs>
                </a:gsLst>
                <a:lin ang="5400000" scaled="1"/>
              </a:gra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endParaRPr>
          </a:p>
        </p:txBody>
      </p:sp>
      <p:sp>
        <p:nvSpPr>
          <p:cNvPr id="6" name="文本框 5"/>
          <p:cNvSpPr txBox="1"/>
          <p:nvPr/>
        </p:nvSpPr>
        <p:spPr>
          <a:xfrm>
            <a:off x="3558315" y="1177091"/>
            <a:ext cx="500458" cy="707886"/>
          </a:xfrm>
          <a:prstGeom prst="rect">
            <a:avLst/>
          </a:prstGeom>
          <a:noFill/>
        </p:spPr>
        <p:txBody>
          <a:bodyPr wrap="none" rtlCol="0">
            <a:spAutoFit/>
          </a:bodyPr>
          <a:lstStyle/>
          <a:p>
            <a:r>
              <a:rPr lang="en-US" altLang="zh-CN" sz="4000" b="1" dirty="0">
                <a:gradFill>
                  <a:gsLst>
                    <a:gs pos="0">
                      <a:srgbClr val="E03C39">
                        <a:alpha val="66000"/>
                      </a:srgbClr>
                    </a:gs>
                    <a:gs pos="100000">
                      <a:srgbClr val="E03C39"/>
                    </a:gs>
                  </a:gsLst>
                  <a:lin ang="5400000" scaled="1"/>
                </a:gradFill>
                <a:latin typeface="江城律动宋" panose="02020700000000000000" pitchFamily="18" charset="-122"/>
                <a:ea typeface="江城律动宋" panose="02020700000000000000" pitchFamily="18" charset="-122"/>
              </a:rPr>
              <a:t>1</a:t>
            </a:r>
            <a:endParaRPr lang="zh-CN" altLang="en-US" sz="4000" b="1" dirty="0">
              <a:gradFill>
                <a:gsLst>
                  <a:gs pos="0">
                    <a:srgbClr val="E03C39">
                      <a:alpha val="66000"/>
                    </a:srgbClr>
                  </a:gs>
                  <a:gs pos="100000">
                    <a:srgbClr val="E03C39"/>
                  </a:gs>
                </a:gsLst>
                <a:lin ang="5400000" scaled="1"/>
              </a:gradFill>
              <a:latin typeface="江城律动宋" panose="02020700000000000000" pitchFamily="18" charset="-122"/>
              <a:ea typeface="江城律动宋" panose="02020700000000000000" pitchFamily="18" charset="-122"/>
            </a:endParaRPr>
          </a:p>
        </p:txBody>
      </p:sp>
      <p:sp>
        <p:nvSpPr>
          <p:cNvPr id="57" name="文本框 56"/>
          <p:cNvSpPr txBox="1"/>
          <p:nvPr/>
        </p:nvSpPr>
        <p:spPr>
          <a:xfrm>
            <a:off x="5112621" y="1177091"/>
            <a:ext cx="500458" cy="707886"/>
          </a:xfrm>
          <a:prstGeom prst="rect">
            <a:avLst/>
          </a:prstGeom>
          <a:noFill/>
        </p:spPr>
        <p:txBody>
          <a:bodyPr wrap="none" rtlCol="0">
            <a:spAutoFit/>
          </a:bodyPr>
          <a:lstStyle/>
          <a:p>
            <a:r>
              <a:rPr lang="en-US" altLang="zh-CN" sz="4000" b="1" dirty="0">
                <a:gradFill>
                  <a:gsLst>
                    <a:gs pos="0">
                      <a:srgbClr val="E03C39">
                        <a:alpha val="66000"/>
                      </a:srgbClr>
                    </a:gs>
                    <a:gs pos="100000">
                      <a:srgbClr val="E03C39"/>
                    </a:gs>
                  </a:gsLst>
                  <a:lin ang="5400000" scaled="1"/>
                </a:gradFill>
                <a:latin typeface="江城律动宋" panose="02020700000000000000" pitchFamily="18" charset="-122"/>
                <a:ea typeface="江城律动宋" panose="02020700000000000000" pitchFamily="18" charset="-122"/>
              </a:rPr>
              <a:t>2</a:t>
            </a:r>
            <a:endParaRPr lang="zh-CN" altLang="en-US" sz="4000" b="1" dirty="0">
              <a:gradFill>
                <a:gsLst>
                  <a:gs pos="0">
                    <a:srgbClr val="E03C39">
                      <a:alpha val="66000"/>
                    </a:srgbClr>
                  </a:gs>
                  <a:gs pos="100000">
                    <a:srgbClr val="E03C39"/>
                  </a:gs>
                </a:gsLst>
                <a:lin ang="5400000" scaled="1"/>
              </a:gradFill>
              <a:latin typeface="江城律动宋" panose="02020700000000000000" pitchFamily="18" charset="-122"/>
              <a:ea typeface="江城律动宋" panose="02020700000000000000" pitchFamily="18" charset="-122"/>
            </a:endParaRPr>
          </a:p>
        </p:txBody>
      </p:sp>
      <p:sp>
        <p:nvSpPr>
          <p:cNvPr id="58" name="文本框 57"/>
          <p:cNvSpPr txBox="1"/>
          <p:nvPr/>
        </p:nvSpPr>
        <p:spPr>
          <a:xfrm>
            <a:off x="3087874" y="3050253"/>
            <a:ext cx="500458" cy="707886"/>
          </a:xfrm>
          <a:prstGeom prst="rect">
            <a:avLst/>
          </a:prstGeom>
          <a:noFill/>
        </p:spPr>
        <p:txBody>
          <a:bodyPr wrap="none" rtlCol="0">
            <a:spAutoFit/>
          </a:bodyPr>
          <a:lstStyle/>
          <a:p>
            <a:r>
              <a:rPr lang="en-US" altLang="zh-CN" sz="4000" b="1" dirty="0">
                <a:gradFill>
                  <a:gsLst>
                    <a:gs pos="0">
                      <a:srgbClr val="E03C39">
                        <a:alpha val="66000"/>
                      </a:srgbClr>
                    </a:gs>
                    <a:gs pos="100000">
                      <a:srgbClr val="E03C39"/>
                    </a:gs>
                  </a:gsLst>
                  <a:lin ang="5400000" scaled="1"/>
                </a:gradFill>
                <a:latin typeface="江城律动宋" panose="02020700000000000000" pitchFamily="18" charset="-122"/>
                <a:ea typeface="江城律动宋" panose="02020700000000000000" pitchFamily="18" charset="-122"/>
              </a:rPr>
              <a:t>3</a:t>
            </a:r>
            <a:endParaRPr lang="zh-CN" altLang="en-US" sz="4000" b="1" dirty="0">
              <a:gradFill>
                <a:gsLst>
                  <a:gs pos="0">
                    <a:srgbClr val="E03C39">
                      <a:alpha val="66000"/>
                    </a:srgbClr>
                  </a:gs>
                  <a:gs pos="100000">
                    <a:srgbClr val="E03C39"/>
                  </a:gs>
                </a:gsLst>
                <a:lin ang="5400000" scaled="1"/>
              </a:gradFill>
              <a:latin typeface="江城律动宋" panose="02020700000000000000" pitchFamily="18" charset="-122"/>
              <a:ea typeface="江城律动宋" panose="02020700000000000000" pitchFamily="18" charset="-122"/>
            </a:endParaRPr>
          </a:p>
        </p:txBody>
      </p:sp>
      <p:sp>
        <p:nvSpPr>
          <p:cNvPr id="59" name="文本框 58"/>
          <p:cNvSpPr txBox="1"/>
          <p:nvPr/>
        </p:nvSpPr>
        <p:spPr>
          <a:xfrm>
            <a:off x="5612503" y="3004533"/>
            <a:ext cx="500458" cy="707886"/>
          </a:xfrm>
          <a:prstGeom prst="rect">
            <a:avLst/>
          </a:prstGeom>
          <a:noFill/>
        </p:spPr>
        <p:txBody>
          <a:bodyPr wrap="none" rtlCol="0">
            <a:spAutoFit/>
          </a:bodyPr>
          <a:lstStyle/>
          <a:p>
            <a:r>
              <a:rPr lang="en-US" altLang="zh-CN" sz="4000" b="1" dirty="0">
                <a:gradFill>
                  <a:gsLst>
                    <a:gs pos="0">
                      <a:srgbClr val="E03C39">
                        <a:alpha val="66000"/>
                      </a:srgbClr>
                    </a:gs>
                    <a:gs pos="100000">
                      <a:srgbClr val="E03C39"/>
                    </a:gs>
                  </a:gsLst>
                  <a:lin ang="5400000" scaled="1"/>
                </a:gradFill>
                <a:latin typeface="江城律动宋" panose="02020700000000000000" pitchFamily="18" charset="-122"/>
                <a:ea typeface="江城律动宋" panose="02020700000000000000" pitchFamily="18" charset="-122"/>
              </a:rPr>
              <a:t>4</a:t>
            </a:r>
            <a:endParaRPr lang="zh-CN" altLang="en-US" sz="4000" b="1" dirty="0">
              <a:gradFill>
                <a:gsLst>
                  <a:gs pos="0">
                    <a:srgbClr val="E03C39">
                      <a:alpha val="66000"/>
                    </a:srgbClr>
                  </a:gs>
                  <a:gs pos="100000">
                    <a:srgbClr val="E03C39"/>
                  </a:gs>
                </a:gsLst>
                <a:lin ang="5400000" scaled="1"/>
              </a:gradFill>
              <a:latin typeface="江城律动宋" panose="02020700000000000000" pitchFamily="18" charset="-122"/>
              <a:ea typeface="江城律动宋" panose="02020700000000000000" pitchFamily="18" charset="-122"/>
            </a:endParaRPr>
          </a:p>
        </p:txBody>
      </p:sp>
      <p:pic>
        <p:nvPicPr>
          <p:cNvPr id="26" name="图片 25" descr="&#10;&#10;"/>
          <p:cNvPicPr>
            <a:picLocks noChangeAspect="1"/>
          </p:cNvPicPr>
          <p:nvPr/>
        </p:nvPicPr>
        <p:blipFill>
          <a:blip r:embed="rId3" cstate="print">
            <a:biLevel thresh="25000"/>
            <a:extLst>
              <a:ext uri="{BEBA8EAE-BF5A-486C-A8C5-ECC9F3942E4B}">
                <a14:imgProps xmlns:a14="http://schemas.microsoft.com/office/drawing/2010/main">
                  <a14:imgLayer r:embed="rId4">
                    <a14:imgEffect>
                      <a14:brightnessContrast contrast="-40000"/>
                    </a14:imgEffect>
                    <a14:imgEffect>
                      <a14:colorTemperature colorTemp="11200"/>
                    </a14:imgEffect>
                  </a14:imgLayer>
                </a14:imgProps>
              </a:ext>
              <a:ext uri="{28A0092B-C50C-407E-A947-70E740481C1C}">
                <a14:useLocalDpi xmlns:a14="http://schemas.microsoft.com/office/drawing/2010/main" val="0"/>
              </a:ext>
            </a:extLst>
          </a:blip>
          <a:stretch>
            <a:fillRect/>
          </a:stretch>
        </p:blipFill>
        <p:spPr>
          <a:xfrm>
            <a:off x="324322" y="353586"/>
            <a:ext cx="1715740" cy="923330"/>
          </a:xfrm>
          <a:prstGeom prst="rect">
            <a:avLst/>
          </a:prstGeom>
        </p:spPr>
      </p:pic>
      <p:sp>
        <p:nvSpPr>
          <p:cNvPr id="19" name="文本框 18"/>
          <p:cNvSpPr txBox="1"/>
          <p:nvPr/>
        </p:nvSpPr>
        <p:spPr>
          <a:xfrm>
            <a:off x="791375" y="1208346"/>
            <a:ext cx="2766940" cy="706755"/>
          </a:xfrm>
          <a:prstGeom prst="rect">
            <a:avLst/>
          </a:prstGeom>
          <a:noFill/>
        </p:spPr>
        <p:txBody>
          <a:bodyPr wrap="square">
            <a:spAutoFit/>
          </a:bodyPr>
          <a:lstStyle/>
          <a:p>
            <a:pPr algn="ctr"/>
            <a:r>
              <a:rPr lang="zh-CN" altLang="en-US" sz="2000" b="1" dirty="0">
                <a:gradFill>
                  <a:gsLst>
                    <a:gs pos="0">
                      <a:srgbClr val="E3413E"/>
                    </a:gs>
                    <a:gs pos="100000">
                      <a:srgbClr val="C00000"/>
                    </a:gs>
                  </a:gsLst>
                  <a:lin ang="5400000" scaled="1"/>
                </a:gra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rPr>
              <a:t>党风廉政建设和反腐败斗争工作形势</a:t>
            </a:r>
            <a:endParaRPr lang="zh-CN" altLang="en-US" sz="2000" b="1" dirty="0">
              <a:latin typeface="江城律动宋" panose="02020700000000000000" pitchFamily="18" charset="-122"/>
              <a:ea typeface="江城律动宋" panose="02020700000000000000" pitchFamily="18" charset="-122"/>
            </a:endParaRPr>
          </a:p>
        </p:txBody>
      </p:sp>
      <p:grpSp>
        <p:nvGrpSpPr>
          <p:cNvPr id="27" name="组合 26"/>
          <p:cNvGrpSpPr/>
          <p:nvPr/>
        </p:nvGrpSpPr>
        <p:grpSpPr>
          <a:xfrm>
            <a:off x="4584995" y="-20216"/>
            <a:ext cx="4777722" cy="747603"/>
            <a:chOff x="2810992" y="3767486"/>
            <a:chExt cx="5838067" cy="747603"/>
          </a:xfrm>
        </p:grpSpPr>
        <p:pic>
          <p:nvPicPr>
            <p:cNvPr id="28" name="图片 27"/>
            <p:cNvPicPr>
              <a:picLocks noChangeAspect="1"/>
            </p:cNvPicPr>
            <p:nvPr/>
          </p:nvPicPr>
          <p:blipFill rotWithShape="1">
            <a:blip r:embed="rId5" cstate="print">
              <a:extLst>
                <a:ext uri="{BEBA8EAE-BF5A-486C-A8C5-ECC9F3942E4B}">
                  <a14:imgProps xmlns:a14="http://schemas.microsoft.com/office/drawing/2010/main">
                    <a14:imgLayer r:embed="rId6">
                      <a14:imgEffect>
                        <a14:saturation sat="66000"/>
                      </a14:imgEffect>
                    </a14:imgLayer>
                  </a14:imgProps>
                </a:ext>
              </a:extLst>
            </a:blip>
            <a:srcRect t="76775"/>
            <a:stretch>
              <a:fillRect/>
            </a:stretch>
          </p:blipFill>
          <p:spPr>
            <a:xfrm rot="16200000">
              <a:off x="8254688" y="3939555"/>
              <a:ext cx="528902" cy="259841"/>
            </a:xfrm>
            <a:prstGeom prst="rect">
              <a:avLst/>
            </a:prstGeom>
          </p:spPr>
        </p:pic>
        <p:pic>
          <p:nvPicPr>
            <p:cNvPr id="29" name="图片 28"/>
            <p:cNvPicPr>
              <a:picLocks noChangeAspect="1"/>
            </p:cNvPicPr>
            <p:nvPr/>
          </p:nvPicPr>
          <p:blipFill rotWithShape="1">
            <a:blip r:embed="rId7" cstate="print">
              <a:extLst>
                <a:ext uri="{BEBA8EAE-BF5A-486C-A8C5-ECC9F3942E4B}">
                  <a14:imgProps xmlns:a14="http://schemas.microsoft.com/office/drawing/2010/main">
                    <a14:imgLayer r:embed="rId6">
                      <a14:imgEffect>
                        <a14:saturation sat="66000"/>
                      </a14:imgEffect>
                    </a14:imgLayer>
                  </a14:imgProps>
                </a:ext>
              </a:extLst>
            </a:blip>
            <a:srcRect t="76775"/>
            <a:stretch>
              <a:fillRect/>
            </a:stretch>
          </p:blipFill>
          <p:spPr>
            <a:xfrm>
              <a:off x="3089573" y="4320152"/>
              <a:ext cx="4798053" cy="194937"/>
            </a:xfrm>
            <a:prstGeom prst="rect">
              <a:avLst/>
            </a:prstGeom>
          </p:spPr>
        </p:pic>
        <p:sp>
          <p:nvSpPr>
            <p:cNvPr id="30" name="圆角矩形 329"/>
            <p:cNvSpPr/>
            <p:nvPr/>
          </p:nvSpPr>
          <p:spPr>
            <a:xfrm>
              <a:off x="3591165" y="3796009"/>
              <a:ext cx="4798053" cy="430928"/>
            </a:xfrm>
            <a:prstGeom prst="roundRect">
              <a:avLst>
                <a:gd name="adj" fmla="val 9218"/>
              </a:avLst>
            </a:prstGeom>
            <a:gradFill>
              <a:gsLst>
                <a:gs pos="0">
                  <a:srgbClr val="FF0000"/>
                </a:gs>
                <a:gs pos="53000">
                  <a:srgbClr val="E3413E"/>
                </a:gs>
                <a:gs pos="100000">
                  <a:srgbClr val="C00000"/>
                </a:gs>
              </a:gsLst>
              <a:lin ang="5400000" scaled="1"/>
            </a:gradFill>
            <a:ln>
              <a:solidFill>
                <a:schemeClr val="bg1"/>
              </a:solidFill>
            </a:ln>
            <a:effectLst>
              <a:outerShdw blurRad="76200" dist="381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dirty="0">
                <a:cs typeface="+mn-ea"/>
                <a:sym typeface="+mn-lt"/>
              </a:endParaRPr>
            </a:p>
          </p:txBody>
        </p:sp>
        <p:sp>
          <p:nvSpPr>
            <p:cNvPr id="31" name="任意多边形: 形状 30"/>
            <p:cNvSpPr/>
            <p:nvPr/>
          </p:nvSpPr>
          <p:spPr>
            <a:xfrm>
              <a:off x="2810992" y="3767486"/>
              <a:ext cx="5578226" cy="290595"/>
            </a:xfrm>
            <a:custGeom>
              <a:avLst/>
              <a:gdLst>
                <a:gd name="connsiteX0" fmla="*/ 48754 w 3292340"/>
                <a:gd name="connsiteY0" fmla="*/ 0 h 290595"/>
                <a:gd name="connsiteX1" fmla="*/ 3243586 w 3292340"/>
                <a:gd name="connsiteY1" fmla="*/ 0 h 290595"/>
                <a:gd name="connsiteX2" fmla="*/ 3292340 w 3292340"/>
                <a:gd name="connsiteY2" fmla="*/ 48754 h 290595"/>
                <a:gd name="connsiteX3" fmla="*/ 3292340 w 3292340"/>
                <a:gd name="connsiteY3" fmla="*/ 290595 h 290595"/>
                <a:gd name="connsiteX4" fmla="*/ 3243586 w 3292340"/>
                <a:gd name="connsiteY4" fmla="*/ 241841 h 290595"/>
                <a:gd name="connsiteX5" fmla="*/ 48754 w 3292340"/>
                <a:gd name="connsiteY5" fmla="*/ 241841 h 290595"/>
                <a:gd name="connsiteX6" fmla="*/ 0 w 3292340"/>
                <a:gd name="connsiteY6" fmla="*/ 290595 h 290595"/>
                <a:gd name="connsiteX7" fmla="*/ 0 w 3292340"/>
                <a:gd name="connsiteY7" fmla="*/ 48754 h 290595"/>
                <a:gd name="connsiteX8" fmla="*/ 48754 w 3292340"/>
                <a:gd name="connsiteY8" fmla="*/ 0 h 290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92340" h="290595">
                  <a:moveTo>
                    <a:pt x="48754" y="0"/>
                  </a:moveTo>
                  <a:lnTo>
                    <a:pt x="3243586" y="0"/>
                  </a:lnTo>
                  <a:cubicBezTo>
                    <a:pt x="3270512" y="0"/>
                    <a:pt x="3292340" y="21828"/>
                    <a:pt x="3292340" y="48754"/>
                  </a:cubicBezTo>
                  <a:lnTo>
                    <a:pt x="3292340" y="290595"/>
                  </a:lnTo>
                  <a:cubicBezTo>
                    <a:pt x="3292340" y="263669"/>
                    <a:pt x="3270512" y="241841"/>
                    <a:pt x="3243586" y="241841"/>
                  </a:cubicBezTo>
                  <a:lnTo>
                    <a:pt x="48754" y="241841"/>
                  </a:lnTo>
                  <a:cubicBezTo>
                    <a:pt x="21828" y="241841"/>
                    <a:pt x="0" y="263669"/>
                    <a:pt x="0" y="290595"/>
                  </a:cubicBezTo>
                  <a:lnTo>
                    <a:pt x="0" y="48754"/>
                  </a:lnTo>
                  <a:cubicBezTo>
                    <a:pt x="0" y="21828"/>
                    <a:pt x="21828" y="0"/>
                    <a:pt x="48754" y="0"/>
                  </a:cubicBezTo>
                  <a:close/>
                </a:path>
              </a:pathLst>
            </a:custGeom>
            <a:solidFill>
              <a:schemeClr val="bg1">
                <a:alpha val="43000"/>
              </a:schemeClr>
            </a:solidFill>
            <a:ln>
              <a:noFill/>
            </a:ln>
            <a:effectLst>
              <a:outerShdw blurRad="76200" dist="381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68589" tIns="34295" rIns="68589" bIns="34295" rtlCol="0" anchor="ctr">
              <a:noAutofit/>
            </a:bodyPr>
            <a:lstStyle/>
            <a:p>
              <a:pPr algn="ctr"/>
              <a:endParaRPr lang="zh-CN" altLang="en-US" dirty="0">
                <a:cs typeface="+mn-ea"/>
                <a:sym typeface="+mn-lt"/>
              </a:endParaRPr>
            </a:p>
          </p:txBody>
        </p:sp>
      </p:grpSp>
      <p:sp>
        <p:nvSpPr>
          <p:cNvPr id="32" name="文本框 31"/>
          <p:cNvSpPr txBox="1"/>
          <p:nvPr/>
        </p:nvSpPr>
        <p:spPr>
          <a:xfrm>
            <a:off x="5348642" y="46695"/>
            <a:ext cx="3926602" cy="338554"/>
          </a:xfrm>
          <a:prstGeom prst="rect">
            <a:avLst/>
          </a:prstGeom>
          <a:noFill/>
        </p:spPr>
        <p:txBody>
          <a:bodyPr wrap="square">
            <a:spAutoFit/>
          </a:bodyPr>
          <a:lstStyle/>
          <a:p>
            <a:pPr algn="ctr"/>
            <a:r>
              <a:rPr lang="zh-CN" altLang="en-US" sz="1600" b="1" dirty="0">
                <a:solidFill>
                  <a:schemeClr val="bg1"/>
                </a:solidFill>
                <a:latin typeface="+mn-ea"/>
                <a:cs typeface="Arial" panose="020B0604020202020204" pitchFamily="34" charset="0"/>
              </a:rPr>
              <a:t>涪陵区</a:t>
            </a:r>
            <a:r>
              <a:rPr lang="en-US" altLang="zh-CN" sz="1600" b="1" dirty="0">
                <a:solidFill>
                  <a:schemeClr val="bg1"/>
                </a:solidFill>
                <a:latin typeface="+mn-ea"/>
                <a:cs typeface="Arial" panose="020B0604020202020204" pitchFamily="34" charset="0"/>
              </a:rPr>
              <a:t>2022</a:t>
            </a:r>
            <a:r>
              <a:rPr lang="zh-CN" altLang="en-US" sz="1600" b="1" dirty="0">
                <a:solidFill>
                  <a:schemeClr val="bg1"/>
                </a:solidFill>
                <a:latin typeface="+mn-ea"/>
                <a:cs typeface="Arial" panose="020B0604020202020204" pitchFamily="34" charset="0"/>
              </a:rPr>
              <a:t>年乡村振兴干部培训班</a:t>
            </a:r>
            <a:endParaRPr lang="zh-CN" altLang="en-US" sz="1600" b="1" dirty="0">
              <a:solidFill>
                <a:schemeClr val="bg1"/>
              </a:solidFill>
              <a:latin typeface="+mn-ea"/>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347"/>
            <a:ext cx="9145588" cy="5144393"/>
          </a:xfrm>
          <a:prstGeom prst="rect">
            <a:avLst/>
          </a:prstGeom>
        </p:spPr>
      </p:pic>
      <p:sp>
        <p:nvSpPr>
          <p:cNvPr id="33" name="星形: 五角 32"/>
          <p:cNvSpPr/>
          <p:nvPr/>
        </p:nvSpPr>
        <p:spPr>
          <a:xfrm rot="19854929">
            <a:off x="2645871" y="-650007"/>
            <a:ext cx="3853846" cy="3853846"/>
          </a:xfrm>
          <a:prstGeom prst="star5">
            <a:avLst/>
          </a:prstGeom>
          <a:noFill/>
          <a:ln w="12700">
            <a:gradFill flip="none" rotWithShape="1">
              <a:gsLst>
                <a:gs pos="0">
                  <a:srgbClr val="E03C39">
                    <a:alpha val="0"/>
                  </a:srgbClr>
                </a:gs>
                <a:gs pos="100000">
                  <a:srgbClr val="E03C39"/>
                </a:gs>
              </a:gsLst>
              <a:lin ang="16200000" scaled="1"/>
              <a:tileRect/>
            </a:gra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11" name="图片 10"/>
          <p:cNvPicPr>
            <a:picLocks noChangeAspect="1"/>
          </p:cNvPicPr>
          <p:nvPr/>
        </p:nvPicPr>
        <p:blipFill rotWithShape="1">
          <a:blip r:embed="rId2" cstate="print">
            <a:lum bright="70000" contrast="-70000"/>
            <a:extLst>
              <a:ext uri="{28A0092B-C50C-407E-A947-70E740481C1C}">
                <a14:useLocalDpi xmlns:a14="http://schemas.microsoft.com/office/drawing/2010/main" val="0"/>
              </a:ext>
            </a:extLst>
          </a:blip>
          <a:srcRect l="48066" t="11681"/>
          <a:stretch>
            <a:fillRect/>
          </a:stretch>
        </p:blipFill>
        <p:spPr>
          <a:xfrm>
            <a:off x="0" y="0"/>
            <a:ext cx="3330046" cy="4544106"/>
          </a:xfrm>
          <a:prstGeom prst="rect">
            <a:avLst/>
          </a:prstGeom>
        </p:spPr>
      </p:pic>
      <p:grpSp>
        <p:nvGrpSpPr>
          <p:cNvPr id="2" name="组合 1"/>
          <p:cNvGrpSpPr/>
          <p:nvPr/>
        </p:nvGrpSpPr>
        <p:grpSpPr>
          <a:xfrm>
            <a:off x="3635383" y="526473"/>
            <a:ext cx="1900548" cy="1768984"/>
            <a:chOff x="3635383" y="1650388"/>
            <a:chExt cx="1900548" cy="1768984"/>
          </a:xfrm>
        </p:grpSpPr>
        <p:grpSp>
          <p:nvGrpSpPr>
            <p:cNvPr id="48" name="组合 47"/>
            <p:cNvGrpSpPr/>
            <p:nvPr/>
          </p:nvGrpSpPr>
          <p:grpSpPr>
            <a:xfrm>
              <a:off x="3701555" y="1650388"/>
              <a:ext cx="1768284" cy="1768984"/>
              <a:chOff x="1677608" y="2996952"/>
              <a:chExt cx="1395643" cy="1395643"/>
            </a:xfrm>
          </p:grpSpPr>
          <p:sp>
            <p:nvSpPr>
              <p:cNvPr id="49"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solidFill>
                    <a:srgbClr val="FA783A"/>
                  </a:solidFill>
                  <a:cs typeface="+mn-ea"/>
                  <a:sym typeface="+mn-lt"/>
                </a:endParaRPr>
              </a:p>
            </p:txBody>
          </p:sp>
          <p:sp>
            <p:nvSpPr>
              <p:cNvPr id="50" name="Oval 29"/>
              <p:cNvSpPr>
                <a:spLocks noChangeAspect="1"/>
              </p:cNvSpPr>
              <p:nvPr/>
            </p:nvSpPr>
            <p:spPr>
              <a:xfrm>
                <a:off x="1850114" y="3169459"/>
                <a:ext cx="1050630" cy="1050630"/>
              </a:xfrm>
              <a:prstGeom prst="ellipse">
                <a:avLst/>
              </a:prstGeom>
              <a:solidFill>
                <a:srgbClr val="E03C39"/>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dirty="0">
                  <a:solidFill>
                    <a:srgbClr val="FA783A"/>
                  </a:solidFill>
                  <a:effectLst>
                    <a:outerShdw blurRad="38100" dist="38100" dir="2700000" algn="tl">
                      <a:srgbClr val="000000">
                        <a:alpha val="43137"/>
                      </a:srgbClr>
                    </a:outerShdw>
                  </a:effectLst>
                  <a:cs typeface="+mn-ea"/>
                  <a:sym typeface="+mn-lt"/>
                </a:endParaRPr>
              </a:p>
            </p:txBody>
          </p:sp>
        </p:grpSp>
        <p:sp>
          <p:nvSpPr>
            <p:cNvPr id="92" name="文本框 91"/>
            <p:cNvSpPr txBox="1"/>
            <p:nvPr/>
          </p:nvSpPr>
          <p:spPr>
            <a:xfrm>
              <a:off x="3635383" y="2081770"/>
              <a:ext cx="1900548" cy="923330"/>
            </a:xfrm>
            <a:prstGeom prst="rect">
              <a:avLst/>
            </a:prstGeom>
            <a:noFill/>
          </p:spPr>
          <p:txBody>
            <a:bodyPr wrap="square">
              <a:spAutoFit/>
            </a:bodyPr>
            <a:lstStyle/>
            <a:p>
              <a:pPr algn="ctr"/>
              <a:r>
                <a:rPr lang="en-US" altLang="zh-CN" sz="5400" dirty="0">
                  <a:solidFill>
                    <a:schemeClr val="bg1"/>
                  </a:soli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rPr>
                <a:t>01</a:t>
              </a:r>
              <a:endParaRPr lang="zh-CN" altLang="en-US" sz="5400" dirty="0">
                <a:solidFill>
                  <a:schemeClr val="bg1"/>
                </a:solidFill>
                <a:latin typeface="江城律动宋" panose="02020700000000000000" pitchFamily="18" charset="-122"/>
                <a:ea typeface="江城律动宋" panose="02020700000000000000" pitchFamily="18" charset="-122"/>
              </a:endParaRPr>
            </a:p>
          </p:txBody>
        </p:sp>
      </p:grpSp>
      <p:sp>
        <p:nvSpPr>
          <p:cNvPr id="19" name="文本框 18"/>
          <p:cNvSpPr txBox="1"/>
          <p:nvPr/>
        </p:nvSpPr>
        <p:spPr>
          <a:xfrm>
            <a:off x="1503625" y="2849632"/>
            <a:ext cx="6035809" cy="523220"/>
          </a:xfrm>
          <a:prstGeom prst="rect">
            <a:avLst/>
          </a:prstGeom>
          <a:noFill/>
        </p:spPr>
        <p:txBody>
          <a:bodyPr wrap="square">
            <a:spAutoFit/>
          </a:bodyPr>
          <a:lstStyle/>
          <a:p>
            <a:pPr algn="ctr"/>
            <a:r>
              <a:rPr lang="zh-CN" altLang="en-US" sz="2800" b="1" dirty="0">
                <a:gradFill>
                  <a:gsLst>
                    <a:gs pos="0">
                      <a:srgbClr val="E3413E"/>
                    </a:gs>
                    <a:gs pos="100000">
                      <a:srgbClr val="C00000"/>
                    </a:gs>
                  </a:gsLst>
                  <a:lin ang="5400000" scaled="1"/>
                </a:gra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rPr>
              <a:t>党风廉政建设和反腐败斗争工作形势</a:t>
            </a:r>
            <a:endParaRPr lang="zh-CN" altLang="en-US" sz="2800" b="1" dirty="0">
              <a:gradFill>
                <a:gsLst>
                  <a:gs pos="0">
                    <a:srgbClr val="E3413E"/>
                  </a:gs>
                  <a:gs pos="100000">
                    <a:srgbClr val="C00000"/>
                  </a:gs>
                </a:gsLst>
                <a:lin ang="5400000" scaled="1"/>
              </a:gra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endParaRPr>
          </a:p>
        </p:txBody>
      </p:sp>
      <p:sp>
        <p:nvSpPr>
          <p:cNvPr id="64" name="文本框 63"/>
          <p:cNvSpPr txBox="1"/>
          <p:nvPr/>
        </p:nvSpPr>
        <p:spPr>
          <a:xfrm>
            <a:off x="2440257" y="3465735"/>
            <a:ext cx="4572000" cy="307777"/>
          </a:xfrm>
          <a:prstGeom prst="rect">
            <a:avLst/>
          </a:prstGeom>
          <a:noFill/>
        </p:spPr>
        <p:txBody>
          <a:bodyPr wrap="square">
            <a:spAutoFit/>
          </a:bodyPr>
          <a:lstStyle/>
          <a:p>
            <a:pPr algn="ctr"/>
            <a:r>
              <a:rPr lang="zh-CN" altLang="en-US" b="1" dirty="0">
                <a:gradFill>
                  <a:gsLst>
                    <a:gs pos="0">
                      <a:schemeClr val="tx1">
                        <a:lumMod val="65000"/>
                        <a:lumOff val="35000"/>
                      </a:schemeClr>
                    </a:gs>
                    <a:gs pos="100000">
                      <a:schemeClr val="bg1">
                        <a:lumMod val="65000"/>
                      </a:schemeClr>
                    </a:gs>
                  </a:gsLst>
                  <a:lin ang="16200000" scaled="1"/>
                </a:gradFill>
              </a:rPr>
              <a:t>当前乡村振兴工作面临的反腐败斗争形势分析</a:t>
            </a:r>
            <a:endParaRPr lang="zh-CN" altLang="en-US" b="1" dirty="0">
              <a:gradFill>
                <a:gsLst>
                  <a:gs pos="0">
                    <a:schemeClr val="tx1">
                      <a:lumMod val="65000"/>
                      <a:lumOff val="35000"/>
                    </a:schemeClr>
                  </a:gs>
                  <a:gs pos="100000">
                    <a:schemeClr val="bg1">
                      <a:lumMod val="65000"/>
                    </a:schemeClr>
                  </a:gs>
                </a:gsLst>
                <a:lin ang="16200000" scaled="1"/>
              </a:gradFill>
            </a:endParaRPr>
          </a:p>
        </p:txBody>
      </p:sp>
      <p:sp>
        <p:nvSpPr>
          <p:cNvPr id="47" name="椭圆 46"/>
          <p:cNvSpPr/>
          <p:nvPr/>
        </p:nvSpPr>
        <p:spPr>
          <a:xfrm>
            <a:off x="6197538" y="2093819"/>
            <a:ext cx="334486" cy="334532"/>
          </a:xfrm>
          <a:prstGeom prst="ellipse">
            <a:avLst/>
          </a:prstGeom>
          <a:gradFill>
            <a:gsLst>
              <a:gs pos="100000">
                <a:srgbClr val="F4B8B7"/>
              </a:gs>
              <a:gs pos="0">
                <a:srgbClr val="E03C39"/>
              </a:gs>
            </a:gsLst>
            <a:lin ang="5400000" scaled="1"/>
          </a:gradFill>
          <a:ln w="28575" cap="flat">
            <a:gradFill>
              <a:gsLst>
                <a:gs pos="100000">
                  <a:srgbClr val="F0C6C7"/>
                </a:gs>
                <a:gs pos="0">
                  <a:schemeClr val="accent1">
                    <a:lumMod val="5000"/>
                    <a:lumOff val="95000"/>
                  </a:schemeClr>
                </a:gs>
              </a:gsLst>
              <a:lin ang="5400000" scaled="1"/>
            </a:gradFill>
            <a:prstDash val="solid"/>
            <a:miter lim="800000"/>
          </a:ln>
          <a:effectLst>
            <a:innerShdw blurRad="25400" dist="50800" dir="13500000">
              <a:srgbClr val="C00000"/>
            </a:innerShdw>
          </a:effectLst>
        </p:spPr>
        <p:txBody>
          <a:bodyPr vert="horz" wrap="square" lIns="68589" tIns="34295" rIns="68589" bIns="34295" numCol="1" anchor="t" anchorCtr="0" compatLnSpc="1"/>
          <a:lstStyle/>
          <a:p>
            <a:pPr defTabSz="914400"/>
            <a:endParaRPr lang="zh-CN" altLang="en-US" sz="1800" kern="0">
              <a:solidFill>
                <a:prstClr val="black"/>
              </a:solidFill>
              <a:cs typeface="+mn-ea"/>
              <a:sym typeface="+mn-lt"/>
            </a:endParaRPr>
          </a:p>
        </p:txBody>
      </p:sp>
      <p:pic>
        <p:nvPicPr>
          <p:cNvPr id="16" name="图片 15" descr="&#10;&#10;"/>
          <p:cNvPicPr>
            <a:picLocks noChangeAspect="1"/>
          </p:cNvPicPr>
          <p:nvPr/>
        </p:nvPicPr>
        <p:blipFill>
          <a:blip r:embed="rId3" cstate="print">
            <a:biLevel thresh="25000"/>
            <a:extLst>
              <a:ext uri="{BEBA8EAE-BF5A-486C-A8C5-ECC9F3942E4B}">
                <a14:imgProps xmlns:a14="http://schemas.microsoft.com/office/drawing/2010/main">
                  <a14:imgLayer r:embed="rId4">
                    <a14:imgEffect>
                      <a14:brightnessContrast contrast="-40000"/>
                    </a14:imgEffect>
                    <a14:imgEffect>
                      <a14:colorTemperature colorTemp="11200"/>
                    </a14:imgEffect>
                  </a14:imgLayer>
                </a14:imgProps>
              </a:ext>
              <a:ext uri="{28A0092B-C50C-407E-A947-70E740481C1C}">
                <a14:useLocalDpi xmlns:a14="http://schemas.microsoft.com/office/drawing/2010/main" val="0"/>
              </a:ext>
            </a:extLst>
          </a:blip>
          <a:stretch>
            <a:fillRect/>
          </a:stretch>
        </p:blipFill>
        <p:spPr>
          <a:xfrm>
            <a:off x="324322" y="353586"/>
            <a:ext cx="1715740" cy="923330"/>
          </a:xfrm>
          <a:prstGeom prst="rect">
            <a:avLst/>
          </a:prstGeom>
        </p:spPr>
      </p:pic>
      <p:grpSp>
        <p:nvGrpSpPr>
          <p:cNvPr id="25" name="组合 24"/>
          <p:cNvGrpSpPr/>
          <p:nvPr/>
        </p:nvGrpSpPr>
        <p:grpSpPr>
          <a:xfrm>
            <a:off x="4584995" y="-20216"/>
            <a:ext cx="4777722" cy="747603"/>
            <a:chOff x="2810992" y="3767486"/>
            <a:chExt cx="5838067" cy="747603"/>
          </a:xfrm>
        </p:grpSpPr>
        <p:pic>
          <p:nvPicPr>
            <p:cNvPr id="26" name="图片 25"/>
            <p:cNvPicPr>
              <a:picLocks noChangeAspect="1"/>
            </p:cNvPicPr>
            <p:nvPr/>
          </p:nvPicPr>
          <p:blipFill rotWithShape="1">
            <a:blip r:embed="rId5" cstate="print">
              <a:extLst>
                <a:ext uri="{BEBA8EAE-BF5A-486C-A8C5-ECC9F3942E4B}">
                  <a14:imgProps xmlns:a14="http://schemas.microsoft.com/office/drawing/2010/main">
                    <a14:imgLayer r:embed="rId6">
                      <a14:imgEffect>
                        <a14:saturation sat="66000"/>
                      </a14:imgEffect>
                    </a14:imgLayer>
                  </a14:imgProps>
                </a:ext>
              </a:extLst>
            </a:blip>
            <a:srcRect t="76775"/>
            <a:stretch>
              <a:fillRect/>
            </a:stretch>
          </p:blipFill>
          <p:spPr>
            <a:xfrm rot="16200000">
              <a:off x="8254688" y="3939555"/>
              <a:ext cx="528902" cy="259841"/>
            </a:xfrm>
            <a:prstGeom prst="rect">
              <a:avLst/>
            </a:prstGeom>
          </p:spPr>
        </p:pic>
        <p:pic>
          <p:nvPicPr>
            <p:cNvPr id="27" name="图片 26"/>
            <p:cNvPicPr>
              <a:picLocks noChangeAspect="1"/>
            </p:cNvPicPr>
            <p:nvPr/>
          </p:nvPicPr>
          <p:blipFill rotWithShape="1">
            <a:blip r:embed="rId7" cstate="print">
              <a:extLst>
                <a:ext uri="{BEBA8EAE-BF5A-486C-A8C5-ECC9F3942E4B}">
                  <a14:imgProps xmlns:a14="http://schemas.microsoft.com/office/drawing/2010/main">
                    <a14:imgLayer r:embed="rId6">
                      <a14:imgEffect>
                        <a14:saturation sat="66000"/>
                      </a14:imgEffect>
                    </a14:imgLayer>
                  </a14:imgProps>
                </a:ext>
              </a:extLst>
            </a:blip>
            <a:srcRect t="76775"/>
            <a:stretch>
              <a:fillRect/>
            </a:stretch>
          </p:blipFill>
          <p:spPr>
            <a:xfrm>
              <a:off x="3089573" y="4320152"/>
              <a:ext cx="4798053" cy="194937"/>
            </a:xfrm>
            <a:prstGeom prst="rect">
              <a:avLst/>
            </a:prstGeom>
          </p:spPr>
        </p:pic>
        <p:sp>
          <p:nvSpPr>
            <p:cNvPr id="28" name="圆角矩形 329"/>
            <p:cNvSpPr/>
            <p:nvPr/>
          </p:nvSpPr>
          <p:spPr>
            <a:xfrm>
              <a:off x="3591165" y="3796009"/>
              <a:ext cx="4798053" cy="430928"/>
            </a:xfrm>
            <a:prstGeom prst="roundRect">
              <a:avLst>
                <a:gd name="adj" fmla="val 9218"/>
              </a:avLst>
            </a:prstGeom>
            <a:gradFill>
              <a:gsLst>
                <a:gs pos="0">
                  <a:srgbClr val="FF0000"/>
                </a:gs>
                <a:gs pos="53000">
                  <a:srgbClr val="E3413E"/>
                </a:gs>
                <a:gs pos="100000">
                  <a:srgbClr val="C00000"/>
                </a:gs>
              </a:gsLst>
              <a:lin ang="5400000" scaled="1"/>
            </a:gradFill>
            <a:ln>
              <a:solidFill>
                <a:schemeClr val="bg1"/>
              </a:solidFill>
            </a:ln>
            <a:effectLst>
              <a:outerShdw blurRad="76200" dist="381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dirty="0">
                <a:cs typeface="+mn-ea"/>
                <a:sym typeface="+mn-lt"/>
              </a:endParaRPr>
            </a:p>
          </p:txBody>
        </p:sp>
        <p:sp>
          <p:nvSpPr>
            <p:cNvPr id="29" name="任意多边形: 形状 28"/>
            <p:cNvSpPr/>
            <p:nvPr/>
          </p:nvSpPr>
          <p:spPr>
            <a:xfrm>
              <a:off x="2810992" y="3767486"/>
              <a:ext cx="5578226" cy="290595"/>
            </a:xfrm>
            <a:custGeom>
              <a:avLst/>
              <a:gdLst>
                <a:gd name="connsiteX0" fmla="*/ 48754 w 3292340"/>
                <a:gd name="connsiteY0" fmla="*/ 0 h 290595"/>
                <a:gd name="connsiteX1" fmla="*/ 3243586 w 3292340"/>
                <a:gd name="connsiteY1" fmla="*/ 0 h 290595"/>
                <a:gd name="connsiteX2" fmla="*/ 3292340 w 3292340"/>
                <a:gd name="connsiteY2" fmla="*/ 48754 h 290595"/>
                <a:gd name="connsiteX3" fmla="*/ 3292340 w 3292340"/>
                <a:gd name="connsiteY3" fmla="*/ 290595 h 290595"/>
                <a:gd name="connsiteX4" fmla="*/ 3243586 w 3292340"/>
                <a:gd name="connsiteY4" fmla="*/ 241841 h 290595"/>
                <a:gd name="connsiteX5" fmla="*/ 48754 w 3292340"/>
                <a:gd name="connsiteY5" fmla="*/ 241841 h 290595"/>
                <a:gd name="connsiteX6" fmla="*/ 0 w 3292340"/>
                <a:gd name="connsiteY6" fmla="*/ 290595 h 290595"/>
                <a:gd name="connsiteX7" fmla="*/ 0 w 3292340"/>
                <a:gd name="connsiteY7" fmla="*/ 48754 h 290595"/>
                <a:gd name="connsiteX8" fmla="*/ 48754 w 3292340"/>
                <a:gd name="connsiteY8" fmla="*/ 0 h 290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92340" h="290595">
                  <a:moveTo>
                    <a:pt x="48754" y="0"/>
                  </a:moveTo>
                  <a:lnTo>
                    <a:pt x="3243586" y="0"/>
                  </a:lnTo>
                  <a:cubicBezTo>
                    <a:pt x="3270512" y="0"/>
                    <a:pt x="3292340" y="21828"/>
                    <a:pt x="3292340" y="48754"/>
                  </a:cubicBezTo>
                  <a:lnTo>
                    <a:pt x="3292340" y="290595"/>
                  </a:lnTo>
                  <a:cubicBezTo>
                    <a:pt x="3292340" y="263669"/>
                    <a:pt x="3270512" y="241841"/>
                    <a:pt x="3243586" y="241841"/>
                  </a:cubicBezTo>
                  <a:lnTo>
                    <a:pt x="48754" y="241841"/>
                  </a:lnTo>
                  <a:cubicBezTo>
                    <a:pt x="21828" y="241841"/>
                    <a:pt x="0" y="263669"/>
                    <a:pt x="0" y="290595"/>
                  </a:cubicBezTo>
                  <a:lnTo>
                    <a:pt x="0" y="48754"/>
                  </a:lnTo>
                  <a:cubicBezTo>
                    <a:pt x="0" y="21828"/>
                    <a:pt x="21828" y="0"/>
                    <a:pt x="48754" y="0"/>
                  </a:cubicBezTo>
                  <a:close/>
                </a:path>
              </a:pathLst>
            </a:custGeom>
            <a:solidFill>
              <a:schemeClr val="bg1">
                <a:alpha val="43000"/>
              </a:schemeClr>
            </a:solidFill>
            <a:ln>
              <a:noFill/>
            </a:ln>
            <a:effectLst>
              <a:outerShdw blurRad="76200" dist="381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68589" tIns="34295" rIns="68589" bIns="34295" rtlCol="0" anchor="ctr">
              <a:noAutofit/>
            </a:bodyPr>
            <a:lstStyle/>
            <a:p>
              <a:pPr algn="ctr"/>
              <a:endParaRPr lang="zh-CN" altLang="en-US" dirty="0">
                <a:cs typeface="+mn-ea"/>
                <a:sym typeface="+mn-lt"/>
              </a:endParaRPr>
            </a:p>
          </p:txBody>
        </p:sp>
      </p:grpSp>
      <p:sp>
        <p:nvSpPr>
          <p:cNvPr id="30" name="文本框 29"/>
          <p:cNvSpPr txBox="1"/>
          <p:nvPr/>
        </p:nvSpPr>
        <p:spPr>
          <a:xfrm>
            <a:off x="5348642" y="46695"/>
            <a:ext cx="3926602" cy="338554"/>
          </a:xfrm>
          <a:prstGeom prst="rect">
            <a:avLst/>
          </a:prstGeom>
          <a:noFill/>
        </p:spPr>
        <p:txBody>
          <a:bodyPr wrap="square">
            <a:spAutoFit/>
          </a:bodyPr>
          <a:lstStyle/>
          <a:p>
            <a:pPr algn="ctr"/>
            <a:r>
              <a:rPr lang="zh-CN" altLang="en-US" sz="1600" b="1" dirty="0">
                <a:solidFill>
                  <a:schemeClr val="bg1"/>
                </a:solidFill>
                <a:latin typeface="+mn-ea"/>
                <a:cs typeface="Arial" panose="020B0604020202020204" pitchFamily="34" charset="0"/>
              </a:rPr>
              <a:t>涪陵区</a:t>
            </a:r>
            <a:r>
              <a:rPr lang="en-US" altLang="zh-CN" sz="1600" b="1" dirty="0">
                <a:solidFill>
                  <a:schemeClr val="bg1"/>
                </a:solidFill>
                <a:latin typeface="+mn-ea"/>
                <a:cs typeface="Arial" panose="020B0604020202020204" pitchFamily="34" charset="0"/>
              </a:rPr>
              <a:t>2022</a:t>
            </a:r>
            <a:r>
              <a:rPr lang="zh-CN" altLang="en-US" sz="1600" b="1" dirty="0">
                <a:solidFill>
                  <a:schemeClr val="bg1"/>
                </a:solidFill>
                <a:latin typeface="+mn-ea"/>
                <a:cs typeface="Arial" panose="020B0604020202020204" pitchFamily="34" charset="0"/>
              </a:rPr>
              <a:t>年乡村振兴干部培训班</a:t>
            </a:r>
            <a:endParaRPr lang="zh-CN" altLang="en-US" sz="1600" b="1" dirty="0">
              <a:solidFill>
                <a:schemeClr val="bg1"/>
              </a:solidFill>
              <a:latin typeface="+mn-ea"/>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4" name="组合 3"/>
          <p:cNvGrpSpPr/>
          <p:nvPr/>
        </p:nvGrpSpPr>
        <p:grpSpPr>
          <a:xfrm>
            <a:off x="1637691" y="772344"/>
            <a:ext cx="5629580" cy="3768787"/>
            <a:chOff x="1692475" y="819980"/>
            <a:chExt cx="5629580" cy="3768787"/>
          </a:xfrm>
        </p:grpSpPr>
        <p:grpSp>
          <p:nvGrpSpPr>
            <p:cNvPr id="2" name="组合 1"/>
            <p:cNvGrpSpPr/>
            <p:nvPr/>
          </p:nvGrpSpPr>
          <p:grpSpPr>
            <a:xfrm>
              <a:off x="1692475" y="819980"/>
              <a:ext cx="5629580" cy="3768787"/>
              <a:chOff x="1692475" y="819980"/>
              <a:chExt cx="5629580" cy="3768787"/>
            </a:xfrm>
          </p:grpSpPr>
          <p:grpSp>
            <p:nvGrpSpPr>
              <p:cNvPr id="304" name="组合 303"/>
              <p:cNvGrpSpPr/>
              <p:nvPr/>
            </p:nvGrpSpPr>
            <p:grpSpPr>
              <a:xfrm rot="16200000">
                <a:off x="2622871" y="-110416"/>
                <a:ext cx="3768787" cy="5629580"/>
                <a:chOff x="5863698" y="873284"/>
                <a:chExt cx="3977251" cy="5941768"/>
              </a:xfrm>
            </p:grpSpPr>
            <p:sp>
              <p:nvSpPr>
                <p:cNvPr id="305" name="圆角矩形 304"/>
                <p:cNvSpPr/>
                <p:nvPr/>
              </p:nvSpPr>
              <p:spPr>
                <a:xfrm>
                  <a:off x="5863698" y="955766"/>
                  <a:ext cx="3977251" cy="5859286"/>
                </a:xfrm>
                <a:prstGeom prst="roundRect">
                  <a:avLst>
                    <a:gd name="adj" fmla="val 4670"/>
                  </a:avLst>
                </a:prstGeom>
                <a:gradFill flip="none" rotWithShape="1">
                  <a:gsLst>
                    <a:gs pos="0">
                      <a:sysClr val="window" lastClr="FFFFFF">
                        <a:lumMod val="50000"/>
                      </a:sysClr>
                    </a:gs>
                    <a:gs pos="100000">
                      <a:sysClr val="windowText" lastClr="000000">
                        <a:lumMod val="75000"/>
                        <a:lumOff val="25000"/>
                      </a:sysClr>
                    </a:gs>
                  </a:gsLst>
                  <a:lin ang="8100000" scaled="0"/>
                  <a:tileRect/>
                </a:gradFill>
                <a:ln w="22225" cap="flat" cmpd="sng" algn="ctr">
                  <a:gradFill flip="none" rotWithShape="1">
                    <a:gsLst>
                      <a:gs pos="0">
                        <a:sysClr val="window" lastClr="FFFFFF">
                          <a:lumMod val="65000"/>
                        </a:sysClr>
                      </a:gs>
                      <a:gs pos="100000">
                        <a:sysClr val="windowText" lastClr="000000">
                          <a:lumMod val="85000"/>
                          <a:lumOff val="15000"/>
                        </a:sysClr>
                      </a:gs>
                    </a:gsLst>
                    <a:lin ang="8100000" scaled="0"/>
                    <a:tileRect/>
                  </a:gradFill>
                  <a:prstDash val="solid"/>
                  <a:miter lim="800000"/>
                </a:ln>
                <a:effectLst>
                  <a:outerShdw blurRad="139700" dist="762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06" name="圆角矩形 305"/>
                <p:cNvSpPr/>
                <p:nvPr/>
              </p:nvSpPr>
              <p:spPr>
                <a:xfrm>
                  <a:off x="6020187" y="1143000"/>
                  <a:ext cx="3664269" cy="5503127"/>
                </a:xfrm>
                <a:prstGeom prst="roundRect">
                  <a:avLst>
                    <a:gd name="adj" fmla="val 0"/>
                  </a:avLst>
                </a:prstGeom>
                <a:solidFill>
                  <a:sysClr val="window" lastClr="FFFFFF">
                    <a:lumMod val="95000"/>
                  </a:sysClr>
                </a:solidFill>
                <a:ln w="25400" cap="flat" cmpd="sng" algn="ctr">
                  <a:noFill/>
                  <a:prstDash val="solid"/>
                  <a:miter lim="800000"/>
                </a:ln>
                <a:effectLst>
                  <a:outerShdw blurRad="177800" dist="88900" dir="2700000" algn="tl"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nvGrpSpPr>
                <p:cNvPr id="307" name="组合 306"/>
                <p:cNvGrpSpPr/>
                <p:nvPr/>
              </p:nvGrpSpPr>
              <p:grpSpPr>
                <a:xfrm>
                  <a:off x="6109405" y="1233420"/>
                  <a:ext cx="3485833" cy="234632"/>
                  <a:chOff x="2149635" y="1165383"/>
                  <a:chExt cx="3485831" cy="234634"/>
                </a:xfrm>
              </p:grpSpPr>
              <p:grpSp>
                <p:nvGrpSpPr>
                  <p:cNvPr id="338" name="组合 337"/>
                  <p:cNvGrpSpPr/>
                  <p:nvPr/>
                </p:nvGrpSpPr>
                <p:grpSpPr>
                  <a:xfrm>
                    <a:off x="2149635" y="1165385"/>
                    <a:ext cx="234632" cy="234632"/>
                    <a:chOff x="2483014" y="1114427"/>
                    <a:chExt cx="209550" cy="209550"/>
                  </a:xfrm>
                </p:grpSpPr>
                <p:sp>
                  <p:nvSpPr>
                    <p:cNvPr id="366" name="椭圆 365"/>
                    <p:cNvSpPr/>
                    <p:nvPr/>
                  </p:nvSpPr>
                  <p:spPr>
                    <a:xfrm>
                      <a:off x="2483014" y="1114427"/>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67" name="椭圆 366"/>
                    <p:cNvSpPr/>
                    <p:nvPr/>
                  </p:nvSpPr>
                  <p:spPr>
                    <a:xfrm>
                      <a:off x="2502060"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339" name="组合 338"/>
                  <p:cNvGrpSpPr/>
                  <p:nvPr/>
                </p:nvGrpSpPr>
                <p:grpSpPr>
                  <a:xfrm>
                    <a:off x="2510880" y="1165385"/>
                    <a:ext cx="234632" cy="234632"/>
                    <a:chOff x="2483014" y="1114427"/>
                    <a:chExt cx="209550" cy="209550"/>
                  </a:xfrm>
                </p:grpSpPr>
                <p:sp>
                  <p:nvSpPr>
                    <p:cNvPr id="364" name="椭圆 363"/>
                    <p:cNvSpPr/>
                    <p:nvPr/>
                  </p:nvSpPr>
                  <p:spPr>
                    <a:xfrm>
                      <a:off x="2483014" y="1114427"/>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65" name="椭圆 364"/>
                    <p:cNvSpPr/>
                    <p:nvPr/>
                  </p:nvSpPr>
                  <p:spPr>
                    <a:xfrm>
                      <a:off x="2502060"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340" name="组合 339"/>
                  <p:cNvGrpSpPr/>
                  <p:nvPr/>
                </p:nvGrpSpPr>
                <p:grpSpPr>
                  <a:xfrm>
                    <a:off x="2872124" y="1165385"/>
                    <a:ext cx="234632" cy="234632"/>
                    <a:chOff x="2483014" y="1114427"/>
                    <a:chExt cx="209550" cy="209550"/>
                  </a:xfrm>
                </p:grpSpPr>
                <p:sp>
                  <p:nvSpPr>
                    <p:cNvPr id="362" name="椭圆 361"/>
                    <p:cNvSpPr/>
                    <p:nvPr/>
                  </p:nvSpPr>
                  <p:spPr>
                    <a:xfrm>
                      <a:off x="2483014" y="1114427"/>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63" name="椭圆 362"/>
                    <p:cNvSpPr/>
                    <p:nvPr/>
                  </p:nvSpPr>
                  <p:spPr>
                    <a:xfrm>
                      <a:off x="2502060"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341" name="组合 340"/>
                  <p:cNvGrpSpPr/>
                  <p:nvPr/>
                </p:nvGrpSpPr>
                <p:grpSpPr>
                  <a:xfrm>
                    <a:off x="3233369" y="1165385"/>
                    <a:ext cx="234632" cy="234632"/>
                    <a:chOff x="2483014" y="1114427"/>
                    <a:chExt cx="209550" cy="209550"/>
                  </a:xfrm>
                </p:grpSpPr>
                <p:sp>
                  <p:nvSpPr>
                    <p:cNvPr id="360" name="椭圆 359"/>
                    <p:cNvSpPr/>
                    <p:nvPr/>
                  </p:nvSpPr>
                  <p:spPr>
                    <a:xfrm>
                      <a:off x="2483014" y="1114427"/>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61" name="椭圆 360"/>
                    <p:cNvSpPr/>
                    <p:nvPr/>
                  </p:nvSpPr>
                  <p:spPr>
                    <a:xfrm>
                      <a:off x="2502060"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342" name="组合 341"/>
                  <p:cNvGrpSpPr/>
                  <p:nvPr/>
                </p:nvGrpSpPr>
                <p:grpSpPr>
                  <a:xfrm>
                    <a:off x="3594615" y="1165383"/>
                    <a:ext cx="234632" cy="234632"/>
                    <a:chOff x="2483014" y="1114427"/>
                    <a:chExt cx="209550" cy="209550"/>
                  </a:xfrm>
                </p:grpSpPr>
                <p:sp>
                  <p:nvSpPr>
                    <p:cNvPr id="358" name="椭圆 357"/>
                    <p:cNvSpPr/>
                    <p:nvPr/>
                  </p:nvSpPr>
                  <p:spPr>
                    <a:xfrm>
                      <a:off x="2483014" y="1114427"/>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59" name="椭圆 358"/>
                    <p:cNvSpPr/>
                    <p:nvPr/>
                  </p:nvSpPr>
                  <p:spPr>
                    <a:xfrm>
                      <a:off x="2502060"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343" name="组合 342"/>
                  <p:cNvGrpSpPr/>
                  <p:nvPr/>
                </p:nvGrpSpPr>
                <p:grpSpPr>
                  <a:xfrm>
                    <a:off x="3955858" y="1165384"/>
                    <a:ext cx="234632" cy="234632"/>
                    <a:chOff x="2483014" y="1114427"/>
                    <a:chExt cx="209550" cy="209550"/>
                  </a:xfrm>
                </p:grpSpPr>
                <p:sp>
                  <p:nvSpPr>
                    <p:cNvPr id="356" name="椭圆 355"/>
                    <p:cNvSpPr/>
                    <p:nvPr/>
                  </p:nvSpPr>
                  <p:spPr>
                    <a:xfrm>
                      <a:off x="2483014" y="1114427"/>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57" name="椭圆 356"/>
                    <p:cNvSpPr/>
                    <p:nvPr/>
                  </p:nvSpPr>
                  <p:spPr>
                    <a:xfrm>
                      <a:off x="2502060"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344" name="组合 343"/>
                  <p:cNvGrpSpPr/>
                  <p:nvPr/>
                </p:nvGrpSpPr>
                <p:grpSpPr>
                  <a:xfrm>
                    <a:off x="4317103" y="1165384"/>
                    <a:ext cx="234632" cy="234632"/>
                    <a:chOff x="2483014" y="1114427"/>
                    <a:chExt cx="209550" cy="209550"/>
                  </a:xfrm>
                </p:grpSpPr>
                <p:sp>
                  <p:nvSpPr>
                    <p:cNvPr id="354" name="椭圆 353"/>
                    <p:cNvSpPr/>
                    <p:nvPr/>
                  </p:nvSpPr>
                  <p:spPr>
                    <a:xfrm>
                      <a:off x="2483014" y="1114427"/>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55" name="椭圆 354"/>
                    <p:cNvSpPr/>
                    <p:nvPr/>
                  </p:nvSpPr>
                  <p:spPr>
                    <a:xfrm>
                      <a:off x="2502060"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345" name="组合 344"/>
                  <p:cNvGrpSpPr/>
                  <p:nvPr/>
                </p:nvGrpSpPr>
                <p:grpSpPr>
                  <a:xfrm>
                    <a:off x="4678347" y="1165384"/>
                    <a:ext cx="234632" cy="234632"/>
                    <a:chOff x="2483014" y="1114427"/>
                    <a:chExt cx="209550" cy="209550"/>
                  </a:xfrm>
                </p:grpSpPr>
                <p:sp>
                  <p:nvSpPr>
                    <p:cNvPr id="352" name="椭圆 351"/>
                    <p:cNvSpPr/>
                    <p:nvPr/>
                  </p:nvSpPr>
                  <p:spPr>
                    <a:xfrm>
                      <a:off x="2483014" y="1114427"/>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53" name="椭圆 352"/>
                    <p:cNvSpPr/>
                    <p:nvPr/>
                  </p:nvSpPr>
                  <p:spPr>
                    <a:xfrm>
                      <a:off x="2502060"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346" name="组合 345"/>
                  <p:cNvGrpSpPr/>
                  <p:nvPr/>
                </p:nvGrpSpPr>
                <p:grpSpPr>
                  <a:xfrm>
                    <a:off x="5039590" y="1165384"/>
                    <a:ext cx="234632" cy="234632"/>
                    <a:chOff x="2483014" y="1114427"/>
                    <a:chExt cx="209550" cy="209550"/>
                  </a:xfrm>
                </p:grpSpPr>
                <p:sp>
                  <p:nvSpPr>
                    <p:cNvPr id="350" name="椭圆 349"/>
                    <p:cNvSpPr/>
                    <p:nvPr/>
                  </p:nvSpPr>
                  <p:spPr>
                    <a:xfrm>
                      <a:off x="2483014" y="1114427"/>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51" name="椭圆 350"/>
                    <p:cNvSpPr/>
                    <p:nvPr/>
                  </p:nvSpPr>
                  <p:spPr>
                    <a:xfrm>
                      <a:off x="2502060"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347" name="组合 346"/>
                  <p:cNvGrpSpPr/>
                  <p:nvPr/>
                </p:nvGrpSpPr>
                <p:grpSpPr>
                  <a:xfrm>
                    <a:off x="5400834" y="1165384"/>
                    <a:ext cx="234632" cy="234632"/>
                    <a:chOff x="2483014" y="1114427"/>
                    <a:chExt cx="209550" cy="209550"/>
                  </a:xfrm>
                </p:grpSpPr>
                <p:sp>
                  <p:nvSpPr>
                    <p:cNvPr id="348" name="椭圆 347"/>
                    <p:cNvSpPr/>
                    <p:nvPr/>
                  </p:nvSpPr>
                  <p:spPr>
                    <a:xfrm>
                      <a:off x="2483014" y="1114427"/>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49" name="椭圆 348"/>
                    <p:cNvSpPr/>
                    <p:nvPr/>
                  </p:nvSpPr>
                  <p:spPr>
                    <a:xfrm>
                      <a:off x="2502060"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grpSp>
              <p:nvGrpSpPr>
                <p:cNvPr id="308" name="组合 307"/>
                <p:cNvGrpSpPr/>
                <p:nvPr/>
              </p:nvGrpSpPr>
              <p:grpSpPr>
                <a:xfrm>
                  <a:off x="6169861" y="873285"/>
                  <a:ext cx="94671" cy="485002"/>
                  <a:chOff x="2244455" y="772894"/>
                  <a:chExt cx="94658" cy="485003"/>
                </a:xfrm>
              </p:grpSpPr>
              <p:sp>
                <p:nvSpPr>
                  <p:cNvPr id="336" name="圆角矩形 335"/>
                  <p:cNvSpPr/>
                  <p:nvPr/>
                </p:nvSpPr>
                <p:spPr>
                  <a:xfrm>
                    <a:off x="2244455" y="772894"/>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37" name="圆角矩形 336"/>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309" name="组合 308"/>
                <p:cNvGrpSpPr/>
                <p:nvPr/>
              </p:nvGrpSpPr>
              <p:grpSpPr>
                <a:xfrm>
                  <a:off x="6532517" y="873285"/>
                  <a:ext cx="94671" cy="485002"/>
                  <a:chOff x="2244455" y="772894"/>
                  <a:chExt cx="94658" cy="485003"/>
                </a:xfrm>
              </p:grpSpPr>
              <p:sp>
                <p:nvSpPr>
                  <p:cNvPr id="334" name="圆角矩形 333"/>
                  <p:cNvSpPr/>
                  <p:nvPr/>
                </p:nvSpPr>
                <p:spPr>
                  <a:xfrm>
                    <a:off x="2244455" y="772894"/>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35" name="圆角矩形 334"/>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310" name="组合 309"/>
                <p:cNvGrpSpPr/>
                <p:nvPr/>
              </p:nvGrpSpPr>
              <p:grpSpPr>
                <a:xfrm>
                  <a:off x="6895173" y="873285"/>
                  <a:ext cx="94671" cy="485002"/>
                  <a:chOff x="2244455" y="772894"/>
                  <a:chExt cx="94658" cy="485003"/>
                </a:xfrm>
              </p:grpSpPr>
              <p:sp>
                <p:nvSpPr>
                  <p:cNvPr id="332" name="圆角矩形 331"/>
                  <p:cNvSpPr/>
                  <p:nvPr/>
                </p:nvSpPr>
                <p:spPr>
                  <a:xfrm>
                    <a:off x="2244455" y="772894"/>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33" name="圆角矩形 332"/>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311" name="组合 310"/>
                <p:cNvGrpSpPr/>
                <p:nvPr/>
              </p:nvGrpSpPr>
              <p:grpSpPr>
                <a:xfrm>
                  <a:off x="7257828" y="873285"/>
                  <a:ext cx="94671" cy="485002"/>
                  <a:chOff x="2244455" y="772894"/>
                  <a:chExt cx="94658" cy="485003"/>
                </a:xfrm>
              </p:grpSpPr>
              <p:sp>
                <p:nvSpPr>
                  <p:cNvPr id="330" name="圆角矩形 329"/>
                  <p:cNvSpPr/>
                  <p:nvPr/>
                </p:nvSpPr>
                <p:spPr>
                  <a:xfrm>
                    <a:off x="2244455" y="772894"/>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31" name="圆角矩形 330"/>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312" name="组合 311"/>
                <p:cNvGrpSpPr/>
                <p:nvPr/>
              </p:nvGrpSpPr>
              <p:grpSpPr>
                <a:xfrm>
                  <a:off x="7620483" y="873285"/>
                  <a:ext cx="94671" cy="485002"/>
                  <a:chOff x="2244455" y="772894"/>
                  <a:chExt cx="94658" cy="485003"/>
                </a:xfrm>
              </p:grpSpPr>
              <p:sp>
                <p:nvSpPr>
                  <p:cNvPr id="328" name="圆角矩形 327"/>
                  <p:cNvSpPr/>
                  <p:nvPr/>
                </p:nvSpPr>
                <p:spPr>
                  <a:xfrm>
                    <a:off x="2244455" y="772894"/>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29" name="圆角矩形 328"/>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313" name="组合 312"/>
                <p:cNvGrpSpPr/>
                <p:nvPr/>
              </p:nvGrpSpPr>
              <p:grpSpPr>
                <a:xfrm>
                  <a:off x="7983141" y="873285"/>
                  <a:ext cx="94671" cy="485002"/>
                  <a:chOff x="2244455" y="772894"/>
                  <a:chExt cx="94658" cy="485003"/>
                </a:xfrm>
              </p:grpSpPr>
              <p:sp>
                <p:nvSpPr>
                  <p:cNvPr id="326" name="圆角矩形 325"/>
                  <p:cNvSpPr/>
                  <p:nvPr/>
                </p:nvSpPr>
                <p:spPr>
                  <a:xfrm>
                    <a:off x="2244455" y="772894"/>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27" name="圆角矩形 326"/>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314" name="组合 313"/>
                <p:cNvGrpSpPr/>
                <p:nvPr/>
              </p:nvGrpSpPr>
              <p:grpSpPr>
                <a:xfrm>
                  <a:off x="8345797" y="873284"/>
                  <a:ext cx="94671" cy="485002"/>
                  <a:chOff x="2244455" y="772894"/>
                  <a:chExt cx="94658" cy="485003"/>
                </a:xfrm>
              </p:grpSpPr>
              <p:sp>
                <p:nvSpPr>
                  <p:cNvPr id="324" name="圆角矩形 323"/>
                  <p:cNvSpPr/>
                  <p:nvPr/>
                </p:nvSpPr>
                <p:spPr>
                  <a:xfrm>
                    <a:off x="2244455" y="772894"/>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25" name="圆角矩形 324"/>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315" name="组合 314"/>
                <p:cNvGrpSpPr/>
                <p:nvPr/>
              </p:nvGrpSpPr>
              <p:grpSpPr>
                <a:xfrm>
                  <a:off x="8708451" y="873285"/>
                  <a:ext cx="94671" cy="485002"/>
                  <a:chOff x="2244455" y="772894"/>
                  <a:chExt cx="94658" cy="485003"/>
                </a:xfrm>
              </p:grpSpPr>
              <p:sp>
                <p:nvSpPr>
                  <p:cNvPr id="322" name="圆角矩形 321"/>
                  <p:cNvSpPr/>
                  <p:nvPr/>
                </p:nvSpPr>
                <p:spPr>
                  <a:xfrm>
                    <a:off x="2244455" y="772894"/>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23" name="圆角矩形 322"/>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316" name="组合 315"/>
                <p:cNvGrpSpPr/>
                <p:nvPr/>
              </p:nvGrpSpPr>
              <p:grpSpPr>
                <a:xfrm>
                  <a:off x="9071105" y="873285"/>
                  <a:ext cx="94671" cy="485002"/>
                  <a:chOff x="2244455" y="772894"/>
                  <a:chExt cx="94658" cy="485003"/>
                </a:xfrm>
              </p:grpSpPr>
              <p:sp>
                <p:nvSpPr>
                  <p:cNvPr id="320" name="圆角矩形 319"/>
                  <p:cNvSpPr/>
                  <p:nvPr/>
                </p:nvSpPr>
                <p:spPr>
                  <a:xfrm>
                    <a:off x="2244455" y="772894"/>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21" name="圆角矩形 320"/>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317" name="组合 316"/>
                <p:cNvGrpSpPr/>
                <p:nvPr/>
              </p:nvGrpSpPr>
              <p:grpSpPr>
                <a:xfrm>
                  <a:off x="9433759" y="873285"/>
                  <a:ext cx="94671" cy="485002"/>
                  <a:chOff x="2244455" y="772894"/>
                  <a:chExt cx="94658" cy="485003"/>
                </a:xfrm>
              </p:grpSpPr>
              <p:sp>
                <p:nvSpPr>
                  <p:cNvPr id="318" name="圆角矩形 317"/>
                  <p:cNvSpPr/>
                  <p:nvPr/>
                </p:nvSpPr>
                <p:spPr>
                  <a:xfrm>
                    <a:off x="2244455" y="772894"/>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19" name="圆角矩形 318"/>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sp>
            <p:nvSpPr>
              <p:cNvPr id="400" name="矩形 399"/>
              <p:cNvSpPr/>
              <p:nvPr/>
            </p:nvSpPr>
            <p:spPr>
              <a:xfrm>
                <a:off x="7019104" y="968269"/>
                <a:ext cx="142900" cy="666542"/>
              </a:xfrm>
              <a:prstGeom prst="rect">
                <a:avLst/>
              </a:prstGeom>
              <a:solidFill>
                <a:srgbClr val="E3413E"/>
              </a:solidFill>
              <a:ln w="12700" cap="flat" cmpd="sng" algn="ctr">
                <a:noFill/>
                <a:prstDash val="solid"/>
                <a:miter lim="800000"/>
              </a:ln>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401" name="矩形 400"/>
              <p:cNvSpPr/>
              <p:nvPr/>
            </p:nvSpPr>
            <p:spPr>
              <a:xfrm>
                <a:off x="7019104" y="1634810"/>
                <a:ext cx="142900" cy="708243"/>
              </a:xfrm>
              <a:prstGeom prst="rect">
                <a:avLst/>
              </a:prstGeom>
              <a:solidFill>
                <a:srgbClr val="FA783A"/>
              </a:solidFill>
              <a:ln w="12700" cap="flat" cmpd="sng" algn="ctr">
                <a:noFill/>
                <a:prstDash val="solid"/>
                <a:miter lim="800000"/>
              </a:ln>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402" name="矩形 401"/>
              <p:cNvSpPr/>
              <p:nvPr/>
            </p:nvSpPr>
            <p:spPr>
              <a:xfrm>
                <a:off x="7019104" y="2341504"/>
                <a:ext cx="142900" cy="709081"/>
              </a:xfrm>
              <a:prstGeom prst="rect">
                <a:avLst/>
              </a:prstGeom>
              <a:solidFill>
                <a:srgbClr val="E3413E"/>
              </a:solidFill>
              <a:ln w="12700" cap="flat" cmpd="sng" algn="ctr">
                <a:noFill/>
                <a:prstDash val="solid"/>
                <a:miter lim="800000"/>
              </a:ln>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403" name="矩形 402"/>
              <p:cNvSpPr/>
              <p:nvPr/>
            </p:nvSpPr>
            <p:spPr>
              <a:xfrm>
                <a:off x="7019104" y="3049747"/>
                <a:ext cx="142900" cy="708243"/>
              </a:xfrm>
              <a:prstGeom prst="rect">
                <a:avLst/>
              </a:prstGeom>
              <a:solidFill>
                <a:srgbClr val="FA783A"/>
              </a:solidFill>
              <a:ln w="12700" cap="flat" cmpd="sng" algn="ctr">
                <a:noFill/>
                <a:prstDash val="solid"/>
                <a:miter lim="800000"/>
              </a:ln>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404" name="矩形 403"/>
              <p:cNvSpPr/>
              <p:nvPr/>
            </p:nvSpPr>
            <p:spPr>
              <a:xfrm>
                <a:off x="7019104" y="3757991"/>
                <a:ext cx="142900" cy="682489"/>
              </a:xfrm>
              <a:prstGeom prst="rect">
                <a:avLst/>
              </a:prstGeom>
              <a:solidFill>
                <a:srgbClr val="E3413E"/>
              </a:solidFill>
              <a:ln w="12700" cap="flat" cmpd="sng" algn="ctr">
                <a:noFill/>
                <a:prstDash val="solid"/>
                <a:miter lim="800000"/>
              </a:ln>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cxnSp>
          <p:nvCxnSpPr>
            <p:cNvPr id="399" name="直接连接符 398"/>
            <p:cNvCxnSpPr>
              <a:stCxn id="306" idx="3"/>
              <a:endCxn id="306" idx="1"/>
            </p:cNvCxnSpPr>
            <p:nvPr/>
          </p:nvCxnSpPr>
          <p:spPr>
            <a:xfrm>
              <a:off x="4555011" y="968270"/>
              <a:ext cx="0" cy="3472210"/>
            </a:xfrm>
            <a:prstGeom prst="line">
              <a:avLst/>
            </a:prstGeom>
            <a:noFill/>
            <a:ln w="19050" cap="flat" cmpd="sng" algn="ctr">
              <a:solidFill>
                <a:sysClr val="window" lastClr="FFFFFF">
                  <a:lumMod val="65000"/>
                </a:sysClr>
              </a:solidFill>
              <a:prstDash val="sysDot"/>
              <a:miter lim="800000"/>
            </a:ln>
            <a:effectLst/>
          </p:spPr>
        </p:cxnSp>
      </p:grpSp>
      <p:grpSp>
        <p:nvGrpSpPr>
          <p:cNvPr id="3" name="组合 2"/>
          <p:cNvGrpSpPr/>
          <p:nvPr/>
        </p:nvGrpSpPr>
        <p:grpSpPr>
          <a:xfrm>
            <a:off x="2306550" y="1353295"/>
            <a:ext cx="2022136" cy="1779506"/>
            <a:chOff x="2361334" y="1400931"/>
            <a:chExt cx="2022136" cy="1779506"/>
          </a:xfrm>
        </p:grpSpPr>
        <p:grpSp>
          <p:nvGrpSpPr>
            <p:cNvPr id="368" name="组合 367"/>
            <p:cNvGrpSpPr/>
            <p:nvPr/>
          </p:nvGrpSpPr>
          <p:grpSpPr>
            <a:xfrm>
              <a:off x="2361334" y="1400931"/>
              <a:ext cx="2022136" cy="1779506"/>
              <a:chOff x="3802431" y="815742"/>
              <a:chExt cx="4795411" cy="4219455"/>
            </a:xfrm>
            <a:solidFill>
              <a:sysClr val="window" lastClr="FFFFFF">
                <a:lumMod val="85000"/>
                <a:alpha val="36000"/>
              </a:sysClr>
            </a:solidFill>
          </p:grpSpPr>
          <p:sp>
            <p:nvSpPr>
              <p:cNvPr id="369" name="任意多边形 368"/>
              <p:cNvSpPr/>
              <p:nvPr/>
            </p:nvSpPr>
            <p:spPr>
              <a:xfrm>
                <a:off x="3802431" y="1726704"/>
                <a:ext cx="1114741" cy="1114740"/>
              </a:xfrm>
              <a:custGeom>
                <a:avLst/>
                <a:gdLst>
                  <a:gd name="connsiteX0" fmla="*/ 870381 w 1740762"/>
                  <a:gd name="connsiteY0" fmla="*/ 422211 h 1740760"/>
                  <a:gd name="connsiteX1" fmla="*/ 422212 w 1740762"/>
                  <a:gd name="connsiteY1" fmla="*/ 870380 h 1740760"/>
                  <a:gd name="connsiteX2" fmla="*/ 870381 w 1740762"/>
                  <a:gd name="connsiteY2" fmla="*/ 1318549 h 1740760"/>
                  <a:gd name="connsiteX3" fmla="*/ 1318550 w 1740762"/>
                  <a:gd name="connsiteY3" fmla="*/ 870380 h 1740760"/>
                  <a:gd name="connsiteX4" fmla="*/ 870381 w 1740762"/>
                  <a:gd name="connsiteY4" fmla="*/ 422211 h 1740760"/>
                  <a:gd name="connsiteX5" fmla="*/ 785261 w 1740762"/>
                  <a:gd name="connsiteY5" fmla="*/ 0 h 1740760"/>
                  <a:gd name="connsiteX6" fmla="*/ 955501 w 1740762"/>
                  <a:gd name="connsiteY6" fmla="*/ 0 h 1740760"/>
                  <a:gd name="connsiteX7" fmla="*/ 955501 w 1740762"/>
                  <a:gd name="connsiteY7" fmla="*/ 134329 h 1740760"/>
                  <a:gd name="connsiteX8" fmla="*/ 1014988 w 1740762"/>
                  <a:gd name="connsiteY8" fmla="*/ 143408 h 1740760"/>
                  <a:gd name="connsiteX9" fmla="*/ 1073317 w 1740762"/>
                  <a:gd name="connsiteY9" fmla="*/ 158020 h 1740760"/>
                  <a:gd name="connsiteX10" fmla="*/ 1124821 w 1740762"/>
                  <a:gd name="connsiteY10" fmla="*/ 33680 h 1740760"/>
                  <a:gd name="connsiteX11" fmla="*/ 1282102 w 1740762"/>
                  <a:gd name="connsiteY11" fmla="*/ 98828 h 1740760"/>
                  <a:gd name="connsiteX12" fmla="*/ 1229998 w 1740762"/>
                  <a:gd name="connsiteY12" fmla="*/ 224619 h 1740760"/>
                  <a:gd name="connsiteX13" fmla="*/ 1250218 w 1740762"/>
                  <a:gd name="connsiteY13" fmla="*/ 235760 h 1740760"/>
                  <a:gd name="connsiteX14" fmla="*/ 1327066 w 1740762"/>
                  <a:gd name="connsiteY14" fmla="*/ 289364 h 1740760"/>
                  <a:gd name="connsiteX15" fmla="*/ 1329143 w 1740762"/>
                  <a:gd name="connsiteY15" fmla="*/ 291241 h 1740760"/>
                  <a:gd name="connsiteX16" fmla="*/ 1425645 w 1740762"/>
                  <a:gd name="connsiteY16" fmla="*/ 194739 h 1740760"/>
                  <a:gd name="connsiteX17" fmla="*/ 1546022 w 1740762"/>
                  <a:gd name="connsiteY17" fmla="*/ 315117 h 1740760"/>
                  <a:gd name="connsiteX18" fmla="*/ 1448558 w 1740762"/>
                  <a:gd name="connsiteY18" fmla="*/ 412582 h 1740760"/>
                  <a:gd name="connsiteX19" fmla="*/ 1457388 w 1740762"/>
                  <a:gd name="connsiteY19" fmla="*/ 422838 h 1740760"/>
                  <a:gd name="connsiteX20" fmla="*/ 1514167 w 1740762"/>
                  <a:gd name="connsiteY20" fmla="*/ 511583 h 1740760"/>
                  <a:gd name="connsiteX21" fmla="*/ 1641935 w 1740762"/>
                  <a:gd name="connsiteY21" fmla="*/ 458659 h 1740760"/>
                  <a:gd name="connsiteX22" fmla="*/ 1707082 w 1740762"/>
                  <a:gd name="connsiteY22" fmla="*/ 615941 h 1740760"/>
                  <a:gd name="connsiteX23" fmla="*/ 1579247 w 1740762"/>
                  <a:gd name="connsiteY23" fmla="*/ 668892 h 1740760"/>
                  <a:gd name="connsiteX24" fmla="*/ 1584835 w 1740762"/>
                  <a:gd name="connsiteY24" fmla="*/ 687711 h 1740760"/>
                  <a:gd name="connsiteX25" fmla="*/ 1601709 w 1740762"/>
                  <a:gd name="connsiteY25" fmla="*/ 777321 h 1740760"/>
                  <a:gd name="connsiteX26" fmla="*/ 1602202 w 1740762"/>
                  <a:gd name="connsiteY26" fmla="*/ 785260 h 1740760"/>
                  <a:gd name="connsiteX27" fmla="*/ 1740762 w 1740762"/>
                  <a:gd name="connsiteY27" fmla="*/ 785260 h 1740760"/>
                  <a:gd name="connsiteX28" fmla="*/ 1740762 w 1740762"/>
                  <a:gd name="connsiteY28" fmla="*/ 955500 h 1740760"/>
                  <a:gd name="connsiteX29" fmla="*/ 1602244 w 1740762"/>
                  <a:gd name="connsiteY29" fmla="*/ 955500 h 1740760"/>
                  <a:gd name="connsiteX30" fmla="*/ 1592412 w 1740762"/>
                  <a:gd name="connsiteY30" fmla="*/ 1019928 h 1740760"/>
                  <a:gd name="connsiteX31" fmla="*/ 1579385 w 1740762"/>
                  <a:gd name="connsiteY31" fmla="*/ 1071925 h 1740760"/>
                  <a:gd name="connsiteX32" fmla="*/ 1707082 w 1740762"/>
                  <a:gd name="connsiteY32" fmla="*/ 1124819 h 1740760"/>
                  <a:gd name="connsiteX33" fmla="*/ 1641935 w 1740762"/>
                  <a:gd name="connsiteY33" fmla="*/ 1282101 h 1740760"/>
                  <a:gd name="connsiteX34" fmla="*/ 1514336 w 1740762"/>
                  <a:gd name="connsiteY34" fmla="*/ 1229247 h 1740760"/>
                  <a:gd name="connsiteX35" fmla="*/ 1500059 w 1740762"/>
                  <a:gd name="connsiteY35" fmla="*/ 1255158 h 1740760"/>
                  <a:gd name="connsiteX36" fmla="*/ 1448892 w 1740762"/>
                  <a:gd name="connsiteY36" fmla="*/ 1328512 h 1740760"/>
                  <a:gd name="connsiteX37" fmla="*/ 1546022 w 1740762"/>
                  <a:gd name="connsiteY37" fmla="*/ 1425643 h 1740760"/>
                  <a:gd name="connsiteX38" fmla="*/ 1425645 w 1740762"/>
                  <a:gd name="connsiteY38" fmla="*/ 1546021 h 1740760"/>
                  <a:gd name="connsiteX39" fmla="*/ 1328549 w 1740762"/>
                  <a:gd name="connsiteY39" fmla="*/ 1448925 h 1740760"/>
                  <a:gd name="connsiteX40" fmla="*/ 1312981 w 1740762"/>
                  <a:gd name="connsiteY40" fmla="*/ 1462328 h 1740760"/>
                  <a:gd name="connsiteX41" fmla="*/ 1229762 w 1740762"/>
                  <a:gd name="connsiteY41" fmla="*/ 1515571 h 1740760"/>
                  <a:gd name="connsiteX42" fmla="*/ 1282102 w 1740762"/>
                  <a:gd name="connsiteY42" fmla="*/ 1641932 h 1740760"/>
                  <a:gd name="connsiteX43" fmla="*/ 1124821 w 1740762"/>
                  <a:gd name="connsiteY43" fmla="*/ 1707080 h 1740760"/>
                  <a:gd name="connsiteX44" fmla="*/ 1073151 w 1740762"/>
                  <a:gd name="connsiteY44" fmla="*/ 1582339 h 1740760"/>
                  <a:gd name="connsiteX45" fmla="*/ 1048108 w 1740762"/>
                  <a:gd name="connsiteY45" fmla="*/ 1589775 h 1740760"/>
                  <a:gd name="connsiteX46" fmla="*/ 958498 w 1740762"/>
                  <a:gd name="connsiteY46" fmla="*/ 1606649 h 1740760"/>
                  <a:gd name="connsiteX47" fmla="*/ 955501 w 1740762"/>
                  <a:gd name="connsiteY47" fmla="*/ 1606835 h 1740760"/>
                  <a:gd name="connsiteX48" fmla="*/ 955501 w 1740762"/>
                  <a:gd name="connsiteY48" fmla="*/ 1740760 h 1740760"/>
                  <a:gd name="connsiteX49" fmla="*/ 785261 w 1740762"/>
                  <a:gd name="connsiteY49" fmla="*/ 1740760 h 1740760"/>
                  <a:gd name="connsiteX50" fmla="*/ 785261 w 1740762"/>
                  <a:gd name="connsiteY50" fmla="*/ 1607939 h 1740760"/>
                  <a:gd name="connsiteX51" fmla="*/ 715891 w 1740762"/>
                  <a:gd name="connsiteY51" fmla="*/ 1597352 h 1740760"/>
                  <a:gd name="connsiteX52" fmla="*/ 666516 w 1740762"/>
                  <a:gd name="connsiteY52" fmla="*/ 1584982 h 1740760"/>
                  <a:gd name="connsiteX53" fmla="*/ 615942 w 1740762"/>
                  <a:gd name="connsiteY53" fmla="*/ 1707080 h 1740760"/>
                  <a:gd name="connsiteX54" fmla="*/ 458661 w 1740762"/>
                  <a:gd name="connsiteY54" fmla="*/ 1641932 h 1740760"/>
                  <a:gd name="connsiteX55" fmla="*/ 508928 w 1740762"/>
                  <a:gd name="connsiteY55" fmla="*/ 1520575 h 1740760"/>
                  <a:gd name="connsiteX56" fmla="*/ 480660 w 1740762"/>
                  <a:gd name="connsiteY56" fmla="*/ 1504999 h 1740760"/>
                  <a:gd name="connsiteX57" fmla="*/ 407307 w 1740762"/>
                  <a:gd name="connsiteY57" fmla="*/ 1453832 h 1740760"/>
                  <a:gd name="connsiteX58" fmla="*/ 315118 w 1740762"/>
                  <a:gd name="connsiteY58" fmla="*/ 1546021 h 1740760"/>
                  <a:gd name="connsiteX59" fmla="*/ 194740 w 1740762"/>
                  <a:gd name="connsiteY59" fmla="*/ 1425643 h 1740760"/>
                  <a:gd name="connsiteX60" fmla="*/ 286894 w 1740762"/>
                  <a:gd name="connsiteY60" fmla="*/ 1333489 h 1740760"/>
                  <a:gd name="connsiteX61" fmla="*/ 273491 w 1740762"/>
                  <a:gd name="connsiteY61" fmla="*/ 1317922 h 1740760"/>
                  <a:gd name="connsiteX62" fmla="*/ 218783 w 1740762"/>
                  <a:gd name="connsiteY62" fmla="*/ 1232414 h 1740760"/>
                  <a:gd name="connsiteX63" fmla="*/ 98828 w 1740762"/>
                  <a:gd name="connsiteY63" fmla="*/ 1282101 h 1740760"/>
                  <a:gd name="connsiteX64" fmla="*/ 33680 w 1740762"/>
                  <a:gd name="connsiteY64" fmla="*/ 1124819 h 1740760"/>
                  <a:gd name="connsiteX65" fmla="*/ 152714 w 1740762"/>
                  <a:gd name="connsiteY65" fmla="*/ 1075514 h 1740760"/>
                  <a:gd name="connsiteX66" fmla="*/ 146043 w 1740762"/>
                  <a:gd name="connsiteY66" fmla="*/ 1053048 h 1740760"/>
                  <a:gd name="connsiteX67" fmla="*/ 129170 w 1740762"/>
                  <a:gd name="connsiteY67" fmla="*/ 963438 h 1740760"/>
                  <a:gd name="connsiteX68" fmla="*/ 128677 w 1740762"/>
                  <a:gd name="connsiteY68" fmla="*/ 955500 h 1740760"/>
                  <a:gd name="connsiteX69" fmla="*/ 0 w 1740762"/>
                  <a:gd name="connsiteY69" fmla="*/ 955500 h 1740760"/>
                  <a:gd name="connsiteX70" fmla="*/ 0 w 1740762"/>
                  <a:gd name="connsiteY70" fmla="*/ 785260 h 1740760"/>
                  <a:gd name="connsiteX71" fmla="*/ 128814 w 1740762"/>
                  <a:gd name="connsiteY71" fmla="*/ 785260 h 1740760"/>
                  <a:gd name="connsiteX72" fmla="*/ 134981 w 1740762"/>
                  <a:gd name="connsiteY72" fmla="*/ 739025 h 1740760"/>
                  <a:gd name="connsiteX73" fmla="*/ 147040 w 1740762"/>
                  <a:gd name="connsiteY73" fmla="*/ 683819 h 1740760"/>
                  <a:gd name="connsiteX74" fmla="*/ 152622 w 1740762"/>
                  <a:gd name="connsiteY74" fmla="*/ 665208 h 1740760"/>
                  <a:gd name="connsiteX75" fmla="*/ 33680 w 1740762"/>
                  <a:gd name="connsiteY75" fmla="*/ 615940 h 1740760"/>
                  <a:gd name="connsiteX76" fmla="*/ 98828 w 1740762"/>
                  <a:gd name="connsiteY76" fmla="*/ 458659 h 1740760"/>
                  <a:gd name="connsiteX77" fmla="*/ 219054 w 1740762"/>
                  <a:gd name="connsiteY77" fmla="*/ 508459 h 1740760"/>
                  <a:gd name="connsiteX78" fmla="*/ 264199 w 1740762"/>
                  <a:gd name="connsiteY78" fmla="*/ 435381 h 1740760"/>
                  <a:gd name="connsiteX79" fmla="*/ 286732 w 1740762"/>
                  <a:gd name="connsiteY79" fmla="*/ 407109 h 1740760"/>
                  <a:gd name="connsiteX80" fmla="*/ 194740 w 1740762"/>
                  <a:gd name="connsiteY80" fmla="*/ 315117 h 1740760"/>
                  <a:gd name="connsiteX81" fmla="*/ 315118 w 1740762"/>
                  <a:gd name="connsiteY81" fmla="*/ 194739 h 1740760"/>
                  <a:gd name="connsiteX82" fmla="*/ 407197 w 1740762"/>
                  <a:gd name="connsiteY82" fmla="*/ 286817 h 1740760"/>
                  <a:gd name="connsiteX83" fmla="*/ 460791 w 1740762"/>
                  <a:gd name="connsiteY83" fmla="*/ 248268 h 1740760"/>
                  <a:gd name="connsiteX84" fmla="*/ 508858 w 1740762"/>
                  <a:gd name="connsiteY84" fmla="*/ 220014 h 1740760"/>
                  <a:gd name="connsiteX85" fmla="*/ 458661 w 1740762"/>
                  <a:gd name="connsiteY85" fmla="*/ 98828 h 1740760"/>
                  <a:gd name="connsiteX86" fmla="*/ 615942 w 1740762"/>
                  <a:gd name="connsiteY86" fmla="*/ 33679 h 1740760"/>
                  <a:gd name="connsiteX87" fmla="*/ 666597 w 1740762"/>
                  <a:gd name="connsiteY87" fmla="*/ 155970 h 1740760"/>
                  <a:gd name="connsiteX88" fmla="*/ 715891 w 1740762"/>
                  <a:gd name="connsiteY88" fmla="*/ 143408 h 1740760"/>
                  <a:gd name="connsiteX89" fmla="*/ 785261 w 1740762"/>
                  <a:gd name="connsiteY89" fmla="*/ 132820 h 1740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740762" h="1740760">
                    <a:moveTo>
                      <a:pt x="870381" y="422211"/>
                    </a:moveTo>
                    <a:cubicBezTo>
                      <a:pt x="622864" y="422211"/>
                      <a:pt x="422212" y="622863"/>
                      <a:pt x="422212" y="870380"/>
                    </a:cubicBezTo>
                    <a:cubicBezTo>
                      <a:pt x="422212" y="1117897"/>
                      <a:pt x="622864" y="1318549"/>
                      <a:pt x="870381" y="1318549"/>
                    </a:cubicBezTo>
                    <a:cubicBezTo>
                      <a:pt x="1117898" y="1318549"/>
                      <a:pt x="1318550" y="1117897"/>
                      <a:pt x="1318550" y="870380"/>
                    </a:cubicBezTo>
                    <a:cubicBezTo>
                      <a:pt x="1318550" y="622863"/>
                      <a:pt x="1117898" y="422211"/>
                      <a:pt x="870381" y="422211"/>
                    </a:cubicBezTo>
                    <a:close/>
                    <a:moveTo>
                      <a:pt x="785261" y="0"/>
                    </a:moveTo>
                    <a:lnTo>
                      <a:pt x="955501" y="0"/>
                    </a:lnTo>
                    <a:lnTo>
                      <a:pt x="955501" y="134329"/>
                    </a:lnTo>
                    <a:lnTo>
                      <a:pt x="1014988" y="143408"/>
                    </a:lnTo>
                    <a:lnTo>
                      <a:pt x="1073317" y="158020"/>
                    </a:lnTo>
                    <a:lnTo>
                      <a:pt x="1124821" y="33680"/>
                    </a:lnTo>
                    <a:lnTo>
                      <a:pt x="1282102" y="98828"/>
                    </a:lnTo>
                    <a:lnTo>
                      <a:pt x="1229998" y="224619"/>
                    </a:lnTo>
                    <a:lnTo>
                      <a:pt x="1250218" y="235760"/>
                    </a:lnTo>
                    <a:cubicBezTo>
                      <a:pt x="1276992" y="252029"/>
                      <a:pt x="1302655" y="269943"/>
                      <a:pt x="1327066" y="289364"/>
                    </a:cubicBezTo>
                    <a:lnTo>
                      <a:pt x="1329143" y="291241"/>
                    </a:lnTo>
                    <a:lnTo>
                      <a:pt x="1425645" y="194739"/>
                    </a:lnTo>
                    <a:lnTo>
                      <a:pt x="1546022" y="315117"/>
                    </a:lnTo>
                    <a:lnTo>
                      <a:pt x="1448558" y="412582"/>
                    </a:lnTo>
                    <a:lnTo>
                      <a:pt x="1457388" y="422838"/>
                    </a:lnTo>
                    <a:lnTo>
                      <a:pt x="1514167" y="511583"/>
                    </a:lnTo>
                    <a:lnTo>
                      <a:pt x="1641935" y="458659"/>
                    </a:lnTo>
                    <a:lnTo>
                      <a:pt x="1707082" y="615941"/>
                    </a:lnTo>
                    <a:lnTo>
                      <a:pt x="1579247" y="668892"/>
                    </a:lnTo>
                    <a:lnTo>
                      <a:pt x="1584835" y="687711"/>
                    </a:lnTo>
                    <a:cubicBezTo>
                      <a:pt x="1592232" y="716929"/>
                      <a:pt x="1597895" y="746838"/>
                      <a:pt x="1601709" y="777321"/>
                    </a:cubicBezTo>
                    <a:lnTo>
                      <a:pt x="1602202" y="785260"/>
                    </a:lnTo>
                    <a:lnTo>
                      <a:pt x="1740762" y="785260"/>
                    </a:lnTo>
                    <a:lnTo>
                      <a:pt x="1740762" y="955500"/>
                    </a:lnTo>
                    <a:lnTo>
                      <a:pt x="1602244" y="955500"/>
                    </a:lnTo>
                    <a:lnTo>
                      <a:pt x="1592412" y="1019928"/>
                    </a:lnTo>
                    <a:lnTo>
                      <a:pt x="1579385" y="1071925"/>
                    </a:lnTo>
                    <a:lnTo>
                      <a:pt x="1707082" y="1124819"/>
                    </a:lnTo>
                    <a:lnTo>
                      <a:pt x="1641935" y="1282101"/>
                    </a:lnTo>
                    <a:lnTo>
                      <a:pt x="1514336" y="1229247"/>
                    </a:lnTo>
                    <a:lnTo>
                      <a:pt x="1500059" y="1255158"/>
                    </a:lnTo>
                    <a:lnTo>
                      <a:pt x="1448892" y="1328512"/>
                    </a:lnTo>
                    <a:lnTo>
                      <a:pt x="1546022" y="1425643"/>
                    </a:lnTo>
                    <a:lnTo>
                      <a:pt x="1425645" y="1546021"/>
                    </a:lnTo>
                    <a:lnTo>
                      <a:pt x="1328549" y="1448925"/>
                    </a:lnTo>
                    <a:lnTo>
                      <a:pt x="1312981" y="1462328"/>
                    </a:lnTo>
                    <a:lnTo>
                      <a:pt x="1229762" y="1515571"/>
                    </a:lnTo>
                    <a:lnTo>
                      <a:pt x="1282102" y="1641932"/>
                    </a:lnTo>
                    <a:lnTo>
                      <a:pt x="1124821" y="1707080"/>
                    </a:lnTo>
                    <a:lnTo>
                      <a:pt x="1073151" y="1582339"/>
                    </a:lnTo>
                    <a:lnTo>
                      <a:pt x="1048108" y="1589775"/>
                    </a:lnTo>
                    <a:cubicBezTo>
                      <a:pt x="1018890" y="1597172"/>
                      <a:pt x="988981" y="1602835"/>
                      <a:pt x="958498" y="1606649"/>
                    </a:cubicBezTo>
                    <a:lnTo>
                      <a:pt x="955501" y="1606835"/>
                    </a:lnTo>
                    <a:lnTo>
                      <a:pt x="955501" y="1740760"/>
                    </a:lnTo>
                    <a:lnTo>
                      <a:pt x="785261" y="1740760"/>
                    </a:lnTo>
                    <a:lnTo>
                      <a:pt x="785261" y="1607939"/>
                    </a:lnTo>
                    <a:lnTo>
                      <a:pt x="715891" y="1597352"/>
                    </a:lnTo>
                    <a:lnTo>
                      <a:pt x="666516" y="1584982"/>
                    </a:lnTo>
                    <a:lnTo>
                      <a:pt x="615942" y="1707080"/>
                    </a:lnTo>
                    <a:lnTo>
                      <a:pt x="458661" y="1641932"/>
                    </a:lnTo>
                    <a:lnTo>
                      <a:pt x="508928" y="1520575"/>
                    </a:lnTo>
                    <a:lnTo>
                      <a:pt x="480660" y="1504999"/>
                    </a:lnTo>
                    <a:lnTo>
                      <a:pt x="407307" y="1453832"/>
                    </a:lnTo>
                    <a:lnTo>
                      <a:pt x="315118" y="1546021"/>
                    </a:lnTo>
                    <a:lnTo>
                      <a:pt x="194740" y="1425643"/>
                    </a:lnTo>
                    <a:lnTo>
                      <a:pt x="286894" y="1333489"/>
                    </a:lnTo>
                    <a:lnTo>
                      <a:pt x="273491" y="1317922"/>
                    </a:lnTo>
                    <a:lnTo>
                      <a:pt x="218783" y="1232414"/>
                    </a:lnTo>
                    <a:lnTo>
                      <a:pt x="98828" y="1282101"/>
                    </a:lnTo>
                    <a:lnTo>
                      <a:pt x="33680" y="1124819"/>
                    </a:lnTo>
                    <a:lnTo>
                      <a:pt x="152714" y="1075514"/>
                    </a:lnTo>
                    <a:lnTo>
                      <a:pt x="146043" y="1053048"/>
                    </a:lnTo>
                    <a:cubicBezTo>
                      <a:pt x="138647" y="1023830"/>
                      <a:pt x="132984" y="993922"/>
                      <a:pt x="129170" y="963438"/>
                    </a:cubicBezTo>
                    <a:lnTo>
                      <a:pt x="128677" y="955500"/>
                    </a:lnTo>
                    <a:lnTo>
                      <a:pt x="0" y="955500"/>
                    </a:lnTo>
                    <a:lnTo>
                      <a:pt x="0" y="785260"/>
                    </a:lnTo>
                    <a:lnTo>
                      <a:pt x="128814" y="785260"/>
                    </a:lnTo>
                    <a:lnTo>
                      <a:pt x="134981" y="739025"/>
                    </a:lnTo>
                    <a:cubicBezTo>
                      <a:pt x="138313" y="720372"/>
                      <a:pt x="142341" y="701961"/>
                      <a:pt x="147040" y="683819"/>
                    </a:cubicBezTo>
                    <a:lnTo>
                      <a:pt x="152622" y="665208"/>
                    </a:lnTo>
                    <a:lnTo>
                      <a:pt x="33680" y="615940"/>
                    </a:lnTo>
                    <a:lnTo>
                      <a:pt x="98828" y="458659"/>
                    </a:lnTo>
                    <a:lnTo>
                      <a:pt x="219054" y="508459"/>
                    </a:lnTo>
                    <a:lnTo>
                      <a:pt x="264199" y="435381"/>
                    </a:lnTo>
                    <a:lnTo>
                      <a:pt x="286732" y="407109"/>
                    </a:lnTo>
                    <a:lnTo>
                      <a:pt x="194740" y="315117"/>
                    </a:lnTo>
                    <a:lnTo>
                      <a:pt x="315118" y="194739"/>
                    </a:lnTo>
                    <a:lnTo>
                      <a:pt x="407197" y="286817"/>
                    </a:lnTo>
                    <a:lnTo>
                      <a:pt x="460791" y="248268"/>
                    </a:lnTo>
                    <a:lnTo>
                      <a:pt x="508858" y="220014"/>
                    </a:lnTo>
                    <a:lnTo>
                      <a:pt x="458661" y="98828"/>
                    </a:lnTo>
                    <a:lnTo>
                      <a:pt x="615942" y="33679"/>
                    </a:lnTo>
                    <a:lnTo>
                      <a:pt x="666597" y="155970"/>
                    </a:lnTo>
                    <a:lnTo>
                      <a:pt x="715891" y="143408"/>
                    </a:lnTo>
                    <a:lnTo>
                      <a:pt x="785261" y="132820"/>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70" name="任意多边形 369"/>
              <p:cNvSpPr/>
              <p:nvPr/>
            </p:nvSpPr>
            <p:spPr>
              <a:xfrm>
                <a:off x="4111394" y="2638731"/>
                <a:ext cx="1708759" cy="1708757"/>
              </a:xfrm>
              <a:custGeom>
                <a:avLst/>
                <a:gdLst>
                  <a:gd name="connsiteX0" fmla="*/ 870381 w 1740762"/>
                  <a:gd name="connsiteY0" fmla="*/ 422211 h 1740760"/>
                  <a:gd name="connsiteX1" fmla="*/ 422212 w 1740762"/>
                  <a:gd name="connsiteY1" fmla="*/ 870380 h 1740760"/>
                  <a:gd name="connsiteX2" fmla="*/ 870381 w 1740762"/>
                  <a:gd name="connsiteY2" fmla="*/ 1318549 h 1740760"/>
                  <a:gd name="connsiteX3" fmla="*/ 1318550 w 1740762"/>
                  <a:gd name="connsiteY3" fmla="*/ 870380 h 1740760"/>
                  <a:gd name="connsiteX4" fmla="*/ 870381 w 1740762"/>
                  <a:gd name="connsiteY4" fmla="*/ 422211 h 1740760"/>
                  <a:gd name="connsiteX5" fmla="*/ 785261 w 1740762"/>
                  <a:gd name="connsiteY5" fmla="*/ 0 h 1740760"/>
                  <a:gd name="connsiteX6" fmla="*/ 955501 w 1740762"/>
                  <a:gd name="connsiteY6" fmla="*/ 0 h 1740760"/>
                  <a:gd name="connsiteX7" fmla="*/ 955501 w 1740762"/>
                  <a:gd name="connsiteY7" fmla="*/ 134329 h 1740760"/>
                  <a:gd name="connsiteX8" fmla="*/ 1014988 w 1740762"/>
                  <a:gd name="connsiteY8" fmla="*/ 143408 h 1740760"/>
                  <a:gd name="connsiteX9" fmla="*/ 1073317 w 1740762"/>
                  <a:gd name="connsiteY9" fmla="*/ 158020 h 1740760"/>
                  <a:gd name="connsiteX10" fmla="*/ 1124821 w 1740762"/>
                  <a:gd name="connsiteY10" fmla="*/ 33680 h 1740760"/>
                  <a:gd name="connsiteX11" fmla="*/ 1282102 w 1740762"/>
                  <a:gd name="connsiteY11" fmla="*/ 98828 h 1740760"/>
                  <a:gd name="connsiteX12" fmla="*/ 1229998 w 1740762"/>
                  <a:gd name="connsiteY12" fmla="*/ 224619 h 1740760"/>
                  <a:gd name="connsiteX13" fmla="*/ 1250218 w 1740762"/>
                  <a:gd name="connsiteY13" fmla="*/ 235760 h 1740760"/>
                  <a:gd name="connsiteX14" fmla="*/ 1327066 w 1740762"/>
                  <a:gd name="connsiteY14" fmla="*/ 289364 h 1740760"/>
                  <a:gd name="connsiteX15" fmla="*/ 1329143 w 1740762"/>
                  <a:gd name="connsiteY15" fmla="*/ 291241 h 1740760"/>
                  <a:gd name="connsiteX16" fmla="*/ 1425645 w 1740762"/>
                  <a:gd name="connsiteY16" fmla="*/ 194739 h 1740760"/>
                  <a:gd name="connsiteX17" fmla="*/ 1546022 w 1740762"/>
                  <a:gd name="connsiteY17" fmla="*/ 315117 h 1740760"/>
                  <a:gd name="connsiteX18" fmla="*/ 1448558 w 1740762"/>
                  <a:gd name="connsiteY18" fmla="*/ 412582 h 1740760"/>
                  <a:gd name="connsiteX19" fmla="*/ 1457388 w 1740762"/>
                  <a:gd name="connsiteY19" fmla="*/ 422838 h 1740760"/>
                  <a:gd name="connsiteX20" fmla="*/ 1514167 w 1740762"/>
                  <a:gd name="connsiteY20" fmla="*/ 511583 h 1740760"/>
                  <a:gd name="connsiteX21" fmla="*/ 1641935 w 1740762"/>
                  <a:gd name="connsiteY21" fmla="*/ 458659 h 1740760"/>
                  <a:gd name="connsiteX22" fmla="*/ 1707082 w 1740762"/>
                  <a:gd name="connsiteY22" fmla="*/ 615941 h 1740760"/>
                  <a:gd name="connsiteX23" fmla="*/ 1579247 w 1740762"/>
                  <a:gd name="connsiteY23" fmla="*/ 668892 h 1740760"/>
                  <a:gd name="connsiteX24" fmla="*/ 1584835 w 1740762"/>
                  <a:gd name="connsiteY24" fmla="*/ 687711 h 1740760"/>
                  <a:gd name="connsiteX25" fmla="*/ 1601709 w 1740762"/>
                  <a:gd name="connsiteY25" fmla="*/ 777321 h 1740760"/>
                  <a:gd name="connsiteX26" fmla="*/ 1602202 w 1740762"/>
                  <a:gd name="connsiteY26" fmla="*/ 785260 h 1740760"/>
                  <a:gd name="connsiteX27" fmla="*/ 1740762 w 1740762"/>
                  <a:gd name="connsiteY27" fmla="*/ 785260 h 1740760"/>
                  <a:gd name="connsiteX28" fmla="*/ 1740762 w 1740762"/>
                  <a:gd name="connsiteY28" fmla="*/ 955500 h 1740760"/>
                  <a:gd name="connsiteX29" fmla="*/ 1602244 w 1740762"/>
                  <a:gd name="connsiteY29" fmla="*/ 955500 h 1740760"/>
                  <a:gd name="connsiteX30" fmla="*/ 1592412 w 1740762"/>
                  <a:gd name="connsiteY30" fmla="*/ 1019928 h 1740760"/>
                  <a:gd name="connsiteX31" fmla="*/ 1579385 w 1740762"/>
                  <a:gd name="connsiteY31" fmla="*/ 1071925 h 1740760"/>
                  <a:gd name="connsiteX32" fmla="*/ 1707082 w 1740762"/>
                  <a:gd name="connsiteY32" fmla="*/ 1124819 h 1740760"/>
                  <a:gd name="connsiteX33" fmla="*/ 1641935 w 1740762"/>
                  <a:gd name="connsiteY33" fmla="*/ 1282101 h 1740760"/>
                  <a:gd name="connsiteX34" fmla="*/ 1514336 w 1740762"/>
                  <a:gd name="connsiteY34" fmla="*/ 1229247 h 1740760"/>
                  <a:gd name="connsiteX35" fmla="*/ 1500059 w 1740762"/>
                  <a:gd name="connsiteY35" fmla="*/ 1255158 h 1740760"/>
                  <a:gd name="connsiteX36" fmla="*/ 1448892 w 1740762"/>
                  <a:gd name="connsiteY36" fmla="*/ 1328512 h 1740760"/>
                  <a:gd name="connsiteX37" fmla="*/ 1546022 w 1740762"/>
                  <a:gd name="connsiteY37" fmla="*/ 1425643 h 1740760"/>
                  <a:gd name="connsiteX38" fmla="*/ 1425645 w 1740762"/>
                  <a:gd name="connsiteY38" fmla="*/ 1546021 h 1740760"/>
                  <a:gd name="connsiteX39" fmla="*/ 1328549 w 1740762"/>
                  <a:gd name="connsiteY39" fmla="*/ 1448925 h 1740760"/>
                  <a:gd name="connsiteX40" fmla="*/ 1312981 w 1740762"/>
                  <a:gd name="connsiteY40" fmla="*/ 1462328 h 1740760"/>
                  <a:gd name="connsiteX41" fmla="*/ 1229762 w 1740762"/>
                  <a:gd name="connsiteY41" fmla="*/ 1515571 h 1740760"/>
                  <a:gd name="connsiteX42" fmla="*/ 1282102 w 1740762"/>
                  <a:gd name="connsiteY42" fmla="*/ 1641932 h 1740760"/>
                  <a:gd name="connsiteX43" fmla="*/ 1124821 w 1740762"/>
                  <a:gd name="connsiteY43" fmla="*/ 1707080 h 1740760"/>
                  <a:gd name="connsiteX44" fmla="*/ 1073151 w 1740762"/>
                  <a:gd name="connsiteY44" fmla="*/ 1582339 h 1740760"/>
                  <a:gd name="connsiteX45" fmla="*/ 1048108 w 1740762"/>
                  <a:gd name="connsiteY45" fmla="*/ 1589775 h 1740760"/>
                  <a:gd name="connsiteX46" fmla="*/ 958498 w 1740762"/>
                  <a:gd name="connsiteY46" fmla="*/ 1606649 h 1740760"/>
                  <a:gd name="connsiteX47" fmla="*/ 955501 w 1740762"/>
                  <a:gd name="connsiteY47" fmla="*/ 1606835 h 1740760"/>
                  <a:gd name="connsiteX48" fmla="*/ 955501 w 1740762"/>
                  <a:gd name="connsiteY48" fmla="*/ 1740760 h 1740760"/>
                  <a:gd name="connsiteX49" fmla="*/ 785261 w 1740762"/>
                  <a:gd name="connsiteY49" fmla="*/ 1740760 h 1740760"/>
                  <a:gd name="connsiteX50" fmla="*/ 785261 w 1740762"/>
                  <a:gd name="connsiteY50" fmla="*/ 1607939 h 1740760"/>
                  <a:gd name="connsiteX51" fmla="*/ 715891 w 1740762"/>
                  <a:gd name="connsiteY51" fmla="*/ 1597352 h 1740760"/>
                  <a:gd name="connsiteX52" fmla="*/ 666516 w 1740762"/>
                  <a:gd name="connsiteY52" fmla="*/ 1584982 h 1740760"/>
                  <a:gd name="connsiteX53" fmla="*/ 615942 w 1740762"/>
                  <a:gd name="connsiteY53" fmla="*/ 1707080 h 1740760"/>
                  <a:gd name="connsiteX54" fmla="*/ 458661 w 1740762"/>
                  <a:gd name="connsiteY54" fmla="*/ 1641932 h 1740760"/>
                  <a:gd name="connsiteX55" fmla="*/ 508928 w 1740762"/>
                  <a:gd name="connsiteY55" fmla="*/ 1520575 h 1740760"/>
                  <a:gd name="connsiteX56" fmla="*/ 480660 w 1740762"/>
                  <a:gd name="connsiteY56" fmla="*/ 1504999 h 1740760"/>
                  <a:gd name="connsiteX57" fmla="*/ 407307 w 1740762"/>
                  <a:gd name="connsiteY57" fmla="*/ 1453832 h 1740760"/>
                  <a:gd name="connsiteX58" fmla="*/ 315118 w 1740762"/>
                  <a:gd name="connsiteY58" fmla="*/ 1546021 h 1740760"/>
                  <a:gd name="connsiteX59" fmla="*/ 194740 w 1740762"/>
                  <a:gd name="connsiteY59" fmla="*/ 1425643 h 1740760"/>
                  <a:gd name="connsiteX60" fmla="*/ 286894 w 1740762"/>
                  <a:gd name="connsiteY60" fmla="*/ 1333489 h 1740760"/>
                  <a:gd name="connsiteX61" fmla="*/ 273491 w 1740762"/>
                  <a:gd name="connsiteY61" fmla="*/ 1317922 h 1740760"/>
                  <a:gd name="connsiteX62" fmla="*/ 218783 w 1740762"/>
                  <a:gd name="connsiteY62" fmla="*/ 1232414 h 1740760"/>
                  <a:gd name="connsiteX63" fmla="*/ 98828 w 1740762"/>
                  <a:gd name="connsiteY63" fmla="*/ 1282101 h 1740760"/>
                  <a:gd name="connsiteX64" fmla="*/ 33680 w 1740762"/>
                  <a:gd name="connsiteY64" fmla="*/ 1124819 h 1740760"/>
                  <a:gd name="connsiteX65" fmla="*/ 152714 w 1740762"/>
                  <a:gd name="connsiteY65" fmla="*/ 1075514 h 1740760"/>
                  <a:gd name="connsiteX66" fmla="*/ 146043 w 1740762"/>
                  <a:gd name="connsiteY66" fmla="*/ 1053048 h 1740760"/>
                  <a:gd name="connsiteX67" fmla="*/ 129170 w 1740762"/>
                  <a:gd name="connsiteY67" fmla="*/ 963438 h 1740760"/>
                  <a:gd name="connsiteX68" fmla="*/ 128677 w 1740762"/>
                  <a:gd name="connsiteY68" fmla="*/ 955500 h 1740760"/>
                  <a:gd name="connsiteX69" fmla="*/ 0 w 1740762"/>
                  <a:gd name="connsiteY69" fmla="*/ 955500 h 1740760"/>
                  <a:gd name="connsiteX70" fmla="*/ 0 w 1740762"/>
                  <a:gd name="connsiteY70" fmla="*/ 785260 h 1740760"/>
                  <a:gd name="connsiteX71" fmla="*/ 128814 w 1740762"/>
                  <a:gd name="connsiteY71" fmla="*/ 785260 h 1740760"/>
                  <a:gd name="connsiteX72" fmla="*/ 134981 w 1740762"/>
                  <a:gd name="connsiteY72" fmla="*/ 739025 h 1740760"/>
                  <a:gd name="connsiteX73" fmla="*/ 147040 w 1740762"/>
                  <a:gd name="connsiteY73" fmla="*/ 683819 h 1740760"/>
                  <a:gd name="connsiteX74" fmla="*/ 152622 w 1740762"/>
                  <a:gd name="connsiteY74" fmla="*/ 665208 h 1740760"/>
                  <a:gd name="connsiteX75" fmla="*/ 33680 w 1740762"/>
                  <a:gd name="connsiteY75" fmla="*/ 615940 h 1740760"/>
                  <a:gd name="connsiteX76" fmla="*/ 98828 w 1740762"/>
                  <a:gd name="connsiteY76" fmla="*/ 458659 h 1740760"/>
                  <a:gd name="connsiteX77" fmla="*/ 219054 w 1740762"/>
                  <a:gd name="connsiteY77" fmla="*/ 508459 h 1740760"/>
                  <a:gd name="connsiteX78" fmla="*/ 264199 w 1740762"/>
                  <a:gd name="connsiteY78" fmla="*/ 435381 h 1740760"/>
                  <a:gd name="connsiteX79" fmla="*/ 286732 w 1740762"/>
                  <a:gd name="connsiteY79" fmla="*/ 407109 h 1740760"/>
                  <a:gd name="connsiteX80" fmla="*/ 194740 w 1740762"/>
                  <a:gd name="connsiteY80" fmla="*/ 315117 h 1740760"/>
                  <a:gd name="connsiteX81" fmla="*/ 315118 w 1740762"/>
                  <a:gd name="connsiteY81" fmla="*/ 194739 h 1740760"/>
                  <a:gd name="connsiteX82" fmla="*/ 407197 w 1740762"/>
                  <a:gd name="connsiteY82" fmla="*/ 286817 h 1740760"/>
                  <a:gd name="connsiteX83" fmla="*/ 460791 w 1740762"/>
                  <a:gd name="connsiteY83" fmla="*/ 248268 h 1740760"/>
                  <a:gd name="connsiteX84" fmla="*/ 508858 w 1740762"/>
                  <a:gd name="connsiteY84" fmla="*/ 220014 h 1740760"/>
                  <a:gd name="connsiteX85" fmla="*/ 458661 w 1740762"/>
                  <a:gd name="connsiteY85" fmla="*/ 98828 h 1740760"/>
                  <a:gd name="connsiteX86" fmla="*/ 615942 w 1740762"/>
                  <a:gd name="connsiteY86" fmla="*/ 33679 h 1740760"/>
                  <a:gd name="connsiteX87" fmla="*/ 666597 w 1740762"/>
                  <a:gd name="connsiteY87" fmla="*/ 155970 h 1740760"/>
                  <a:gd name="connsiteX88" fmla="*/ 715891 w 1740762"/>
                  <a:gd name="connsiteY88" fmla="*/ 143408 h 1740760"/>
                  <a:gd name="connsiteX89" fmla="*/ 785261 w 1740762"/>
                  <a:gd name="connsiteY89" fmla="*/ 132820 h 1740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740762" h="1740760">
                    <a:moveTo>
                      <a:pt x="870381" y="422211"/>
                    </a:moveTo>
                    <a:cubicBezTo>
                      <a:pt x="622864" y="422211"/>
                      <a:pt x="422212" y="622863"/>
                      <a:pt x="422212" y="870380"/>
                    </a:cubicBezTo>
                    <a:cubicBezTo>
                      <a:pt x="422212" y="1117897"/>
                      <a:pt x="622864" y="1318549"/>
                      <a:pt x="870381" y="1318549"/>
                    </a:cubicBezTo>
                    <a:cubicBezTo>
                      <a:pt x="1117898" y="1318549"/>
                      <a:pt x="1318550" y="1117897"/>
                      <a:pt x="1318550" y="870380"/>
                    </a:cubicBezTo>
                    <a:cubicBezTo>
                      <a:pt x="1318550" y="622863"/>
                      <a:pt x="1117898" y="422211"/>
                      <a:pt x="870381" y="422211"/>
                    </a:cubicBezTo>
                    <a:close/>
                    <a:moveTo>
                      <a:pt x="785261" y="0"/>
                    </a:moveTo>
                    <a:lnTo>
                      <a:pt x="955501" y="0"/>
                    </a:lnTo>
                    <a:lnTo>
                      <a:pt x="955501" y="134329"/>
                    </a:lnTo>
                    <a:lnTo>
                      <a:pt x="1014988" y="143408"/>
                    </a:lnTo>
                    <a:lnTo>
                      <a:pt x="1073317" y="158020"/>
                    </a:lnTo>
                    <a:lnTo>
                      <a:pt x="1124821" y="33680"/>
                    </a:lnTo>
                    <a:lnTo>
                      <a:pt x="1282102" y="98828"/>
                    </a:lnTo>
                    <a:lnTo>
                      <a:pt x="1229998" y="224619"/>
                    </a:lnTo>
                    <a:lnTo>
                      <a:pt x="1250218" y="235760"/>
                    </a:lnTo>
                    <a:cubicBezTo>
                      <a:pt x="1276992" y="252029"/>
                      <a:pt x="1302655" y="269943"/>
                      <a:pt x="1327066" y="289364"/>
                    </a:cubicBezTo>
                    <a:lnTo>
                      <a:pt x="1329143" y="291241"/>
                    </a:lnTo>
                    <a:lnTo>
                      <a:pt x="1425645" y="194739"/>
                    </a:lnTo>
                    <a:lnTo>
                      <a:pt x="1546022" y="315117"/>
                    </a:lnTo>
                    <a:lnTo>
                      <a:pt x="1448558" y="412582"/>
                    </a:lnTo>
                    <a:lnTo>
                      <a:pt x="1457388" y="422838"/>
                    </a:lnTo>
                    <a:lnTo>
                      <a:pt x="1514167" y="511583"/>
                    </a:lnTo>
                    <a:lnTo>
                      <a:pt x="1641935" y="458659"/>
                    </a:lnTo>
                    <a:lnTo>
                      <a:pt x="1707082" y="615941"/>
                    </a:lnTo>
                    <a:lnTo>
                      <a:pt x="1579247" y="668892"/>
                    </a:lnTo>
                    <a:lnTo>
                      <a:pt x="1584835" y="687711"/>
                    </a:lnTo>
                    <a:cubicBezTo>
                      <a:pt x="1592232" y="716929"/>
                      <a:pt x="1597895" y="746838"/>
                      <a:pt x="1601709" y="777321"/>
                    </a:cubicBezTo>
                    <a:lnTo>
                      <a:pt x="1602202" y="785260"/>
                    </a:lnTo>
                    <a:lnTo>
                      <a:pt x="1740762" y="785260"/>
                    </a:lnTo>
                    <a:lnTo>
                      <a:pt x="1740762" y="955500"/>
                    </a:lnTo>
                    <a:lnTo>
                      <a:pt x="1602244" y="955500"/>
                    </a:lnTo>
                    <a:lnTo>
                      <a:pt x="1592412" y="1019928"/>
                    </a:lnTo>
                    <a:lnTo>
                      <a:pt x="1579385" y="1071925"/>
                    </a:lnTo>
                    <a:lnTo>
                      <a:pt x="1707082" y="1124819"/>
                    </a:lnTo>
                    <a:lnTo>
                      <a:pt x="1641935" y="1282101"/>
                    </a:lnTo>
                    <a:lnTo>
                      <a:pt x="1514336" y="1229247"/>
                    </a:lnTo>
                    <a:lnTo>
                      <a:pt x="1500059" y="1255158"/>
                    </a:lnTo>
                    <a:lnTo>
                      <a:pt x="1448892" y="1328512"/>
                    </a:lnTo>
                    <a:lnTo>
                      <a:pt x="1546022" y="1425643"/>
                    </a:lnTo>
                    <a:lnTo>
                      <a:pt x="1425645" y="1546021"/>
                    </a:lnTo>
                    <a:lnTo>
                      <a:pt x="1328549" y="1448925"/>
                    </a:lnTo>
                    <a:lnTo>
                      <a:pt x="1312981" y="1462328"/>
                    </a:lnTo>
                    <a:lnTo>
                      <a:pt x="1229762" y="1515571"/>
                    </a:lnTo>
                    <a:lnTo>
                      <a:pt x="1282102" y="1641932"/>
                    </a:lnTo>
                    <a:lnTo>
                      <a:pt x="1124821" y="1707080"/>
                    </a:lnTo>
                    <a:lnTo>
                      <a:pt x="1073151" y="1582339"/>
                    </a:lnTo>
                    <a:lnTo>
                      <a:pt x="1048108" y="1589775"/>
                    </a:lnTo>
                    <a:cubicBezTo>
                      <a:pt x="1018890" y="1597172"/>
                      <a:pt x="988981" y="1602835"/>
                      <a:pt x="958498" y="1606649"/>
                    </a:cubicBezTo>
                    <a:lnTo>
                      <a:pt x="955501" y="1606835"/>
                    </a:lnTo>
                    <a:lnTo>
                      <a:pt x="955501" y="1740760"/>
                    </a:lnTo>
                    <a:lnTo>
                      <a:pt x="785261" y="1740760"/>
                    </a:lnTo>
                    <a:lnTo>
                      <a:pt x="785261" y="1607939"/>
                    </a:lnTo>
                    <a:lnTo>
                      <a:pt x="715891" y="1597352"/>
                    </a:lnTo>
                    <a:lnTo>
                      <a:pt x="666516" y="1584982"/>
                    </a:lnTo>
                    <a:lnTo>
                      <a:pt x="615942" y="1707080"/>
                    </a:lnTo>
                    <a:lnTo>
                      <a:pt x="458661" y="1641932"/>
                    </a:lnTo>
                    <a:lnTo>
                      <a:pt x="508928" y="1520575"/>
                    </a:lnTo>
                    <a:lnTo>
                      <a:pt x="480660" y="1504999"/>
                    </a:lnTo>
                    <a:lnTo>
                      <a:pt x="407307" y="1453832"/>
                    </a:lnTo>
                    <a:lnTo>
                      <a:pt x="315118" y="1546021"/>
                    </a:lnTo>
                    <a:lnTo>
                      <a:pt x="194740" y="1425643"/>
                    </a:lnTo>
                    <a:lnTo>
                      <a:pt x="286894" y="1333489"/>
                    </a:lnTo>
                    <a:lnTo>
                      <a:pt x="273491" y="1317922"/>
                    </a:lnTo>
                    <a:lnTo>
                      <a:pt x="218783" y="1232414"/>
                    </a:lnTo>
                    <a:lnTo>
                      <a:pt x="98828" y="1282101"/>
                    </a:lnTo>
                    <a:lnTo>
                      <a:pt x="33680" y="1124819"/>
                    </a:lnTo>
                    <a:lnTo>
                      <a:pt x="152714" y="1075514"/>
                    </a:lnTo>
                    <a:lnTo>
                      <a:pt x="146043" y="1053048"/>
                    </a:lnTo>
                    <a:cubicBezTo>
                      <a:pt x="138647" y="1023830"/>
                      <a:pt x="132984" y="993922"/>
                      <a:pt x="129170" y="963438"/>
                    </a:cubicBezTo>
                    <a:lnTo>
                      <a:pt x="128677" y="955500"/>
                    </a:lnTo>
                    <a:lnTo>
                      <a:pt x="0" y="955500"/>
                    </a:lnTo>
                    <a:lnTo>
                      <a:pt x="0" y="785260"/>
                    </a:lnTo>
                    <a:lnTo>
                      <a:pt x="128814" y="785260"/>
                    </a:lnTo>
                    <a:lnTo>
                      <a:pt x="134981" y="739025"/>
                    </a:lnTo>
                    <a:cubicBezTo>
                      <a:pt x="138313" y="720372"/>
                      <a:pt x="142341" y="701961"/>
                      <a:pt x="147040" y="683819"/>
                    </a:cubicBezTo>
                    <a:lnTo>
                      <a:pt x="152622" y="665208"/>
                    </a:lnTo>
                    <a:lnTo>
                      <a:pt x="33680" y="615940"/>
                    </a:lnTo>
                    <a:lnTo>
                      <a:pt x="98828" y="458659"/>
                    </a:lnTo>
                    <a:lnTo>
                      <a:pt x="219054" y="508459"/>
                    </a:lnTo>
                    <a:lnTo>
                      <a:pt x="264199" y="435381"/>
                    </a:lnTo>
                    <a:lnTo>
                      <a:pt x="286732" y="407109"/>
                    </a:lnTo>
                    <a:lnTo>
                      <a:pt x="194740" y="315117"/>
                    </a:lnTo>
                    <a:lnTo>
                      <a:pt x="315118" y="194739"/>
                    </a:lnTo>
                    <a:lnTo>
                      <a:pt x="407197" y="286817"/>
                    </a:lnTo>
                    <a:lnTo>
                      <a:pt x="460791" y="248268"/>
                    </a:lnTo>
                    <a:lnTo>
                      <a:pt x="508858" y="220014"/>
                    </a:lnTo>
                    <a:lnTo>
                      <a:pt x="458661" y="98828"/>
                    </a:lnTo>
                    <a:lnTo>
                      <a:pt x="615942" y="33679"/>
                    </a:lnTo>
                    <a:lnTo>
                      <a:pt x="666597" y="155970"/>
                    </a:lnTo>
                    <a:lnTo>
                      <a:pt x="715891" y="143408"/>
                    </a:lnTo>
                    <a:lnTo>
                      <a:pt x="785261" y="132820"/>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71" name="任意多边形 370"/>
              <p:cNvSpPr/>
              <p:nvPr/>
            </p:nvSpPr>
            <p:spPr>
              <a:xfrm>
                <a:off x="6251250" y="2688606"/>
                <a:ext cx="2346592" cy="2346591"/>
              </a:xfrm>
              <a:custGeom>
                <a:avLst/>
                <a:gdLst>
                  <a:gd name="connsiteX0" fmla="*/ 870381 w 1740762"/>
                  <a:gd name="connsiteY0" fmla="*/ 422211 h 1740760"/>
                  <a:gd name="connsiteX1" fmla="*/ 422212 w 1740762"/>
                  <a:gd name="connsiteY1" fmla="*/ 870380 h 1740760"/>
                  <a:gd name="connsiteX2" fmla="*/ 870381 w 1740762"/>
                  <a:gd name="connsiteY2" fmla="*/ 1318549 h 1740760"/>
                  <a:gd name="connsiteX3" fmla="*/ 1318550 w 1740762"/>
                  <a:gd name="connsiteY3" fmla="*/ 870380 h 1740760"/>
                  <a:gd name="connsiteX4" fmla="*/ 870381 w 1740762"/>
                  <a:gd name="connsiteY4" fmla="*/ 422211 h 1740760"/>
                  <a:gd name="connsiteX5" fmla="*/ 785261 w 1740762"/>
                  <a:gd name="connsiteY5" fmla="*/ 0 h 1740760"/>
                  <a:gd name="connsiteX6" fmla="*/ 955501 w 1740762"/>
                  <a:gd name="connsiteY6" fmla="*/ 0 h 1740760"/>
                  <a:gd name="connsiteX7" fmla="*/ 955501 w 1740762"/>
                  <a:gd name="connsiteY7" fmla="*/ 134329 h 1740760"/>
                  <a:gd name="connsiteX8" fmla="*/ 1014988 w 1740762"/>
                  <a:gd name="connsiteY8" fmla="*/ 143408 h 1740760"/>
                  <a:gd name="connsiteX9" fmla="*/ 1073317 w 1740762"/>
                  <a:gd name="connsiteY9" fmla="*/ 158020 h 1740760"/>
                  <a:gd name="connsiteX10" fmla="*/ 1124821 w 1740762"/>
                  <a:gd name="connsiteY10" fmla="*/ 33680 h 1740760"/>
                  <a:gd name="connsiteX11" fmla="*/ 1282102 w 1740762"/>
                  <a:gd name="connsiteY11" fmla="*/ 98828 h 1740760"/>
                  <a:gd name="connsiteX12" fmla="*/ 1229998 w 1740762"/>
                  <a:gd name="connsiteY12" fmla="*/ 224619 h 1740760"/>
                  <a:gd name="connsiteX13" fmla="*/ 1250218 w 1740762"/>
                  <a:gd name="connsiteY13" fmla="*/ 235760 h 1740760"/>
                  <a:gd name="connsiteX14" fmla="*/ 1327066 w 1740762"/>
                  <a:gd name="connsiteY14" fmla="*/ 289364 h 1740760"/>
                  <a:gd name="connsiteX15" fmla="*/ 1329143 w 1740762"/>
                  <a:gd name="connsiteY15" fmla="*/ 291241 h 1740760"/>
                  <a:gd name="connsiteX16" fmla="*/ 1425645 w 1740762"/>
                  <a:gd name="connsiteY16" fmla="*/ 194739 h 1740760"/>
                  <a:gd name="connsiteX17" fmla="*/ 1546022 w 1740762"/>
                  <a:gd name="connsiteY17" fmla="*/ 315117 h 1740760"/>
                  <a:gd name="connsiteX18" fmla="*/ 1448558 w 1740762"/>
                  <a:gd name="connsiteY18" fmla="*/ 412582 h 1740760"/>
                  <a:gd name="connsiteX19" fmla="*/ 1457388 w 1740762"/>
                  <a:gd name="connsiteY19" fmla="*/ 422838 h 1740760"/>
                  <a:gd name="connsiteX20" fmla="*/ 1514167 w 1740762"/>
                  <a:gd name="connsiteY20" fmla="*/ 511583 h 1740760"/>
                  <a:gd name="connsiteX21" fmla="*/ 1641935 w 1740762"/>
                  <a:gd name="connsiteY21" fmla="*/ 458659 h 1740760"/>
                  <a:gd name="connsiteX22" fmla="*/ 1707082 w 1740762"/>
                  <a:gd name="connsiteY22" fmla="*/ 615941 h 1740760"/>
                  <a:gd name="connsiteX23" fmla="*/ 1579247 w 1740762"/>
                  <a:gd name="connsiteY23" fmla="*/ 668892 h 1740760"/>
                  <a:gd name="connsiteX24" fmla="*/ 1584835 w 1740762"/>
                  <a:gd name="connsiteY24" fmla="*/ 687711 h 1740760"/>
                  <a:gd name="connsiteX25" fmla="*/ 1601709 w 1740762"/>
                  <a:gd name="connsiteY25" fmla="*/ 777321 h 1740760"/>
                  <a:gd name="connsiteX26" fmla="*/ 1602202 w 1740762"/>
                  <a:gd name="connsiteY26" fmla="*/ 785260 h 1740760"/>
                  <a:gd name="connsiteX27" fmla="*/ 1740762 w 1740762"/>
                  <a:gd name="connsiteY27" fmla="*/ 785260 h 1740760"/>
                  <a:gd name="connsiteX28" fmla="*/ 1740762 w 1740762"/>
                  <a:gd name="connsiteY28" fmla="*/ 955500 h 1740760"/>
                  <a:gd name="connsiteX29" fmla="*/ 1602244 w 1740762"/>
                  <a:gd name="connsiteY29" fmla="*/ 955500 h 1740760"/>
                  <a:gd name="connsiteX30" fmla="*/ 1592412 w 1740762"/>
                  <a:gd name="connsiteY30" fmla="*/ 1019928 h 1740760"/>
                  <a:gd name="connsiteX31" fmla="*/ 1579385 w 1740762"/>
                  <a:gd name="connsiteY31" fmla="*/ 1071925 h 1740760"/>
                  <a:gd name="connsiteX32" fmla="*/ 1707082 w 1740762"/>
                  <a:gd name="connsiteY32" fmla="*/ 1124819 h 1740760"/>
                  <a:gd name="connsiteX33" fmla="*/ 1641935 w 1740762"/>
                  <a:gd name="connsiteY33" fmla="*/ 1282101 h 1740760"/>
                  <a:gd name="connsiteX34" fmla="*/ 1514336 w 1740762"/>
                  <a:gd name="connsiteY34" fmla="*/ 1229247 h 1740760"/>
                  <a:gd name="connsiteX35" fmla="*/ 1500059 w 1740762"/>
                  <a:gd name="connsiteY35" fmla="*/ 1255158 h 1740760"/>
                  <a:gd name="connsiteX36" fmla="*/ 1448892 w 1740762"/>
                  <a:gd name="connsiteY36" fmla="*/ 1328512 h 1740760"/>
                  <a:gd name="connsiteX37" fmla="*/ 1546022 w 1740762"/>
                  <a:gd name="connsiteY37" fmla="*/ 1425643 h 1740760"/>
                  <a:gd name="connsiteX38" fmla="*/ 1425645 w 1740762"/>
                  <a:gd name="connsiteY38" fmla="*/ 1546021 h 1740760"/>
                  <a:gd name="connsiteX39" fmla="*/ 1328549 w 1740762"/>
                  <a:gd name="connsiteY39" fmla="*/ 1448925 h 1740760"/>
                  <a:gd name="connsiteX40" fmla="*/ 1312981 w 1740762"/>
                  <a:gd name="connsiteY40" fmla="*/ 1462328 h 1740760"/>
                  <a:gd name="connsiteX41" fmla="*/ 1229762 w 1740762"/>
                  <a:gd name="connsiteY41" fmla="*/ 1515571 h 1740760"/>
                  <a:gd name="connsiteX42" fmla="*/ 1282102 w 1740762"/>
                  <a:gd name="connsiteY42" fmla="*/ 1641932 h 1740760"/>
                  <a:gd name="connsiteX43" fmla="*/ 1124821 w 1740762"/>
                  <a:gd name="connsiteY43" fmla="*/ 1707080 h 1740760"/>
                  <a:gd name="connsiteX44" fmla="*/ 1073151 w 1740762"/>
                  <a:gd name="connsiteY44" fmla="*/ 1582339 h 1740760"/>
                  <a:gd name="connsiteX45" fmla="*/ 1048108 w 1740762"/>
                  <a:gd name="connsiteY45" fmla="*/ 1589775 h 1740760"/>
                  <a:gd name="connsiteX46" fmla="*/ 958498 w 1740762"/>
                  <a:gd name="connsiteY46" fmla="*/ 1606649 h 1740760"/>
                  <a:gd name="connsiteX47" fmla="*/ 955501 w 1740762"/>
                  <a:gd name="connsiteY47" fmla="*/ 1606835 h 1740760"/>
                  <a:gd name="connsiteX48" fmla="*/ 955501 w 1740762"/>
                  <a:gd name="connsiteY48" fmla="*/ 1740760 h 1740760"/>
                  <a:gd name="connsiteX49" fmla="*/ 785261 w 1740762"/>
                  <a:gd name="connsiteY49" fmla="*/ 1740760 h 1740760"/>
                  <a:gd name="connsiteX50" fmla="*/ 785261 w 1740762"/>
                  <a:gd name="connsiteY50" fmla="*/ 1607939 h 1740760"/>
                  <a:gd name="connsiteX51" fmla="*/ 715891 w 1740762"/>
                  <a:gd name="connsiteY51" fmla="*/ 1597352 h 1740760"/>
                  <a:gd name="connsiteX52" fmla="*/ 666516 w 1740762"/>
                  <a:gd name="connsiteY52" fmla="*/ 1584982 h 1740760"/>
                  <a:gd name="connsiteX53" fmla="*/ 615942 w 1740762"/>
                  <a:gd name="connsiteY53" fmla="*/ 1707080 h 1740760"/>
                  <a:gd name="connsiteX54" fmla="*/ 458661 w 1740762"/>
                  <a:gd name="connsiteY54" fmla="*/ 1641932 h 1740760"/>
                  <a:gd name="connsiteX55" fmla="*/ 508928 w 1740762"/>
                  <a:gd name="connsiteY55" fmla="*/ 1520575 h 1740760"/>
                  <a:gd name="connsiteX56" fmla="*/ 480660 w 1740762"/>
                  <a:gd name="connsiteY56" fmla="*/ 1504999 h 1740760"/>
                  <a:gd name="connsiteX57" fmla="*/ 407307 w 1740762"/>
                  <a:gd name="connsiteY57" fmla="*/ 1453832 h 1740760"/>
                  <a:gd name="connsiteX58" fmla="*/ 315118 w 1740762"/>
                  <a:gd name="connsiteY58" fmla="*/ 1546021 h 1740760"/>
                  <a:gd name="connsiteX59" fmla="*/ 194740 w 1740762"/>
                  <a:gd name="connsiteY59" fmla="*/ 1425643 h 1740760"/>
                  <a:gd name="connsiteX60" fmla="*/ 286894 w 1740762"/>
                  <a:gd name="connsiteY60" fmla="*/ 1333489 h 1740760"/>
                  <a:gd name="connsiteX61" fmla="*/ 273491 w 1740762"/>
                  <a:gd name="connsiteY61" fmla="*/ 1317922 h 1740760"/>
                  <a:gd name="connsiteX62" fmla="*/ 218783 w 1740762"/>
                  <a:gd name="connsiteY62" fmla="*/ 1232414 h 1740760"/>
                  <a:gd name="connsiteX63" fmla="*/ 98828 w 1740762"/>
                  <a:gd name="connsiteY63" fmla="*/ 1282101 h 1740760"/>
                  <a:gd name="connsiteX64" fmla="*/ 33680 w 1740762"/>
                  <a:gd name="connsiteY64" fmla="*/ 1124819 h 1740760"/>
                  <a:gd name="connsiteX65" fmla="*/ 152714 w 1740762"/>
                  <a:gd name="connsiteY65" fmla="*/ 1075514 h 1740760"/>
                  <a:gd name="connsiteX66" fmla="*/ 146043 w 1740762"/>
                  <a:gd name="connsiteY66" fmla="*/ 1053048 h 1740760"/>
                  <a:gd name="connsiteX67" fmla="*/ 129170 w 1740762"/>
                  <a:gd name="connsiteY67" fmla="*/ 963438 h 1740760"/>
                  <a:gd name="connsiteX68" fmla="*/ 128677 w 1740762"/>
                  <a:gd name="connsiteY68" fmla="*/ 955500 h 1740760"/>
                  <a:gd name="connsiteX69" fmla="*/ 0 w 1740762"/>
                  <a:gd name="connsiteY69" fmla="*/ 955500 h 1740760"/>
                  <a:gd name="connsiteX70" fmla="*/ 0 w 1740762"/>
                  <a:gd name="connsiteY70" fmla="*/ 785260 h 1740760"/>
                  <a:gd name="connsiteX71" fmla="*/ 128814 w 1740762"/>
                  <a:gd name="connsiteY71" fmla="*/ 785260 h 1740760"/>
                  <a:gd name="connsiteX72" fmla="*/ 134981 w 1740762"/>
                  <a:gd name="connsiteY72" fmla="*/ 739025 h 1740760"/>
                  <a:gd name="connsiteX73" fmla="*/ 147040 w 1740762"/>
                  <a:gd name="connsiteY73" fmla="*/ 683819 h 1740760"/>
                  <a:gd name="connsiteX74" fmla="*/ 152622 w 1740762"/>
                  <a:gd name="connsiteY74" fmla="*/ 665208 h 1740760"/>
                  <a:gd name="connsiteX75" fmla="*/ 33680 w 1740762"/>
                  <a:gd name="connsiteY75" fmla="*/ 615940 h 1740760"/>
                  <a:gd name="connsiteX76" fmla="*/ 98828 w 1740762"/>
                  <a:gd name="connsiteY76" fmla="*/ 458659 h 1740760"/>
                  <a:gd name="connsiteX77" fmla="*/ 219054 w 1740762"/>
                  <a:gd name="connsiteY77" fmla="*/ 508459 h 1740760"/>
                  <a:gd name="connsiteX78" fmla="*/ 264199 w 1740762"/>
                  <a:gd name="connsiteY78" fmla="*/ 435381 h 1740760"/>
                  <a:gd name="connsiteX79" fmla="*/ 286732 w 1740762"/>
                  <a:gd name="connsiteY79" fmla="*/ 407109 h 1740760"/>
                  <a:gd name="connsiteX80" fmla="*/ 194740 w 1740762"/>
                  <a:gd name="connsiteY80" fmla="*/ 315117 h 1740760"/>
                  <a:gd name="connsiteX81" fmla="*/ 315118 w 1740762"/>
                  <a:gd name="connsiteY81" fmla="*/ 194739 h 1740760"/>
                  <a:gd name="connsiteX82" fmla="*/ 407197 w 1740762"/>
                  <a:gd name="connsiteY82" fmla="*/ 286817 h 1740760"/>
                  <a:gd name="connsiteX83" fmla="*/ 460791 w 1740762"/>
                  <a:gd name="connsiteY83" fmla="*/ 248268 h 1740760"/>
                  <a:gd name="connsiteX84" fmla="*/ 508858 w 1740762"/>
                  <a:gd name="connsiteY84" fmla="*/ 220014 h 1740760"/>
                  <a:gd name="connsiteX85" fmla="*/ 458661 w 1740762"/>
                  <a:gd name="connsiteY85" fmla="*/ 98828 h 1740760"/>
                  <a:gd name="connsiteX86" fmla="*/ 615942 w 1740762"/>
                  <a:gd name="connsiteY86" fmla="*/ 33679 h 1740760"/>
                  <a:gd name="connsiteX87" fmla="*/ 666597 w 1740762"/>
                  <a:gd name="connsiteY87" fmla="*/ 155970 h 1740760"/>
                  <a:gd name="connsiteX88" fmla="*/ 715891 w 1740762"/>
                  <a:gd name="connsiteY88" fmla="*/ 143408 h 1740760"/>
                  <a:gd name="connsiteX89" fmla="*/ 785261 w 1740762"/>
                  <a:gd name="connsiteY89" fmla="*/ 132820 h 1740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740762" h="1740760">
                    <a:moveTo>
                      <a:pt x="870381" y="422211"/>
                    </a:moveTo>
                    <a:cubicBezTo>
                      <a:pt x="622864" y="422211"/>
                      <a:pt x="422212" y="622863"/>
                      <a:pt x="422212" y="870380"/>
                    </a:cubicBezTo>
                    <a:cubicBezTo>
                      <a:pt x="422212" y="1117897"/>
                      <a:pt x="622864" y="1318549"/>
                      <a:pt x="870381" y="1318549"/>
                    </a:cubicBezTo>
                    <a:cubicBezTo>
                      <a:pt x="1117898" y="1318549"/>
                      <a:pt x="1318550" y="1117897"/>
                      <a:pt x="1318550" y="870380"/>
                    </a:cubicBezTo>
                    <a:cubicBezTo>
                      <a:pt x="1318550" y="622863"/>
                      <a:pt x="1117898" y="422211"/>
                      <a:pt x="870381" y="422211"/>
                    </a:cubicBezTo>
                    <a:close/>
                    <a:moveTo>
                      <a:pt x="785261" y="0"/>
                    </a:moveTo>
                    <a:lnTo>
                      <a:pt x="955501" y="0"/>
                    </a:lnTo>
                    <a:lnTo>
                      <a:pt x="955501" y="134329"/>
                    </a:lnTo>
                    <a:lnTo>
                      <a:pt x="1014988" y="143408"/>
                    </a:lnTo>
                    <a:lnTo>
                      <a:pt x="1073317" y="158020"/>
                    </a:lnTo>
                    <a:lnTo>
                      <a:pt x="1124821" y="33680"/>
                    </a:lnTo>
                    <a:lnTo>
                      <a:pt x="1282102" y="98828"/>
                    </a:lnTo>
                    <a:lnTo>
                      <a:pt x="1229998" y="224619"/>
                    </a:lnTo>
                    <a:lnTo>
                      <a:pt x="1250218" y="235760"/>
                    </a:lnTo>
                    <a:cubicBezTo>
                      <a:pt x="1276992" y="252029"/>
                      <a:pt x="1302655" y="269943"/>
                      <a:pt x="1327066" y="289364"/>
                    </a:cubicBezTo>
                    <a:lnTo>
                      <a:pt x="1329143" y="291241"/>
                    </a:lnTo>
                    <a:lnTo>
                      <a:pt x="1425645" y="194739"/>
                    </a:lnTo>
                    <a:lnTo>
                      <a:pt x="1546022" y="315117"/>
                    </a:lnTo>
                    <a:lnTo>
                      <a:pt x="1448558" y="412582"/>
                    </a:lnTo>
                    <a:lnTo>
                      <a:pt x="1457388" y="422838"/>
                    </a:lnTo>
                    <a:lnTo>
                      <a:pt x="1514167" y="511583"/>
                    </a:lnTo>
                    <a:lnTo>
                      <a:pt x="1641935" y="458659"/>
                    </a:lnTo>
                    <a:lnTo>
                      <a:pt x="1707082" y="615941"/>
                    </a:lnTo>
                    <a:lnTo>
                      <a:pt x="1579247" y="668892"/>
                    </a:lnTo>
                    <a:lnTo>
                      <a:pt x="1584835" y="687711"/>
                    </a:lnTo>
                    <a:cubicBezTo>
                      <a:pt x="1592232" y="716929"/>
                      <a:pt x="1597895" y="746838"/>
                      <a:pt x="1601709" y="777321"/>
                    </a:cubicBezTo>
                    <a:lnTo>
                      <a:pt x="1602202" y="785260"/>
                    </a:lnTo>
                    <a:lnTo>
                      <a:pt x="1740762" y="785260"/>
                    </a:lnTo>
                    <a:lnTo>
                      <a:pt x="1740762" y="955500"/>
                    </a:lnTo>
                    <a:lnTo>
                      <a:pt x="1602244" y="955500"/>
                    </a:lnTo>
                    <a:lnTo>
                      <a:pt x="1592412" y="1019928"/>
                    </a:lnTo>
                    <a:lnTo>
                      <a:pt x="1579385" y="1071925"/>
                    </a:lnTo>
                    <a:lnTo>
                      <a:pt x="1707082" y="1124819"/>
                    </a:lnTo>
                    <a:lnTo>
                      <a:pt x="1641935" y="1282101"/>
                    </a:lnTo>
                    <a:lnTo>
                      <a:pt x="1514336" y="1229247"/>
                    </a:lnTo>
                    <a:lnTo>
                      <a:pt x="1500059" y="1255158"/>
                    </a:lnTo>
                    <a:lnTo>
                      <a:pt x="1448892" y="1328512"/>
                    </a:lnTo>
                    <a:lnTo>
                      <a:pt x="1546022" y="1425643"/>
                    </a:lnTo>
                    <a:lnTo>
                      <a:pt x="1425645" y="1546021"/>
                    </a:lnTo>
                    <a:lnTo>
                      <a:pt x="1328549" y="1448925"/>
                    </a:lnTo>
                    <a:lnTo>
                      <a:pt x="1312981" y="1462328"/>
                    </a:lnTo>
                    <a:lnTo>
                      <a:pt x="1229762" y="1515571"/>
                    </a:lnTo>
                    <a:lnTo>
                      <a:pt x="1282102" y="1641932"/>
                    </a:lnTo>
                    <a:lnTo>
                      <a:pt x="1124821" y="1707080"/>
                    </a:lnTo>
                    <a:lnTo>
                      <a:pt x="1073151" y="1582339"/>
                    </a:lnTo>
                    <a:lnTo>
                      <a:pt x="1048108" y="1589775"/>
                    </a:lnTo>
                    <a:cubicBezTo>
                      <a:pt x="1018890" y="1597172"/>
                      <a:pt x="988981" y="1602835"/>
                      <a:pt x="958498" y="1606649"/>
                    </a:cubicBezTo>
                    <a:lnTo>
                      <a:pt x="955501" y="1606835"/>
                    </a:lnTo>
                    <a:lnTo>
                      <a:pt x="955501" y="1740760"/>
                    </a:lnTo>
                    <a:lnTo>
                      <a:pt x="785261" y="1740760"/>
                    </a:lnTo>
                    <a:lnTo>
                      <a:pt x="785261" y="1607939"/>
                    </a:lnTo>
                    <a:lnTo>
                      <a:pt x="715891" y="1597352"/>
                    </a:lnTo>
                    <a:lnTo>
                      <a:pt x="666516" y="1584982"/>
                    </a:lnTo>
                    <a:lnTo>
                      <a:pt x="615942" y="1707080"/>
                    </a:lnTo>
                    <a:lnTo>
                      <a:pt x="458661" y="1641932"/>
                    </a:lnTo>
                    <a:lnTo>
                      <a:pt x="508928" y="1520575"/>
                    </a:lnTo>
                    <a:lnTo>
                      <a:pt x="480660" y="1504999"/>
                    </a:lnTo>
                    <a:lnTo>
                      <a:pt x="407307" y="1453832"/>
                    </a:lnTo>
                    <a:lnTo>
                      <a:pt x="315118" y="1546021"/>
                    </a:lnTo>
                    <a:lnTo>
                      <a:pt x="194740" y="1425643"/>
                    </a:lnTo>
                    <a:lnTo>
                      <a:pt x="286894" y="1333489"/>
                    </a:lnTo>
                    <a:lnTo>
                      <a:pt x="273491" y="1317922"/>
                    </a:lnTo>
                    <a:lnTo>
                      <a:pt x="218783" y="1232414"/>
                    </a:lnTo>
                    <a:lnTo>
                      <a:pt x="98828" y="1282101"/>
                    </a:lnTo>
                    <a:lnTo>
                      <a:pt x="33680" y="1124819"/>
                    </a:lnTo>
                    <a:lnTo>
                      <a:pt x="152714" y="1075514"/>
                    </a:lnTo>
                    <a:lnTo>
                      <a:pt x="146043" y="1053048"/>
                    </a:lnTo>
                    <a:cubicBezTo>
                      <a:pt x="138647" y="1023830"/>
                      <a:pt x="132984" y="993922"/>
                      <a:pt x="129170" y="963438"/>
                    </a:cubicBezTo>
                    <a:lnTo>
                      <a:pt x="128677" y="955500"/>
                    </a:lnTo>
                    <a:lnTo>
                      <a:pt x="0" y="955500"/>
                    </a:lnTo>
                    <a:lnTo>
                      <a:pt x="0" y="785260"/>
                    </a:lnTo>
                    <a:lnTo>
                      <a:pt x="128814" y="785260"/>
                    </a:lnTo>
                    <a:lnTo>
                      <a:pt x="134981" y="739025"/>
                    </a:lnTo>
                    <a:cubicBezTo>
                      <a:pt x="138313" y="720372"/>
                      <a:pt x="142341" y="701961"/>
                      <a:pt x="147040" y="683819"/>
                    </a:cubicBezTo>
                    <a:lnTo>
                      <a:pt x="152622" y="665208"/>
                    </a:lnTo>
                    <a:lnTo>
                      <a:pt x="33680" y="615940"/>
                    </a:lnTo>
                    <a:lnTo>
                      <a:pt x="98828" y="458659"/>
                    </a:lnTo>
                    <a:lnTo>
                      <a:pt x="219054" y="508459"/>
                    </a:lnTo>
                    <a:lnTo>
                      <a:pt x="264199" y="435381"/>
                    </a:lnTo>
                    <a:lnTo>
                      <a:pt x="286732" y="407109"/>
                    </a:lnTo>
                    <a:lnTo>
                      <a:pt x="194740" y="315117"/>
                    </a:lnTo>
                    <a:lnTo>
                      <a:pt x="315118" y="194739"/>
                    </a:lnTo>
                    <a:lnTo>
                      <a:pt x="407197" y="286817"/>
                    </a:lnTo>
                    <a:lnTo>
                      <a:pt x="460791" y="248268"/>
                    </a:lnTo>
                    <a:lnTo>
                      <a:pt x="508858" y="220014"/>
                    </a:lnTo>
                    <a:lnTo>
                      <a:pt x="458661" y="98828"/>
                    </a:lnTo>
                    <a:lnTo>
                      <a:pt x="615942" y="33679"/>
                    </a:lnTo>
                    <a:lnTo>
                      <a:pt x="666597" y="155970"/>
                    </a:lnTo>
                    <a:lnTo>
                      <a:pt x="715891" y="143408"/>
                    </a:lnTo>
                    <a:lnTo>
                      <a:pt x="785261" y="132820"/>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72" name="任意多边形 371"/>
              <p:cNvSpPr/>
              <p:nvPr/>
            </p:nvSpPr>
            <p:spPr>
              <a:xfrm>
                <a:off x="6189737" y="815742"/>
                <a:ext cx="1569763" cy="1569761"/>
              </a:xfrm>
              <a:custGeom>
                <a:avLst/>
                <a:gdLst>
                  <a:gd name="connsiteX0" fmla="*/ 870381 w 1740762"/>
                  <a:gd name="connsiteY0" fmla="*/ 422211 h 1740760"/>
                  <a:gd name="connsiteX1" fmla="*/ 422212 w 1740762"/>
                  <a:gd name="connsiteY1" fmla="*/ 870380 h 1740760"/>
                  <a:gd name="connsiteX2" fmla="*/ 870381 w 1740762"/>
                  <a:gd name="connsiteY2" fmla="*/ 1318549 h 1740760"/>
                  <a:gd name="connsiteX3" fmla="*/ 1318550 w 1740762"/>
                  <a:gd name="connsiteY3" fmla="*/ 870380 h 1740760"/>
                  <a:gd name="connsiteX4" fmla="*/ 870381 w 1740762"/>
                  <a:gd name="connsiteY4" fmla="*/ 422211 h 1740760"/>
                  <a:gd name="connsiteX5" fmla="*/ 785261 w 1740762"/>
                  <a:gd name="connsiteY5" fmla="*/ 0 h 1740760"/>
                  <a:gd name="connsiteX6" fmla="*/ 955501 w 1740762"/>
                  <a:gd name="connsiteY6" fmla="*/ 0 h 1740760"/>
                  <a:gd name="connsiteX7" fmla="*/ 955501 w 1740762"/>
                  <a:gd name="connsiteY7" fmla="*/ 134329 h 1740760"/>
                  <a:gd name="connsiteX8" fmla="*/ 1014988 w 1740762"/>
                  <a:gd name="connsiteY8" fmla="*/ 143408 h 1740760"/>
                  <a:gd name="connsiteX9" fmla="*/ 1073317 w 1740762"/>
                  <a:gd name="connsiteY9" fmla="*/ 158020 h 1740760"/>
                  <a:gd name="connsiteX10" fmla="*/ 1124821 w 1740762"/>
                  <a:gd name="connsiteY10" fmla="*/ 33680 h 1740760"/>
                  <a:gd name="connsiteX11" fmla="*/ 1282102 w 1740762"/>
                  <a:gd name="connsiteY11" fmla="*/ 98828 h 1740760"/>
                  <a:gd name="connsiteX12" fmla="*/ 1229998 w 1740762"/>
                  <a:gd name="connsiteY12" fmla="*/ 224619 h 1740760"/>
                  <a:gd name="connsiteX13" fmla="*/ 1250218 w 1740762"/>
                  <a:gd name="connsiteY13" fmla="*/ 235760 h 1740760"/>
                  <a:gd name="connsiteX14" fmla="*/ 1327066 w 1740762"/>
                  <a:gd name="connsiteY14" fmla="*/ 289364 h 1740760"/>
                  <a:gd name="connsiteX15" fmla="*/ 1329143 w 1740762"/>
                  <a:gd name="connsiteY15" fmla="*/ 291241 h 1740760"/>
                  <a:gd name="connsiteX16" fmla="*/ 1425645 w 1740762"/>
                  <a:gd name="connsiteY16" fmla="*/ 194739 h 1740760"/>
                  <a:gd name="connsiteX17" fmla="*/ 1546022 w 1740762"/>
                  <a:gd name="connsiteY17" fmla="*/ 315117 h 1740760"/>
                  <a:gd name="connsiteX18" fmla="*/ 1448558 w 1740762"/>
                  <a:gd name="connsiteY18" fmla="*/ 412582 h 1740760"/>
                  <a:gd name="connsiteX19" fmla="*/ 1457388 w 1740762"/>
                  <a:gd name="connsiteY19" fmla="*/ 422838 h 1740760"/>
                  <a:gd name="connsiteX20" fmla="*/ 1514167 w 1740762"/>
                  <a:gd name="connsiteY20" fmla="*/ 511583 h 1740760"/>
                  <a:gd name="connsiteX21" fmla="*/ 1641935 w 1740762"/>
                  <a:gd name="connsiteY21" fmla="*/ 458659 h 1740760"/>
                  <a:gd name="connsiteX22" fmla="*/ 1707082 w 1740762"/>
                  <a:gd name="connsiteY22" fmla="*/ 615941 h 1740760"/>
                  <a:gd name="connsiteX23" fmla="*/ 1579247 w 1740762"/>
                  <a:gd name="connsiteY23" fmla="*/ 668892 h 1740760"/>
                  <a:gd name="connsiteX24" fmla="*/ 1584835 w 1740762"/>
                  <a:gd name="connsiteY24" fmla="*/ 687711 h 1740760"/>
                  <a:gd name="connsiteX25" fmla="*/ 1601709 w 1740762"/>
                  <a:gd name="connsiteY25" fmla="*/ 777321 h 1740760"/>
                  <a:gd name="connsiteX26" fmla="*/ 1602202 w 1740762"/>
                  <a:gd name="connsiteY26" fmla="*/ 785260 h 1740760"/>
                  <a:gd name="connsiteX27" fmla="*/ 1740762 w 1740762"/>
                  <a:gd name="connsiteY27" fmla="*/ 785260 h 1740760"/>
                  <a:gd name="connsiteX28" fmla="*/ 1740762 w 1740762"/>
                  <a:gd name="connsiteY28" fmla="*/ 955500 h 1740760"/>
                  <a:gd name="connsiteX29" fmla="*/ 1602244 w 1740762"/>
                  <a:gd name="connsiteY29" fmla="*/ 955500 h 1740760"/>
                  <a:gd name="connsiteX30" fmla="*/ 1592412 w 1740762"/>
                  <a:gd name="connsiteY30" fmla="*/ 1019928 h 1740760"/>
                  <a:gd name="connsiteX31" fmla="*/ 1579385 w 1740762"/>
                  <a:gd name="connsiteY31" fmla="*/ 1071925 h 1740760"/>
                  <a:gd name="connsiteX32" fmla="*/ 1707082 w 1740762"/>
                  <a:gd name="connsiteY32" fmla="*/ 1124819 h 1740760"/>
                  <a:gd name="connsiteX33" fmla="*/ 1641935 w 1740762"/>
                  <a:gd name="connsiteY33" fmla="*/ 1282101 h 1740760"/>
                  <a:gd name="connsiteX34" fmla="*/ 1514336 w 1740762"/>
                  <a:gd name="connsiteY34" fmla="*/ 1229247 h 1740760"/>
                  <a:gd name="connsiteX35" fmla="*/ 1500059 w 1740762"/>
                  <a:gd name="connsiteY35" fmla="*/ 1255158 h 1740760"/>
                  <a:gd name="connsiteX36" fmla="*/ 1448892 w 1740762"/>
                  <a:gd name="connsiteY36" fmla="*/ 1328512 h 1740760"/>
                  <a:gd name="connsiteX37" fmla="*/ 1546022 w 1740762"/>
                  <a:gd name="connsiteY37" fmla="*/ 1425643 h 1740760"/>
                  <a:gd name="connsiteX38" fmla="*/ 1425645 w 1740762"/>
                  <a:gd name="connsiteY38" fmla="*/ 1546021 h 1740760"/>
                  <a:gd name="connsiteX39" fmla="*/ 1328549 w 1740762"/>
                  <a:gd name="connsiteY39" fmla="*/ 1448925 h 1740760"/>
                  <a:gd name="connsiteX40" fmla="*/ 1312981 w 1740762"/>
                  <a:gd name="connsiteY40" fmla="*/ 1462328 h 1740760"/>
                  <a:gd name="connsiteX41" fmla="*/ 1229762 w 1740762"/>
                  <a:gd name="connsiteY41" fmla="*/ 1515571 h 1740760"/>
                  <a:gd name="connsiteX42" fmla="*/ 1282102 w 1740762"/>
                  <a:gd name="connsiteY42" fmla="*/ 1641932 h 1740760"/>
                  <a:gd name="connsiteX43" fmla="*/ 1124821 w 1740762"/>
                  <a:gd name="connsiteY43" fmla="*/ 1707080 h 1740760"/>
                  <a:gd name="connsiteX44" fmla="*/ 1073151 w 1740762"/>
                  <a:gd name="connsiteY44" fmla="*/ 1582339 h 1740760"/>
                  <a:gd name="connsiteX45" fmla="*/ 1048108 w 1740762"/>
                  <a:gd name="connsiteY45" fmla="*/ 1589775 h 1740760"/>
                  <a:gd name="connsiteX46" fmla="*/ 958498 w 1740762"/>
                  <a:gd name="connsiteY46" fmla="*/ 1606649 h 1740760"/>
                  <a:gd name="connsiteX47" fmla="*/ 955501 w 1740762"/>
                  <a:gd name="connsiteY47" fmla="*/ 1606835 h 1740760"/>
                  <a:gd name="connsiteX48" fmla="*/ 955501 w 1740762"/>
                  <a:gd name="connsiteY48" fmla="*/ 1740760 h 1740760"/>
                  <a:gd name="connsiteX49" fmla="*/ 785261 w 1740762"/>
                  <a:gd name="connsiteY49" fmla="*/ 1740760 h 1740760"/>
                  <a:gd name="connsiteX50" fmla="*/ 785261 w 1740762"/>
                  <a:gd name="connsiteY50" fmla="*/ 1607939 h 1740760"/>
                  <a:gd name="connsiteX51" fmla="*/ 715891 w 1740762"/>
                  <a:gd name="connsiteY51" fmla="*/ 1597352 h 1740760"/>
                  <a:gd name="connsiteX52" fmla="*/ 666516 w 1740762"/>
                  <a:gd name="connsiteY52" fmla="*/ 1584982 h 1740760"/>
                  <a:gd name="connsiteX53" fmla="*/ 615942 w 1740762"/>
                  <a:gd name="connsiteY53" fmla="*/ 1707080 h 1740760"/>
                  <a:gd name="connsiteX54" fmla="*/ 458661 w 1740762"/>
                  <a:gd name="connsiteY54" fmla="*/ 1641932 h 1740760"/>
                  <a:gd name="connsiteX55" fmla="*/ 508928 w 1740762"/>
                  <a:gd name="connsiteY55" fmla="*/ 1520575 h 1740760"/>
                  <a:gd name="connsiteX56" fmla="*/ 480660 w 1740762"/>
                  <a:gd name="connsiteY56" fmla="*/ 1504999 h 1740760"/>
                  <a:gd name="connsiteX57" fmla="*/ 407307 w 1740762"/>
                  <a:gd name="connsiteY57" fmla="*/ 1453832 h 1740760"/>
                  <a:gd name="connsiteX58" fmla="*/ 315118 w 1740762"/>
                  <a:gd name="connsiteY58" fmla="*/ 1546021 h 1740760"/>
                  <a:gd name="connsiteX59" fmla="*/ 194740 w 1740762"/>
                  <a:gd name="connsiteY59" fmla="*/ 1425643 h 1740760"/>
                  <a:gd name="connsiteX60" fmla="*/ 286894 w 1740762"/>
                  <a:gd name="connsiteY60" fmla="*/ 1333489 h 1740760"/>
                  <a:gd name="connsiteX61" fmla="*/ 273491 w 1740762"/>
                  <a:gd name="connsiteY61" fmla="*/ 1317922 h 1740760"/>
                  <a:gd name="connsiteX62" fmla="*/ 218783 w 1740762"/>
                  <a:gd name="connsiteY62" fmla="*/ 1232414 h 1740760"/>
                  <a:gd name="connsiteX63" fmla="*/ 98828 w 1740762"/>
                  <a:gd name="connsiteY63" fmla="*/ 1282101 h 1740760"/>
                  <a:gd name="connsiteX64" fmla="*/ 33680 w 1740762"/>
                  <a:gd name="connsiteY64" fmla="*/ 1124819 h 1740760"/>
                  <a:gd name="connsiteX65" fmla="*/ 152714 w 1740762"/>
                  <a:gd name="connsiteY65" fmla="*/ 1075514 h 1740760"/>
                  <a:gd name="connsiteX66" fmla="*/ 146043 w 1740762"/>
                  <a:gd name="connsiteY66" fmla="*/ 1053048 h 1740760"/>
                  <a:gd name="connsiteX67" fmla="*/ 129170 w 1740762"/>
                  <a:gd name="connsiteY67" fmla="*/ 963438 h 1740760"/>
                  <a:gd name="connsiteX68" fmla="*/ 128677 w 1740762"/>
                  <a:gd name="connsiteY68" fmla="*/ 955500 h 1740760"/>
                  <a:gd name="connsiteX69" fmla="*/ 0 w 1740762"/>
                  <a:gd name="connsiteY69" fmla="*/ 955500 h 1740760"/>
                  <a:gd name="connsiteX70" fmla="*/ 0 w 1740762"/>
                  <a:gd name="connsiteY70" fmla="*/ 785260 h 1740760"/>
                  <a:gd name="connsiteX71" fmla="*/ 128814 w 1740762"/>
                  <a:gd name="connsiteY71" fmla="*/ 785260 h 1740760"/>
                  <a:gd name="connsiteX72" fmla="*/ 134981 w 1740762"/>
                  <a:gd name="connsiteY72" fmla="*/ 739025 h 1740760"/>
                  <a:gd name="connsiteX73" fmla="*/ 147040 w 1740762"/>
                  <a:gd name="connsiteY73" fmla="*/ 683819 h 1740760"/>
                  <a:gd name="connsiteX74" fmla="*/ 152622 w 1740762"/>
                  <a:gd name="connsiteY74" fmla="*/ 665208 h 1740760"/>
                  <a:gd name="connsiteX75" fmla="*/ 33680 w 1740762"/>
                  <a:gd name="connsiteY75" fmla="*/ 615940 h 1740760"/>
                  <a:gd name="connsiteX76" fmla="*/ 98828 w 1740762"/>
                  <a:gd name="connsiteY76" fmla="*/ 458659 h 1740760"/>
                  <a:gd name="connsiteX77" fmla="*/ 219054 w 1740762"/>
                  <a:gd name="connsiteY77" fmla="*/ 508459 h 1740760"/>
                  <a:gd name="connsiteX78" fmla="*/ 264199 w 1740762"/>
                  <a:gd name="connsiteY78" fmla="*/ 435381 h 1740760"/>
                  <a:gd name="connsiteX79" fmla="*/ 286732 w 1740762"/>
                  <a:gd name="connsiteY79" fmla="*/ 407109 h 1740760"/>
                  <a:gd name="connsiteX80" fmla="*/ 194740 w 1740762"/>
                  <a:gd name="connsiteY80" fmla="*/ 315117 h 1740760"/>
                  <a:gd name="connsiteX81" fmla="*/ 315118 w 1740762"/>
                  <a:gd name="connsiteY81" fmla="*/ 194739 h 1740760"/>
                  <a:gd name="connsiteX82" fmla="*/ 407197 w 1740762"/>
                  <a:gd name="connsiteY82" fmla="*/ 286817 h 1740760"/>
                  <a:gd name="connsiteX83" fmla="*/ 460791 w 1740762"/>
                  <a:gd name="connsiteY83" fmla="*/ 248268 h 1740760"/>
                  <a:gd name="connsiteX84" fmla="*/ 508858 w 1740762"/>
                  <a:gd name="connsiteY84" fmla="*/ 220014 h 1740760"/>
                  <a:gd name="connsiteX85" fmla="*/ 458661 w 1740762"/>
                  <a:gd name="connsiteY85" fmla="*/ 98828 h 1740760"/>
                  <a:gd name="connsiteX86" fmla="*/ 615942 w 1740762"/>
                  <a:gd name="connsiteY86" fmla="*/ 33679 h 1740760"/>
                  <a:gd name="connsiteX87" fmla="*/ 666597 w 1740762"/>
                  <a:gd name="connsiteY87" fmla="*/ 155970 h 1740760"/>
                  <a:gd name="connsiteX88" fmla="*/ 715891 w 1740762"/>
                  <a:gd name="connsiteY88" fmla="*/ 143408 h 1740760"/>
                  <a:gd name="connsiteX89" fmla="*/ 785261 w 1740762"/>
                  <a:gd name="connsiteY89" fmla="*/ 132820 h 1740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740762" h="1740760">
                    <a:moveTo>
                      <a:pt x="870381" y="422211"/>
                    </a:moveTo>
                    <a:cubicBezTo>
                      <a:pt x="622864" y="422211"/>
                      <a:pt x="422212" y="622863"/>
                      <a:pt x="422212" y="870380"/>
                    </a:cubicBezTo>
                    <a:cubicBezTo>
                      <a:pt x="422212" y="1117897"/>
                      <a:pt x="622864" y="1318549"/>
                      <a:pt x="870381" y="1318549"/>
                    </a:cubicBezTo>
                    <a:cubicBezTo>
                      <a:pt x="1117898" y="1318549"/>
                      <a:pt x="1318550" y="1117897"/>
                      <a:pt x="1318550" y="870380"/>
                    </a:cubicBezTo>
                    <a:cubicBezTo>
                      <a:pt x="1318550" y="622863"/>
                      <a:pt x="1117898" y="422211"/>
                      <a:pt x="870381" y="422211"/>
                    </a:cubicBezTo>
                    <a:close/>
                    <a:moveTo>
                      <a:pt x="785261" y="0"/>
                    </a:moveTo>
                    <a:lnTo>
                      <a:pt x="955501" y="0"/>
                    </a:lnTo>
                    <a:lnTo>
                      <a:pt x="955501" y="134329"/>
                    </a:lnTo>
                    <a:lnTo>
                      <a:pt x="1014988" y="143408"/>
                    </a:lnTo>
                    <a:lnTo>
                      <a:pt x="1073317" y="158020"/>
                    </a:lnTo>
                    <a:lnTo>
                      <a:pt x="1124821" y="33680"/>
                    </a:lnTo>
                    <a:lnTo>
                      <a:pt x="1282102" y="98828"/>
                    </a:lnTo>
                    <a:lnTo>
                      <a:pt x="1229998" y="224619"/>
                    </a:lnTo>
                    <a:lnTo>
                      <a:pt x="1250218" y="235760"/>
                    </a:lnTo>
                    <a:cubicBezTo>
                      <a:pt x="1276992" y="252029"/>
                      <a:pt x="1302655" y="269943"/>
                      <a:pt x="1327066" y="289364"/>
                    </a:cubicBezTo>
                    <a:lnTo>
                      <a:pt x="1329143" y="291241"/>
                    </a:lnTo>
                    <a:lnTo>
                      <a:pt x="1425645" y="194739"/>
                    </a:lnTo>
                    <a:lnTo>
                      <a:pt x="1546022" y="315117"/>
                    </a:lnTo>
                    <a:lnTo>
                      <a:pt x="1448558" y="412582"/>
                    </a:lnTo>
                    <a:lnTo>
                      <a:pt x="1457388" y="422838"/>
                    </a:lnTo>
                    <a:lnTo>
                      <a:pt x="1514167" y="511583"/>
                    </a:lnTo>
                    <a:lnTo>
                      <a:pt x="1641935" y="458659"/>
                    </a:lnTo>
                    <a:lnTo>
                      <a:pt x="1707082" y="615941"/>
                    </a:lnTo>
                    <a:lnTo>
                      <a:pt x="1579247" y="668892"/>
                    </a:lnTo>
                    <a:lnTo>
                      <a:pt x="1584835" y="687711"/>
                    </a:lnTo>
                    <a:cubicBezTo>
                      <a:pt x="1592232" y="716929"/>
                      <a:pt x="1597895" y="746838"/>
                      <a:pt x="1601709" y="777321"/>
                    </a:cubicBezTo>
                    <a:lnTo>
                      <a:pt x="1602202" y="785260"/>
                    </a:lnTo>
                    <a:lnTo>
                      <a:pt x="1740762" y="785260"/>
                    </a:lnTo>
                    <a:lnTo>
                      <a:pt x="1740762" y="955500"/>
                    </a:lnTo>
                    <a:lnTo>
                      <a:pt x="1602244" y="955500"/>
                    </a:lnTo>
                    <a:lnTo>
                      <a:pt x="1592412" y="1019928"/>
                    </a:lnTo>
                    <a:lnTo>
                      <a:pt x="1579385" y="1071925"/>
                    </a:lnTo>
                    <a:lnTo>
                      <a:pt x="1707082" y="1124819"/>
                    </a:lnTo>
                    <a:lnTo>
                      <a:pt x="1641935" y="1282101"/>
                    </a:lnTo>
                    <a:lnTo>
                      <a:pt x="1514336" y="1229247"/>
                    </a:lnTo>
                    <a:lnTo>
                      <a:pt x="1500059" y="1255158"/>
                    </a:lnTo>
                    <a:lnTo>
                      <a:pt x="1448892" y="1328512"/>
                    </a:lnTo>
                    <a:lnTo>
                      <a:pt x="1546022" y="1425643"/>
                    </a:lnTo>
                    <a:lnTo>
                      <a:pt x="1425645" y="1546021"/>
                    </a:lnTo>
                    <a:lnTo>
                      <a:pt x="1328549" y="1448925"/>
                    </a:lnTo>
                    <a:lnTo>
                      <a:pt x="1312981" y="1462328"/>
                    </a:lnTo>
                    <a:lnTo>
                      <a:pt x="1229762" y="1515571"/>
                    </a:lnTo>
                    <a:lnTo>
                      <a:pt x="1282102" y="1641932"/>
                    </a:lnTo>
                    <a:lnTo>
                      <a:pt x="1124821" y="1707080"/>
                    </a:lnTo>
                    <a:lnTo>
                      <a:pt x="1073151" y="1582339"/>
                    </a:lnTo>
                    <a:lnTo>
                      <a:pt x="1048108" y="1589775"/>
                    </a:lnTo>
                    <a:cubicBezTo>
                      <a:pt x="1018890" y="1597172"/>
                      <a:pt x="988981" y="1602835"/>
                      <a:pt x="958498" y="1606649"/>
                    </a:cubicBezTo>
                    <a:lnTo>
                      <a:pt x="955501" y="1606835"/>
                    </a:lnTo>
                    <a:lnTo>
                      <a:pt x="955501" y="1740760"/>
                    </a:lnTo>
                    <a:lnTo>
                      <a:pt x="785261" y="1740760"/>
                    </a:lnTo>
                    <a:lnTo>
                      <a:pt x="785261" y="1607939"/>
                    </a:lnTo>
                    <a:lnTo>
                      <a:pt x="715891" y="1597352"/>
                    </a:lnTo>
                    <a:lnTo>
                      <a:pt x="666516" y="1584982"/>
                    </a:lnTo>
                    <a:lnTo>
                      <a:pt x="615942" y="1707080"/>
                    </a:lnTo>
                    <a:lnTo>
                      <a:pt x="458661" y="1641932"/>
                    </a:lnTo>
                    <a:lnTo>
                      <a:pt x="508928" y="1520575"/>
                    </a:lnTo>
                    <a:lnTo>
                      <a:pt x="480660" y="1504999"/>
                    </a:lnTo>
                    <a:lnTo>
                      <a:pt x="407307" y="1453832"/>
                    </a:lnTo>
                    <a:lnTo>
                      <a:pt x="315118" y="1546021"/>
                    </a:lnTo>
                    <a:lnTo>
                      <a:pt x="194740" y="1425643"/>
                    </a:lnTo>
                    <a:lnTo>
                      <a:pt x="286894" y="1333489"/>
                    </a:lnTo>
                    <a:lnTo>
                      <a:pt x="273491" y="1317922"/>
                    </a:lnTo>
                    <a:lnTo>
                      <a:pt x="218783" y="1232414"/>
                    </a:lnTo>
                    <a:lnTo>
                      <a:pt x="98828" y="1282101"/>
                    </a:lnTo>
                    <a:lnTo>
                      <a:pt x="33680" y="1124819"/>
                    </a:lnTo>
                    <a:lnTo>
                      <a:pt x="152714" y="1075514"/>
                    </a:lnTo>
                    <a:lnTo>
                      <a:pt x="146043" y="1053048"/>
                    </a:lnTo>
                    <a:cubicBezTo>
                      <a:pt x="138647" y="1023830"/>
                      <a:pt x="132984" y="993922"/>
                      <a:pt x="129170" y="963438"/>
                    </a:cubicBezTo>
                    <a:lnTo>
                      <a:pt x="128677" y="955500"/>
                    </a:lnTo>
                    <a:lnTo>
                      <a:pt x="0" y="955500"/>
                    </a:lnTo>
                    <a:lnTo>
                      <a:pt x="0" y="785260"/>
                    </a:lnTo>
                    <a:lnTo>
                      <a:pt x="128814" y="785260"/>
                    </a:lnTo>
                    <a:lnTo>
                      <a:pt x="134981" y="739025"/>
                    </a:lnTo>
                    <a:cubicBezTo>
                      <a:pt x="138313" y="720372"/>
                      <a:pt x="142341" y="701961"/>
                      <a:pt x="147040" y="683819"/>
                    </a:cubicBezTo>
                    <a:lnTo>
                      <a:pt x="152622" y="665208"/>
                    </a:lnTo>
                    <a:lnTo>
                      <a:pt x="33680" y="615940"/>
                    </a:lnTo>
                    <a:lnTo>
                      <a:pt x="98828" y="458659"/>
                    </a:lnTo>
                    <a:lnTo>
                      <a:pt x="219054" y="508459"/>
                    </a:lnTo>
                    <a:lnTo>
                      <a:pt x="264199" y="435381"/>
                    </a:lnTo>
                    <a:lnTo>
                      <a:pt x="286732" y="407109"/>
                    </a:lnTo>
                    <a:lnTo>
                      <a:pt x="194740" y="315117"/>
                    </a:lnTo>
                    <a:lnTo>
                      <a:pt x="315118" y="194739"/>
                    </a:lnTo>
                    <a:lnTo>
                      <a:pt x="407197" y="286817"/>
                    </a:lnTo>
                    <a:lnTo>
                      <a:pt x="460791" y="248268"/>
                    </a:lnTo>
                    <a:lnTo>
                      <a:pt x="508858" y="220014"/>
                    </a:lnTo>
                    <a:lnTo>
                      <a:pt x="458661" y="98828"/>
                    </a:lnTo>
                    <a:lnTo>
                      <a:pt x="615942" y="33679"/>
                    </a:lnTo>
                    <a:lnTo>
                      <a:pt x="666597" y="155970"/>
                    </a:lnTo>
                    <a:lnTo>
                      <a:pt x="715891" y="143408"/>
                    </a:lnTo>
                    <a:lnTo>
                      <a:pt x="785261" y="132820"/>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73" name="任意多边形 372"/>
              <p:cNvSpPr/>
              <p:nvPr/>
            </p:nvSpPr>
            <p:spPr>
              <a:xfrm>
                <a:off x="5248157" y="1719896"/>
                <a:ext cx="1708759" cy="1708757"/>
              </a:xfrm>
              <a:custGeom>
                <a:avLst/>
                <a:gdLst>
                  <a:gd name="connsiteX0" fmla="*/ 870381 w 1740762"/>
                  <a:gd name="connsiteY0" fmla="*/ 422211 h 1740760"/>
                  <a:gd name="connsiteX1" fmla="*/ 422212 w 1740762"/>
                  <a:gd name="connsiteY1" fmla="*/ 870380 h 1740760"/>
                  <a:gd name="connsiteX2" fmla="*/ 870381 w 1740762"/>
                  <a:gd name="connsiteY2" fmla="*/ 1318549 h 1740760"/>
                  <a:gd name="connsiteX3" fmla="*/ 1318550 w 1740762"/>
                  <a:gd name="connsiteY3" fmla="*/ 870380 h 1740760"/>
                  <a:gd name="connsiteX4" fmla="*/ 870381 w 1740762"/>
                  <a:gd name="connsiteY4" fmla="*/ 422211 h 1740760"/>
                  <a:gd name="connsiteX5" fmla="*/ 785261 w 1740762"/>
                  <a:gd name="connsiteY5" fmla="*/ 0 h 1740760"/>
                  <a:gd name="connsiteX6" fmla="*/ 955501 w 1740762"/>
                  <a:gd name="connsiteY6" fmla="*/ 0 h 1740760"/>
                  <a:gd name="connsiteX7" fmla="*/ 955501 w 1740762"/>
                  <a:gd name="connsiteY7" fmla="*/ 134329 h 1740760"/>
                  <a:gd name="connsiteX8" fmla="*/ 1014988 w 1740762"/>
                  <a:gd name="connsiteY8" fmla="*/ 143408 h 1740760"/>
                  <a:gd name="connsiteX9" fmla="*/ 1073317 w 1740762"/>
                  <a:gd name="connsiteY9" fmla="*/ 158020 h 1740760"/>
                  <a:gd name="connsiteX10" fmla="*/ 1124821 w 1740762"/>
                  <a:gd name="connsiteY10" fmla="*/ 33680 h 1740760"/>
                  <a:gd name="connsiteX11" fmla="*/ 1282102 w 1740762"/>
                  <a:gd name="connsiteY11" fmla="*/ 98828 h 1740760"/>
                  <a:gd name="connsiteX12" fmla="*/ 1229998 w 1740762"/>
                  <a:gd name="connsiteY12" fmla="*/ 224619 h 1740760"/>
                  <a:gd name="connsiteX13" fmla="*/ 1250218 w 1740762"/>
                  <a:gd name="connsiteY13" fmla="*/ 235760 h 1740760"/>
                  <a:gd name="connsiteX14" fmla="*/ 1327066 w 1740762"/>
                  <a:gd name="connsiteY14" fmla="*/ 289364 h 1740760"/>
                  <a:gd name="connsiteX15" fmla="*/ 1329143 w 1740762"/>
                  <a:gd name="connsiteY15" fmla="*/ 291241 h 1740760"/>
                  <a:gd name="connsiteX16" fmla="*/ 1425645 w 1740762"/>
                  <a:gd name="connsiteY16" fmla="*/ 194739 h 1740760"/>
                  <a:gd name="connsiteX17" fmla="*/ 1546022 w 1740762"/>
                  <a:gd name="connsiteY17" fmla="*/ 315117 h 1740760"/>
                  <a:gd name="connsiteX18" fmla="*/ 1448558 w 1740762"/>
                  <a:gd name="connsiteY18" fmla="*/ 412582 h 1740760"/>
                  <a:gd name="connsiteX19" fmla="*/ 1457388 w 1740762"/>
                  <a:gd name="connsiteY19" fmla="*/ 422838 h 1740760"/>
                  <a:gd name="connsiteX20" fmla="*/ 1514167 w 1740762"/>
                  <a:gd name="connsiteY20" fmla="*/ 511583 h 1740760"/>
                  <a:gd name="connsiteX21" fmla="*/ 1641935 w 1740762"/>
                  <a:gd name="connsiteY21" fmla="*/ 458659 h 1740760"/>
                  <a:gd name="connsiteX22" fmla="*/ 1707082 w 1740762"/>
                  <a:gd name="connsiteY22" fmla="*/ 615941 h 1740760"/>
                  <a:gd name="connsiteX23" fmla="*/ 1579247 w 1740762"/>
                  <a:gd name="connsiteY23" fmla="*/ 668892 h 1740760"/>
                  <a:gd name="connsiteX24" fmla="*/ 1584835 w 1740762"/>
                  <a:gd name="connsiteY24" fmla="*/ 687711 h 1740760"/>
                  <a:gd name="connsiteX25" fmla="*/ 1601709 w 1740762"/>
                  <a:gd name="connsiteY25" fmla="*/ 777321 h 1740760"/>
                  <a:gd name="connsiteX26" fmla="*/ 1602202 w 1740762"/>
                  <a:gd name="connsiteY26" fmla="*/ 785260 h 1740760"/>
                  <a:gd name="connsiteX27" fmla="*/ 1740762 w 1740762"/>
                  <a:gd name="connsiteY27" fmla="*/ 785260 h 1740760"/>
                  <a:gd name="connsiteX28" fmla="*/ 1740762 w 1740762"/>
                  <a:gd name="connsiteY28" fmla="*/ 955500 h 1740760"/>
                  <a:gd name="connsiteX29" fmla="*/ 1602244 w 1740762"/>
                  <a:gd name="connsiteY29" fmla="*/ 955500 h 1740760"/>
                  <a:gd name="connsiteX30" fmla="*/ 1592412 w 1740762"/>
                  <a:gd name="connsiteY30" fmla="*/ 1019928 h 1740760"/>
                  <a:gd name="connsiteX31" fmla="*/ 1579385 w 1740762"/>
                  <a:gd name="connsiteY31" fmla="*/ 1071925 h 1740760"/>
                  <a:gd name="connsiteX32" fmla="*/ 1707082 w 1740762"/>
                  <a:gd name="connsiteY32" fmla="*/ 1124819 h 1740760"/>
                  <a:gd name="connsiteX33" fmla="*/ 1641935 w 1740762"/>
                  <a:gd name="connsiteY33" fmla="*/ 1282101 h 1740760"/>
                  <a:gd name="connsiteX34" fmla="*/ 1514336 w 1740762"/>
                  <a:gd name="connsiteY34" fmla="*/ 1229247 h 1740760"/>
                  <a:gd name="connsiteX35" fmla="*/ 1500059 w 1740762"/>
                  <a:gd name="connsiteY35" fmla="*/ 1255158 h 1740760"/>
                  <a:gd name="connsiteX36" fmla="*/ 1448892 w 1740762"/>
                  <a:gd name="connsiteY36" fmla="*/ 1328512 h 1740760"/>
                  <a:gd name="connsiteX37" fmla="*/ 1546022 w 1740762"/>
                  <a:gd name="connsiteY37" fmla="*/ 1425643 h 1740760"/>
                  <a:gd name="connsiteX38" fmla="*/ 1425645 w 1740762"/>
                  <a:gd name="connsiteY38" fmla="*/ 1546021 h 1740760"/>
                  <a:gd name="connsiteX39" fmla="*/ 1328549 w 1740762"/>
                  <a:gd name="connsiteY39" fmla="*/ 1448925 h 1740760"/>
                  <a:gd name="connsiteX40" fmla="*/ 1312981 w 1740762"/>
                  <a:gd name="connsiteY40" fmla="*/ 1462328 h 1740760"/>
                  <a:gd name="connsiteX41" fmla="*/ 1229762 w 1740762"/>
                  <a:gd name="connsiteY41" fmla="*/ 1515571 h 1740760"/>
                  <a:gd name="connsiteX42" fmla="*/ 1282102 w 1740762"/>
                  <a:gd name="connsiteY42" fmla="*/ 1641932 h 1740760"/>
                  <a:gd name="connsiteX43" fmla="*/ 1124821 w 1740762"/>
                  <a:gd name="connsiteY43" fmla="*/ 1707080 h 1740760"/>
                  <a:gd name="connsiteX44" fmla="*/ 1073151 w 1740762"/>
                  <a:gd name="connsiteY44" fmla="*/ 1582339 h 1740760"/>
                  <a:gd name="connsiteX45" fmla="*/ 1048108 w 1740762"/>
                  <a:gd name="connsiteY45" fmla="*/ 1589775 h 1740760"/>
                  <a:gd name="connsiteX46" fmla="*/ 958498 w 1740762"/>
                  <a:gd name="connsiteY46" fmla="*/ 1606649 h 1740760"/>
                  <a:gd name="connsiteX47" fmla="*/ 955501 w 1740762"/>
                  <a:gd name="connsiteY47" fmla="*/ 1606835 h 1740760"/>
                  <a:gd name="connsiteX48" fmla="*/ 955501 w 1740762"/>
                  <a:gd name="connsiteY48" fmla="*/ 1740760 h 1740760"/>
                  <a:gd name="connsiteX49" fmla="*/ 785261 w 1740762"/>
                  <a:gd name="connsiteY49" fmla="*/ 1740760 h 1740760"/>
                  <a:gd name="connsiteX50" fmla="*/ 785261 w 1740762"/>
                  <a:gd name="connsiteY50" fmla="*/ 1607939 h 1740760"/>
                  <a:gd name="connsiteX51" fmla="*/ 715891 w 1740762"/>
                  <a:gd name="connsiteY51" fmla="*/ 1597352 h 1740760"/>
                  <a:gd name="connsiteX52" fmla="*/ 666516 w 1740762"/>
                  <a:gd name="connsiteY52" fmla="*/ 1584982 h 1740760"/>
                  <a:gd name="connsiteX53" fmla="*/ 615942 w 1740762"/>
                  <a:gd name="connsiteY53" fmla="*/ 1707080 h 1740760"/>
                  <a:gd name="connsiteX54" fmla="*/ 458661 w 1740762"/>
                  <a:gd name="connsiteY54" fmla="*/ 1641932 h 1740760"/>
                  <a:gd name="connsiteX55" fmla="*/ 508928 w 1740762"/>
                  <a:gd name="connsiteY55" fmla="*/ 1520575 h 1740760"/>
                  <a:gd name="connsiteX56" fmla="*/ 480660 w 1740762"/>
                  <a:gd name="connsiteY56" fmla="*/ 1504999 h 1740760"/>
                  <a:gd name="connsiteX57" fmla="*/ 407307 w 1740762"/>
                  <a:gd name="connsiteY57" fmla="*/ 1453832 h 1740760"/>
                  <a:gd name="connsiteX58" fmla="*/ 315118 w 1740762"/>
                  <a:gd name="connsiteY58" fmla="*/ 1546021 h 1740760"/>
                  <a:gd name="connsiteX59" fmla="*/ 194740 w 1740762"/>
                  <a:gd name="connsiteY59" fmla="*/ 1425643 h 1740760"/>
                  <a:gd name="connsiteX60" fmla="*/ 286894 w 1740762"/>
                  <a:gd name="connsiteY60" fmla="*/ 1333489 h 1740760"/>
                  <a:gd name="connsiteX61" fmla="*/ 273491 w 1740762"/>
                  <a:gd name="connsiteY61" fmla="*/ 1317922 h 1740760"/>
                  <a:gd name="connsiteX62" fmla="*/ 218783 w 1740762"/>
                  <a:gd name="connsiteY62" fmla="*/ 1232414 h 1740760"/>
                  <a:gd name="connsiteX63" fmla="*/ 98828 w 1740762"/>
                  <a:gd name="connsiteY63" fmla="*/ 1282101 h 1740760"/>
                  <a:gd name="connsiteX64" fmla="*/ 33680 w 1740762"/>
                  <a:gd name="connsiteY64" fmla="*/ 1124819 h 1740760"/>
                  <a:gd name="connsiteX65" fmla="*/ 152714 w 1740762"/>
                  <a:gd name="connsiteY65" fmla="*/ 1075514 h 1740760"/>
                  <a:gd name="connsiteX66" fmla="*/ 146043 w 1740762"/>
                  <a:gd name="connsiteY66" fmla="*/ 1053048 h 1740760"/>
                  <a:gd name="connsiteX67" fmla="*/ 129170 w 1740762"/>
                  <a:gd name="connsiteY67" fmla="*/ 963438 h 1740760"/>
                  <a:gd name="connsiteX68" fmla="*/ 128677 w 1740762"/>
                  <a:gd name="connsiteY68" fmla="*/ 955500 h 1740760"/>
                  <a:gd name="connsiteX69" fmla="*/ 0 w 1740762"/>
                  <a:gd name="connsiteY69" fmla="*/ 955500 h 1740760"/>
                  <a:gd name="connsiteX70" fmla="*/ 0 w 1740762"/>
                  <a:gd name="connsiteY70" fmla="*/ 785260 h 1740760"/>
                  <a:gd name="connsiteX71" fmla="*/ 128814 w 1740762"/>
                  <a:gd name="connsiteY71" fmla="*/ 785260 h 1740760"/>
                  <a:gd name="connsiteX72" fmla="*/ 134981 w 1740762"/>
                  <a:gd name="connsiteY72" fmla="*/ 739025 h 1740760"/>
                  <a:gd name="connsiteX73" fmla="*/ 147040 w 1740762"/>
                  <a:gd name="connsiteY73" fmla="*/ 683819 h 1740760"/>
                  <a:gd name="connsiteX74" fmla="*/ 152622 w 1740762"/>
                  <a:gd name="connsiteY74" fmla="*/ 665208 h 1740760"/>
                  <a:gd name="connsiteX75" fmla="*/ 33680 w 1740762"/>
                  <a:gd name="connsiteY75" fmla="*/ 615940 h 1740760"/>
                  <a:gd name="connsiteX76" fmla="*/ 98828 w 1740762"/>
                  <a:gd name="connsiteY76" fmla="*/ 458659 h 1740760"/>
                  <a:gd name="connsiteX77" fmla="*/ 219054 w 1740762"/>
                  <a:gd name="connsiteY77" fmla="*/ 508459 h 1740760"/>
                  <a:gd name="connsiteX78" fmla="*/ 264199 w 1740762"/>
                  <a:gd name="connsiteY78" fmla="*/ 435381 h 1740760"/>
                  <a:gd name="connsiteX79" fmla="*/ 286732 w 1740762"/>
                  <a:gd name="connsiteY79" fmla="*/ 407109 h 1740760"/>
                  <a:gd name="connsiteX80" fmla="*/ 194740 w 1740762"/>
                  <a:gd name="connsiteY80" fmla="*/ 315117 h 1740760"/>
                  <a:gd name="connsiteX81" fmla="*/ 315118 w 1740762"/>
                  <a:gd name="connsiteY81" fmla="*/ 194739 h 1740760"/>
                  <a:gd name="connsiteX82" fmla="*/ 407197 w 1740762"/>
                  <a:gd name="connsiteY82" fmla="*/ 286817 h 1740760"/>
                  <a:gd name="connsiteX83" fmla="*/ 460791 w 1740762"/>
                  <a:gd name="connsiteY83" fmla="*/ 248268 h 1740760"/>
                  <a:gd name="connsiteX84" fmla="*/ 508858 w 1740762"/>
                  <a:gd name="connsiteY84" fmla="*/ 220014 h 1740760"/>
                  <a:gd name="connsiteX85" fmla="*/ 458661 w 1740762"/>
                  <a:gd name="connsiteY85" fmla="*/ 98828 h 1740760"/>
                  <a:gd name="connsiteX86" fmla="*/ 615942 w 1740762"/>
                  <a:gd name="connsiteY86" fmla="*/ 33679 h 1740760"/>
                  <a:gd name="connsiteX87" fmla="*/ 666597 w 1740762"/>
                  <a:gd name="connsiteY87" fmla="*/ 155970 h 1740760"/>
                  <a:gd name="connsiteX88" fmla="*/ 715891 w 1740762"/>
                  <a:gd name="connsiteY88" fmla="*/ 143408 h 1740760"/>
                  <a:gd name="connsiteX89" fmla="*/ 785261 w 1740762"/>
                  <a:gd name="connsiteY89" fmla="*/ 132820 h 1740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740762" h="1740760">
                    <a:moveTo>
                      <a:pt x="870381" y="422211"/>
                    </a:moveTo>
                    <a:cubicBezTo>
                      <a:pt x="622864" y="422211"/>
                      <a:pt x="422212" y="622863"/>
                      <a:pt x="422212" y="870380"/>
                    </a:cubicBezTo>
                    <a:cubicBezTo>
                      <a:pt x="422212" y="1117897"/>
                      <a:pt x="622864" y="1318549"/>
                      <a:pt x="870381" y="1318549"/>
                    </a:cubicBezTo>
                    <a:cubicBezTo>
                      <a:pt x="1117898" y="1318549"/>
                      <a:pt x="1318550" y="1117897"/>
                      <a:pt x="1318550" y="870380"/>
                    </a:cubicBezTo>
                    <a:cubicBezTo>
                      <a:pt x="1318550" y="622863"/>
                      <a:pt x="1117898" y="422211"/>
                      <a:pt x="870381" y="422211"/>
                    </a:cubicBezTo>
                    <a:close/>
                    <a:moveTo>
                      <a:pt x="785261" y="0"/>
                    </a:moveTo>
                    <a:lnTo>
                      <a:pt x="955501" y="0"/>
                    </a:lnTo>
                    <a:lnTo>
                      <a:pt x="955501" y="134329"/>
                    </a:lnTo>
                    <a:lnTo>
                      <a:pt x="1014988" y="143408"/>
                    </a:lnTo>
                    <a:lnTo>
                      <a:pt x="1073317" y="158020"/>
                    </a:lnTo>
                    <a:lnTo>
                      <a:pt x="1124821" y="33680"/>
                    </a:lnTo>
                    <a:lnTo>
                      <a:pt x="1282102" y="98828"/>
                    </a:lnTo>
                    <a:lnTo>
                      <a:pt x="1229998" y="224619"/>
                    </a:lnTo>
                    <a:lnTo>
                      <a:pt x="1250218" y="235760"/>
                    </a:lnTo>
                    <a:cubicBezTo>
                      <a:pt x="1276992" y="252029"/>
                      <a:pt x="1302655" y="269943"/>
                      <a:pt x="1327066" y="289364"/>
                    </a:cubicBezTo>
                    <a:lnTo>
                      <a:pt x="1329143" y="291241"/>
                    </a:lnTo>
                    <a:lnTo>
                      <a:pt x="1425645" y="194739"/>
                    </a:lnTo>
                    <a:lnTo>
                      <a:pt x="1546022" y="315117"/>
                    </a:lnTo>
                    <a:lnTo>
                      <a:pt x="1448558" y="412582"/>
                    </a:lnTo>
                    <a:lnTo>
                      <a:pt x="1457388" y="422838"/>
                    </a:lnTo>
                    <a:lnTo>
                      <a:pt x="1514167" y="511583"/>
                    </a:lnTo>
                    <a:lnTo>
                      <a:pt x="1641935" y="458659"/>
                    </a:lnTo>
                    <a:lnTo>
                      <a:pt x="1707082" y="615941"/>
                    </a:lnTo>
                    <a:lnTo>
                      <a:pt x="1579247" y="668892"/>
                    </a:lnTo>
                    <a:lnTo>
                      <a:pt x="1584835" y="687711"/>
                    </a:lnTo>
                    <a:cubicBezTo>
                      <a:pt x="1592232" y="716929"/>
                      <a:pt x="1597895" y="746838"/>
                      <a:pt x="1601709" y="777321"/>
                    </a:cubicBezTo>
                    <a:lnTo>
                      <a:pt x="1602202" y="785260"/>
                    </a:lnTo>
                    <a:lnTo>
                      <a:pt x="1740762" y="785260"/>
                    </a:lnTo>
                    <a:lnTo>
                      <a:pt x="1740762" y="955500"/>
                    </a:lnTo>
                    <a:lnTo>
                      <a:pt x="1602244" y="955500"/>
                    </a:lnTo>
                    <a:lnTo>
                      <a:pt x="1592412" y="1019928"/>
                    </a:lnTo>
                    <a:lnTo>
                      <a:pt x="1579385" y="1071925"/>
                    </a:lnTo>
                    <a:lnTo>
                      <a:pt x="1707082" y="1124819"/>
                    </a:lnTo>
                    <a:lnTo>
                      <a:pt x="1641935" y="1282101"/>
                    </a:lnTo>
                    <a:lnTo>
                      <a:pt x="1514336" y="1229247"/>
                    </a:lnTo>
                    <a:lnTo>
                      <a:pt x="1500059" y="1255158"/>
                    </a:lnTo>
                    <a:lnTo>
                      <a:pt x="1448892" y="1328512"/>
                    </a:lnTo>
                    <a:lnTo>
                      <a:pt x="1546022" y="1425643"/>
                    </a:lnTo>
                    <a:lnTo>
                      <a:pt x="1425645" y="1546021"/>
                    </a:lnTo>
                    <a:lnTo>
                      <a:pt x="1328549" y="1448925"/>
                    </a:lnTo>
                    <a:lnTo>
                      <a:pt x="1312981" y="1462328"/>
                    </a:lnTo>
                    <a:lnTo>
                      <a:pt x="1229762" y="1515571"/>
                    </a:lnTo>
                    <a:lnTo>
                      <a:pt x="1282102" y="1641932"/>
                    </a:lnTo>
                    <a:lnTo>
                      <a:pt x="1124821" y="1707080"/>
                    </a:lnTo>
                    <a:lnTo>
                      <a:pt x="1073151" y="1582339"/>
                    </a:lnTo>
                    <a:lnTo>
                      <a:pt x="1048108" y="1589775"/>
                    </a:lnTo>
                    <a:cubicBezTo>
                      <a:pt x="1018890" y="1597172"/>
                      <a:pt x="988981" y="1602835"/>
                      <a:pt x="958498" y="1606649"/>
                    </a:cubicBezTo>
                    <a:lnTo>
                      <a:pt x="955501" y="1606835"/>
                    </a:lnTo>
                    <a:lnTo>
                      <a:pt x="955501" y="1740760"/>
                    </a:lnTo>
                    <a:lnTo>
                      <a:pt x="785261" y="1740760"/>
                    </a:lnTo>
                    <a:lnTo>
                      <a:pt x="785261" y="1607939"/>
                    </a:lnTo>
                    <a:lnTo>
                      <a:pt x="715891" y="1597352"/>
                    </a:lnTo>
                    <a:lnTo>
                      <a:pt x="666516" y="1584982"/>
                    </a:lnTo>
                    <a:lnTo>
                      <a:pt x="615942" y="1707080"/>
                    </a:lnTo>
                    <a:lnTo>
                      <a:pt x="458661" y="1641932"/>
                    </a:lnTo>
                    <a:lnTo>
                      <a:pt x="508928" y="1520575"/>
                    </a:lnTo>
                    <a:lnTo>
                      <a:pt x="480660" y="1504999"/>
                    </a:lnTo>
                    <a:lnTo>
                      <a:pt x="407307" y="1453832"/>
                    </a:lnTo>
                    <a:lnTo>
                      <a:pt x="315118" y="1546021"/>
                    </a:lnTo>
                    <a:lnTo>
                      <a:pt x="194740" y="1425643"/>
                    </a:lnTo>
                    <a:lnTo>
                      <a:pt x="286894" y="1333489"/>
                    </a:lnTo>
                    <a:lnTo>
                      <a:pt x="273491" y="1317922"/>
                    </a:lnTo>
                    <a:lnTo>
                      <a:pt x="218783" y="1232414"/>
                    </a:lnTo>
                    <a:lnTo>
                      <a:pt x="98828" y="1282101"/>
                    </a:lnTo>
                    <a:lnTo>
                      <a:pt x="33680" y="1124819"/>
                    </a:lnTo>
                    <a:lnTo>
                      <a:pt x="152714" y="1075514"/>
                    </a:lnTo>
                    <a:lnTo>
                      <a:pt x="146043" y="1053048"/>
                    </a:lnTo>
                    <a:cubicBezTo>
                      <a:pt x="138647" y="1023830"/>
                      <a:pt x="132984" y="993922"/>
                      <a:pt x="129170" y="963438"/>
                    </a:cubicBezTo>
                    <a:lnTo>
                      <a:pt x="128677" y="955500"/>
                    </a:lnTo>
                    <a:lnTo>
                      <a:pt x="0" y="955500"/>
                    </a:lnTo>
                    <a:lnTo>
                      <a:pt x="0" y="785260"/>
                    </a:lnTo>
                    <a:lnTo>
                      <a:pt x="128814" y="785260"/>
                    </a:lnTo>
                    <a:lnTo>
                      <a:pt x="134981" y="739025"/>
                    </a:lnTo>
                    <a:cubicBezTo>
                      <a:pt x="138313" y="720372"/>
                      <a:pt x="142341" y="701961"/>
                      <a:pt x="147040" y="683819"/>
                    </a:cubicBezTo>
                    <a:lnTo>
                      <a:pt x="152622" y="665208"/>
                    </a:lnTo>
                    <a:lnTo>
                      <a:pt x="33680" y="615940"/>
                    </a:lnTo>
                    <a:lnTo>
                      <a:pt x="98828" y="458659"/>
                    </a:lnTo>
                    <a:lnTo>
                      <a:pt x="219054" y="508459"/>
                    </a:lnTo>
                    <a:lnTo>
                      <a:pt x="264199" y="435381"/>
                    </a:lnTo>
                    <a:lnTo>
                      <a:pt x="286732" y="407109"/>
                    </a:lnTo>
                    <a:lnTo>
                      <a:pt x="194740" y="315117"/>
                    </a:lnTo>
                    <a:lnTo>
                      <a:pt x="315118" y="194739"/>
                    </a:lnTo>
                    <a:lnTo>
                      <a:pt x="407197" y="286817"/>
                    </a:lnTo>
                    <a:lnTo>
                      <a:pt x="460791" y="248268"/>
                    </a:lnTo>
                    <a:lnTo>
                      <a:pt x="508858" y="220014"/>
                    </a:lnTo>
                    <a:lnTo>
                      <a:pt x="458661" y="98828"/>
                    </a:lnTo>
                    <a:lnTo>
                      <a:pt x="615942" y="33679"/>
                    </a:lnTo>
                    <a:lnTo>
                      <a:pt x="666597" y="155970"/>
                    </a:lnTo>
                    <a:lnTo>
                      <a:pt x="715891" y="143408"/>
                    </a:lnTo>
                    <a:lnTo>
                      <a:pt x="785261" y="132820"/>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sp>
          <p:nvSpPr>
            <p:cNvPr id="391" name="任意多边形 390"/>
            <p:cNvSpPr/>
            <p:nvPr/>
          </p:nvSpPr>
          <p:spPr>
            <a:xfrm>
              <a:off x="2982021" y="2313284"/>
              <a:ext cx="436601" cy="436660"/>
            </a:xfrm>
            <a:custGeom>
              <a:avLst/>
              <a:gdLst>
                <a:gd name="connsiteX0" fmla="*/ 870381 w 1740762"/>
                <a:gd name="connsiteY0" fmla="*/ 422211 h 1740760"/>
                <a:gd name="connsiteX1" fmla="*/ 422212 w 1740762"/>
                <a:gd name="connsiteY1" fmla="*/ 870380 h 1740760"/>
                <a:gd name="connsiteX2" fmla="*/ 870381 w 1740762"/>
                <a:gd name="connsiteY2" fmla="*/ 1318549 h 1740760"/>
                <a:gd name="connsiteX3" fmla="*/ 1318550 w 1740762"/>
                <a:gd name="connsiteY3" fmla="*/ 870380 h 1740760"/>
                <a:gd name="connsiteX4" fmla="*/ 870381 w 1740762"/>
                <a:gd name="connsiteY4" fmla="*/ 422211 h 1740760"/>
                <a:gd name="connsiteX5" fmla="*/ 785261 w 1740762"/>
                <a:gd name="connsiteY5" fmla="*/ 0 h 1740760"/>
                <a:gd name="connsiteX6" fmla="*/ 955501 w 1740762"/>
                <a:gd name="connsiteY6" fmla="*/ 0 h 1740760"/>
                <a:gd name="connsiteX7" fmla="*/ 955501 w 1740762"/>
                <a:gd name="connsiteY7" fmla="*/ 134329 h 1740760"/>
                <a:gd name="connsiteX8" fmla="*/ 1014988 w 1740762"/>
                <a:gd name="connsiteY8" fmla="*/ 143408 h 1740760"/>
                <a:gd name="connsiteX9" fmla="*/ 1073317 w 1740762"/>
                <a:gd name="connsiteY9" fmla="*/ 158020 h 1740760"/>
                <a:gd name="connsiteX10" fmla="*/ 1124821 w 1740762"/>
                <a:gd name="connsiteY10" fmla="*/ 33680 h 1740760"/>
                <a:gd name="connsiteX11" fmla="*/ 1282102 w 1740762"/>
                <a:gd name="connsiteY11" fmla="*/ 98828 h 1740760"/>
                <a:gd name="connsiteX12" fmla="*/ 1229998 w 1740762"/>
                <a:gd name="connsiteY12" fmla="*/ 224619 h 1740760"/>
                <a:gd name="connsiteX13" fmla="*/ 1250218 w 1740762"/>
                <a:gd name="connsiteY13" fmla="*/ 235760 h 1740760"/>
                <a:gd name="connsiteX14" fmla="*/ 1327066 w 1740762"/>
                <a:gd name="connsiteY14" fmla="*/ 289364 h 1740760"/>
                <a:gd name="connsiteX15" fmla="*/ 1329143 w 1740762"/>
                <a:gd name="connsiteY15" fmla="*/ 291241 h 1740760"/>
                <a:gd name="connsiteX16" fmla="*/ 1425645 w 1740762"/>
                <a:gd name="connsiteY16" fmla="*/ 194739 h 1740760"/>
                <a:gd name="connsiteX17" fmla="*/ 1546022 w 1740762"/>
                <a:gd name="connsiteY17" fmla="*/ 315117 h 1740760"/>
                <a:gd name="connsiteX18" fmla="*/ 1448558 w 1740762"/>
                <a:gd name="connsiteY18" fmla="*/ 412582 h 1740760"/>
                <a:gd name="connsiteX19" fmla="*/ 1457388 w 1740762"/>
                <a:gd name="connsiteY19" fmla="*/ 422838 h 1740760"/>
                <a:gd name="connsiteX20" fmla="*/ 1514167 w 1740762"/>
                <a:gd name="connsiteY20" fmla="*/ 511583 h 1740760"/>
                <a:gd name="connsiteX21" fmla="*/ 1641935 w 1740762"/>
                <a:gd name="connsiteY21" fmla="*/ 458659 h 1740760"/>
                <a:gd name="connsiteX22" fmla="*/ 1707082 w 1740762"/>
                <a:gd name="connsiteY22" fmla="*/ 615941 h 1740760"/>
                <a:gd name="connsiteX23" fmla="*/ 1579247 w 1740762"/>
                <a:gd name="connsiteY23" fmla="*/ 668892 h 1740760"/>
                <a:gd name="connsiteX24" fmla="*/ 1584835 w 1740762"/>
                <a:gd name="connsiteY24" fmla="*/ 687711 h 1740760"/>
                <a:gd name="connsiteX25" fmla="*/ 1601709 w 1740762"/>
                <a:gd name="connsiteY25" fmla="*/ 777321 h 1740760"/>
                <a:gd name="connsiteX26" fmla="*/ 1602202 w 1740762"/>
                <a:gd name="connsiteY26" fmla="*/ 785260 h 1740760"/>
                <a:gd name="connsiteX27" fmla="*/ 1740762 w 1740762"/>
                <a:gd name="connsiteY27" fmla="*/ 785260 h 1740760"/>
                <a:gd name="connsiteX28" fmla="*/ 1740762 w 1740762"/>
                <a:gd name="connsiteY28" fmla="*/ 955500 h 1740760"/>
                <a:gd name="connsiteX29" fmla="*/ 1602244 w 1740762"/>
                <a:gd name="connsiteY29" fmla="*/ 955500 h 1740760"/>
                <a:gd name="connsiteX30" fmla="*/ 1592412 w 1740762"/>
                <a:gd name="connsiteY30" fmla="*/ 1019928 h 1740760"/>
                <a:gd name="connsiteX31" fmla="*/ 1579385 w 1740762"/>
                <a:gd name="connsiteY31" fmla="*/ 1071925 h 1740760"/>
                <a:gd name="connsiteX32" fmla="*/ 1707082 w 1740762"/>
                <a:gd name="connsiteY32" fmla="*/ 1124819 h 1740760"/>
                <a:gd name="connsiteX33" fmla="*/ 1641935 w 1740762"/>
                <a:gd name="connsiteY33" fmla="*/ 1282101 h 1740760"/>
                <a:gd name="connsiteX34" fmla="*/ 1514336 w 1740762"/>
                <a:gd name="connsiteY34" fmla="*/ 1229247 h 1740760"/>
                <a:gd name="connsiteX35" fmla="*/ 1500059 w 1740762"/>
                <a:gd name="connsiteY35" fmla="*/ 1255158 h 1740760"/>
                <a:gd name="connsiteX36" fmla="*/ 1448892 w 1740762"/>
                <a:gd name="connsiteY36" fmla="*/ 1328512 h 1740760"/>
                <a:gd name="connsiteX37" fmla="*/ 1546022 w 1740762"/>
                <a:gd name="connsiteY37" fmla="*/ 1425643 h 1740760"/>
                <a:gd name="connsiteX38" fmla="*/ 1425645 w 1740762"/>
                <a:gd name="connsiteY38" fmla="*/ 1546021 h 1740760"/>
                <a:gd name="connsiteX39" fmla="*/ 1328549 w 1740762"/>
                <a:gd name="connsiteY39" fmla="*/ 1448925 h 1740760"/>
                <a:gd name="connsiteX40" fmla="*/ 1312981 w 1740762"/>
                <a:gd name="connsiteY40" fmla="*/ 1462328 h 1740760"/>
                <a:gd name="connsiteX41" fmla="*/ 1229762 w 1740762"/>
                <a:gd name="connsiteY41" fmla="*/ 1515571 h 1740760"/>
                <a:gd name="connsiteX42" fmla="*/ 1282102 w 1740762"/>
                <a:gd name="connsiteY42" fmla="*/ 1641932 h 1740760"/>
                <a:gd name="connsiteX43" fmla="*/ 1124821 w 1740762"/>
                <a:gd name="connsiteY43" fmla="*/ 1707080 h 1740760"/>
                <a:gd name="connsiteX44" fmla="*/ 1073151 w 1740762"/>
                <a:gd name="connsiteY44" fmla="*/ 1582339 h 1740760"/>
                <a:gd name="connsiteX45" fmla="*/ 1048108 w 1740762"/>
                <a:gd name="connsiteY45" fmla="*/ 1589775 h 1740760"/>
                <a:gd name="connsiteX46" fmla="*/ 958498 w 1740762"/>
                <a:gd name="connsiteY46" fmla="*/ 1606649 h 1740760"/>
                <a:gd name="connsiteX47" fmla="*/ 955501 w 1740762"/>
                <a:gd name="connsiteY47" fmla="*/ 1606835 h 1740760"/>
                <a:gd name="connsiteX48" fmla="*/ 955501 w 1740762"/>
                <a:gd name="connsiteY48" fmla="*/ 1740760 h 1740760"/>
                <a:gd name="connsiteX49" fmla="*/ 785261 w 1740762"/>
                <a:gd name="connsiteY49" fmla="*/ 1740760 h 1740760"/>
                <a:gd name="connsiteX50" fmla="*/ 785261 w 1740762"/>
                <a:gd name="connsiteY50" fmla="*/ 1607939 h 1740760"/>
                <a:gd name="connsiteX51" fmla="*/ 715891 w 1740762"/>
                <a:gd name="connsiteY51" fmla="*/ 1597352 h 1740760"/>
                <a:gd name="connsiteX52" fmla="*/ 666516 w 1740762"/>
                <a:gd name="connsiteY52" fmla="*/ 1584982 h 1740760"/>
                <a:gd name="connsiteX53" fmla="*/ 615942 w 1740762"/>
                <a:gd name="connsiteY53" fmla="*/ 1707080 h 1740760"/>
                <a:gd name="connsiteX54" fmla="*/ 458661 w 1740762"/>
                <a:gd name="connsiteY54" fmla="*/ 1641932 h 1740760"/>
                <a:gd name="connsiteX55" fmla="*/ 508928 w 1740762"/>
                <a:gd name="connsiteY55" fmla="*/ 1520575 h 1740760"/>
                <a:gd name="connsiteX56" fmla="*/ 480660 w 1740762"/>
                <a:gd name="connsiteY56" fmla="*/ 1504999 h 1740760"/>
                <a:gd name="connsiteX57" fmla="*/ 407307 w 1740762"/>
                <a:gd name="connsiteY57" fmla="*/ 1453832 h 1740760"/>
                <a:gd name="connsiteX58" fmla="*/ 315118 w 1740762"/>
                <a:gd name="connsiteY58" fmla="*/ 1546021 h 1740760"/>
                <a:gd name="connsiteX59" fmla="*/ 194740 w 1740762"/>
                <a:gd name="connsiteY59" fmla="*/ 1425643 h 1740760"/>
                <a:gd name="connsiteX60" fmla="*/ 286894 w 1740762"/>
                <a:gd name="connsiteY60" fmla="*/ 1333489 h 1740760"/>
                <a:gd name="connsiteX61" fmla="*/ 273491 w 1740762"/>
                <a:gd name="connsiteY61" fmla="*/ 1317922 h 1740760"/>
                <a:gd name="connsiteX62" fmla="*/ 218783 w 1740762"/>
                <a:gd name="connsiteY62" fmla="*/ 1232414 h 1740760"/>
                <a:gd name="connsiteX63" fmla="*/ 98828 w 1740762"/>
                <a:gd name="connsiteY63" fmla="*/ 1282101 h 1740760"/>
                <a:gd name="connsiteX64" fmla="*/ 33680 w 1740762"/>
                <a:gd name="connsiteY64" fmla="*/ 1124819 h 1740760"/>
                <a:gd name="connsiteX65" fmla="*/ 152714 w 1740762"/>
                <a:gd name="connsiteY65" fmla="*/ 1075514 h 1740760"/>
                <a:gd name="connsiteX66" fmla="*/ 146043 w 1740762"/>
                <a:gd name="connsiteY66" fmla="*/ 1053048 h 1740760"/>
                <a:gd name="connsiteX67" fmla="*/ 129170 w 1740762"/>
                <a:gd name="connsiteY67" fmla="*/ 963438 h 1740760"/>
                <a:gd name="connsiteX68" fmla="*/ 128677 w 1740762"/>
                <a:gd name="connsiteY68" fmla="*/ 955500 h 1740760"/>
                <a:gd name="connsiteX69" fmla="*/ 0 w 1740762"/>
                <a:gd name="connsiteY69" fmla="*/ 955500 h 1740760"/>
                <a:gd name="connsiteX70" fmla="*/ 0 w 1740762"/>
                <a:gd name="connsiteY70" fmla="*/ 785260 h 1740760"/>
                <a:gd name="connsiteX71" fmla="*/ 128814 w 1740762"/>
                <a:gd name="connsiteY71" fmla="*/ 785260 h 1740760"/>
                <a:gd name="connsiteX72" fmla="*/ 134981 w 1740762"/>
                <a:gd name="connsiteY72" fmla="*/ 739025 h 1740760"/>
                <a:gd name="connsiteX73" fmla="*/ 147040 w 1740762"/>
                <a:gd name="connsiteY73" fmla="*/ 683819 h 1740760"/>
                <a:gd name="connsiteX74" fmla="*/ 152622 w 1740762"/>
                <a:gd name="connsiteY74" fmla="*/ 665208 h 1740760"/>
                <a:gd name="connsiteX75" fmla="*/ 33680 w 1740762"/>
                <a:gd name="connsiteY75" fmla="*/ 615940 h 1740760"/>
                <a:gd name="connsiteX76" fmla="*/ 98828 w 1740762"/>
                <a:gd name="connsiteY76" fmla="*/ 458659 h 1740760"/>
                <a:gd name="connsiteX77" fmla="*/ 219054 w 1740762"/>
                <a:gd name="connsiteY77" fmla="*/ 508459 h 1740760"/>
                <a:gd name="connsiteX78" fmla="*/ 264199 w 1740762"/>
                <a:gd name="connsiteY78" fmla="*/ 435381 h 1740760"/>
                <a:gd name="connsiteX79" fmla="*/ 286732 w 1740762"/>
                <a:gd name="connsiteY79" fmla="*/ 407109 h 1740760"/>
                <a:gd name="connsiteX80" fmla="*/ 194740 w 1740762"/>
                <a:gd name="connsiteY80" fmla="*/ 315117 h 1740760"/>
                <a:gd name="connsiteX81" fmla="*/ 315118 w 1740762"/>
                <a:gd name="connsiteY81" fmla="*/ 194739 h 1740760"/>
                <a:gd name="connsiteX82" fmla="*/ 407197 w 1740762"/>
                <a:gd name="connsiteY82" fmla="*/ 286817 h 1740760"/>
                <a:gd name="connsiteX83" fmla="*/ 460791 w 1740762"/>
                <a:gd name="connsiteY83" fmla="*/ 248268 h 1740760"/>
                <a:gd name="connsiteX84" fmla="*/ 508858 w 1740762"/>
                <a:gd name="connsiteY84" fmla="*/ 220014 h 1740760"/>
                <a:gd name="connsiteX85" fmla="*/ 458661 w 1740762"/>
                <a:gd name="connsiteY85" fmla="*/ 98828 h 1740760"/>
                <a:gd name="connsiteX86" fmla="*/ 615942 w 1740762"/>
                <a:gd name="connsiteY86" fmla="*/ 33679 h 1740760"/>
                <a:gd name="connsiteX87" fmla="*/ 666597 w 1740762"/>
                <a:gd name="connsiteY87" fmla="*/ 155970 h 1740760"/>
                <a:gd name="connsiteX88" fmla="*/ 715891 w 1740762"/>
                <a:gd name="connsiteY88" fmla="*/ 143408 h 1740760"/>
                <a:gd name="connsiteX89" fmla="*/ 785261 w 1740762"/>
                <a:gd name="connsiteY89" fmla="*/ 132820 h 1740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740762" h="1740760">
                  <a:moveTo>
                    <a:pt x="870381" y="422211"/>
                  </a:moveTo>
                  <a:cubicBezTo>
                    <a:pt x="622864" y="422211"/>
                    <a:pt x="422212" y="622863"/>
                    <a:pt x="422212" y="870380"/>
                  </a:cubicBezTo>
                  <a:cubicBezTo>
                    <a:pt x="422212" y="1117897"/>
                    <a:pt x="622864" y="1318549"/>
                    <a:pt x="870381" y="1318549"/>
                  </a:cubicBezTo>
                  <a:cubicBezTo>
                    <a:pt x="1117898" y="1318549"/>
                    <a:pt x="1318550" y="1117897"/>
                    <a:pt x="1318550" y="870380"/>
                  </a:cubicBezTo>
                  <a:cubicBezTo>
                    <a:pt x="1318550" y="622863"/>
                    <a:pt x="1117898" y="422211"/>
                    <a:pt x="870381" y="422211"/>
                  </a:cubicBezTo>
                  <a:close/>
                  <a:moveTo>
                    <a:pt x="785261" y="0"/>
                  </a:moveTo>
                  <a:lnTo>
                    <a:pt x="955501" y="0"/>
                  </a:lnTo>
                  <a:lnTo>
                    <a:pt x="955501" y="134329"/>
                  </a:lnTo>
                  <a:lnTo>
                    <a:pt x="1014988" y="143408"/>
                  </a:lnTo>
                  <a:lnTo>
                    <a:pt x="1073317" y="158020"/>
                  </a:lnTo>
                  <a:lnTo>
                    <a:pt x="1124821" y="33680"/>
                  </a:lnTo>
                  <a:lnTo>
                    <a:pt x="1282102" y="98828"/>
                  </a:lnTo>
                  <a:lnTo>
                    <a:pt x="1229998" y="224619"/>
                  </a:lnTo>
                  <a:lnTo>
                    <a:pt x="1250218" y="235760"/>
                  </a:lnTo>
                  <a:cubicBezTo>
                    <a:pt x="1276992" y="252029"/>
                    <a:pt x="1302655" y="269943"/>
                    <a:pt x="1327066" y="289364"/>
                  </a:cubicBezTo>
                  <a:lnTo>
                    <a:pt x="1329143" y="291241"/>
                  </a:lnTo>
                  <a:lnTo>
                    <a:pt x="1425645" y="194739"/>
                  </a:lnTo>
                  <a:lnTo>
                    <a:pt x="1546022" y="315117"/>
                  </a:lnTo>
                  <a:lnTo>
                    <a:pt x="1448558" y="412582"/>
                  </a:lnTo>
                  <a:lnTo>
                    <a:pt x="1457388" y="422838"/>
                  </a:lnTo>
                  <a:lnTo>
                    <a:pt x="1514167" y="511583"/>
                  </a:lnTo>
                  <a:lnTo>
                    <a:pt x="1641935" y="458659"/>
                  </a:lnTo>
                  <a:lnTo>
                    <a:pt x="1707082" y="615941"/>
                  </a:lnTo>
                  <a:lnTo>
                    <a:pt x="1579247" y="668892"/>
                  </a:lnTo>
                  <a:lnTo>
                    <a:pt x="1584835" y="687711"/>
                  </a:lnTo>
                  <a:cubicBezTo>
                    <a:pt x="1592232" y="716929"/>
                    <a:pt x="1597895" y="746838"/>
                    <a:pt x="1601709" y="777321"/>
                  </a:cubicBezTo>
                  <a:lnTo>
                    <a:pt x="1602202" y="785260"/>
                  </a:lnTo>
                  <a:lnTo>
                    <a:pt x="1740762" y="785260"/>
                  </a:lnTo>
                  <a:lnTo>
                    <a:pt x="1740762" y="955500"/>
                  </a:lnTo>
                  <a:lnTo>
                    <a:pt x="1602244" y="955500"/>
                  </a:lnTo>
                  <a:lnTo>
                    <a:pt x="1592412" y="1019928"/>
                  </a:lnTo>
                  <a:lnTo>
                    <a:pt x="1579385" y="1071925"/>
                  </a:lnTo>
                  <a:lnTo>
                    <a:pt x="1707082" y="1124819"/>
                  </a:lnTo>
                  <a:lnTo>
                    <a:pt x="1641935" y="1282101"/>
                  </a:lnTo>
                  <a:lnTo>
                    <a:pt x="1514336" y="1229247"/>
                  </a:lnTo>
                  <a:lnTo>
                    <a:pt x="1500059" y="1255158"/>
                  </a:lnTo>
                  <a:lnTo>
                    <a:pt x="1448892" y="1328512"/>
                  </a:lnTo>
                  <a:lnTo>
                    <a:pt x="1546022" y="1425643"/>
                  </a:lnTo>
                  <a:lnTo>
                    <a:pt x="1425645" y="1546021"/>
                  </a:lnTo>
                  <a:lnTo>
                    <a:pt x="1328549" y="1448925"/>
                  </a:lnTo>
                  <a:lnTo>
                    <a:pt x="1312981" y="1462328"/>
                  </a:lnTo>
                  <a:lnTo>
                    <a:pt x="1229762" y="1515571"/>
                  </a:lnTo>
                  <a:lnTo>
                    <a:pt x="1282102" y="1641932"/>
                  </a:lnTo>
                  <a:lnTo>
                    <a:pt x="1124821" y="1707080"/>
                  </a:lnTo>
                  <a:lnTo>
                    <a:pt x="1073151" y="1582339"/>
                  </a:lnTo>
                  <a:lnTo>
                    <a:pt x="1048108" y="1589775"/>
                  </a:lnTo>
                  <a:cubicBezTo>
                    <a:pt x="1018890" y="1597172"/>
                    <a:pt x="988981" y="1602835"/>
                    <a:pt x="958498" y="1606649"/>
                  </a:cubicBezTo>
                  <a:lnTo>
                    <a:pt x="955501" y="1606835"/>
                  </a:lnTo>
                  <a:lnTo>
                    <a:pt x="955501" y="1740760"/>
                  </a:lnTo>
                  <a:lnTo>
                    <a:pt x="785261" y="1740760"/>
                  </a:lnTo>
                  <a:lnTo>
                    <a:pt x="785261" y="1607939"/>
                  </a:lnTo>
                  <a:lnTo>
                    <a:pt x="715891" y="1597352"/>
                  </a:lnTo>
                  <a:lnTo>
                    <a:pt x="666516" y="1584982"/>
                  </a:lnTo>
                  <a:lnTo>
                    <a:pt x="615942" y="1707080"/>
                  </a:lnTo>
                  <a:lnTo>
                    <a:pt x="458661" y="1641932"/>
                  </a:lnTo>
                  <a:lnTo>
                    <a:pt x="508928" y="1520575"/>
                  </a:lnTo>
                  <a:lnTo>
                    <a:pt x="480660" y="1504999"/>
                  </a:lnTo>
                  <a:lnTo>
                    <a:pt x="407307" y="1453832"/>
                  </a:lnTo>
                  <a:lnTo>
                    <a:pt x="315118" y="1546021"/>
                  </a:lnTo>
                  <a:lnTo>
                    <a:pt x="194740" y="1425643"/>
                  </a:lnTo>
                  <a:lnTo>
                    <a:pt x="286894" y="1333489"/>
                  </a:lnTo>
                  <a:lnTo>
                    <a:pt x="273491" y="1317922"/>
                  </a:lnTo>
                  <a:lnTo>
                    <a:pt x="218783" y="1232414"/>
                  </a:lnTo>
                  <a:lnTo>
                    <a:pt x="98828" y="1282101"/>
                  </a:lnTo>
                  <a:lnTo>
                    <a:pt x="33680" y="1124819"/>
                  </a:lnTo>
                  <a:lnTo>
                    <a:pt x="152714" y="1075514"/>
                  </a:lnTo>
                  <a:lnTo>
                    <a:pt x="146043" y="1053048"/>
                  </a:lnTo>
                  <a:cubicBezTo>
                    <a:pt x="138647" y="1023830"/>
                    <a:pt x="132984" y="993922"/>
                    <a:pt x="129170" y="963438"/>
                  </a:cubicBezTo>
                  <a:lnTo>
                    <a:pt x="128677" y="955500"/>
                  </a:lnTo>
                  <a:lnTo>
                    <a:pt x="0" y="955500"/>
                  </a:lnTo>
                  <a:lnTo>
                    <a:pt x="0" y="785260"/>
                  </a:lnTo>
                  <a:lnTo>
                    <a:pt x="128814" y="785260"/>
                  </a:lnTo>
                  <a:lnTo>
                    <a:pt x="134981" y="739025"/>
                  </a:lnTo>
                  <a:cubicBezTo>
                    <a:pt x="138313" y="720372"/>
                    <a:pt x="142341" y="701961"/>
                    <a:pt x="147040" y="683819"/>
                  </a:cubicBezTo>
                  <a:lnTo>
                    <a:pt x="152622" y="665208"/>
                  </a:lnTo>
                  <a:lnTo>
                    <a:pt x="33680" y="615940"/>
                  </a:lnTo>
                  <a:lnTo>
                    <a:pt x="98828" y="458659"/>
                  </a:lnTo>
                  <a:lnTo>
                    <a:pt x="219054" y="508459"/>
                  </a:lnTo>
                  <a:lnTo>
                    <a:pt x="264199" y="435381"/>
                  </a:lnTo>
                  <a:lnTo>
                    <a:pt x="286732" y="407109"/>
                  </a:lnTo>
                  <a:lnTo>
                    <a:pt x="194740" y="315117"/>
                  </a:lnTo>
                  <a:lnTo>
                    <a:pt x="315118" y="194739"/>
                  </a:lnTo>
                  <a:lnTo>
                    <a:pt x="407197" y="286817"/>
                  </a:lnTo>
                  <a:lnTo>
                    <a:pt x="460791" y="248268"/>
                  </a:lnTo>
                  <a:lnTo>
                    <a:pt x="508858" y="220014"/>
                  </a:lnTo>
                  <a:lnTo>
                    <a:pt x="458661" y="98828"/>
                  </a:lnTo>
                  <a:lnTo>
                    <a:pt x="615942" y="33679"/>
                  </a:lnTo>
                  <a:lnTo>
                    <a:pt x="666597" y="155970"/>
                  </a:lnTo>
                  <a:lnTo>
                    <a:pt x="715891" y="143408"/>
                  </a:lnTo>
                  <a:lnTo>
                    <a:pt x="785261" y="132820"/>
                  </a:lnTo>
                  <a:close/>
                </a:path>
              </a:pathLst>
            </a:custGeom>
            <a:solidFill>
              <a:srgbClr val="FA783A"/>
            </a:solidFill>
            <a:ln w="12700" cap="flat" cmpd="sng" algn="ctr">
              <a:noFill/>
              <a:prstDash val="solid"/>
              <a:miter lim="800000"/>
            </a:ln>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92" name="任意多边形 391"/>
            <p:cNvSpPr/>
            <p:nvPr/>
          </p:nvSpPr>
          <p:spPr>
            <a:xfrm>
              <a:off x="3370019" y="2199012"/>
              <a:ext cx="326481" cy="326525"/>
            </a:xfrm>
            <a:custGeom>
              <a:avLst/>
              <a:gdLst>
                <a:gd name="connsiteX0" fmla="*/ 870381 w 1740762"/>
                <a:gd name="connsiteY0" fmla="*/ 422211 h 1740760"/>
                <a:gd name="connsiteX1" fmla="*/ 422212 w 1740762"/>
                <a:gd name="connsiteY1" fmla="*/ 870380 h 1740760"/>
                <a:gd name="connsiteX2" fmla="*/ 870381 w 1740762"/>
                <a:gd name="connsiteY2" fmla="*/ 1318549 h 1740760"/>
                <a:gd name="connsiteX3" fmla="*/ 1318550 w 1740762"/>
                <a:gd name="connsiteY3" fmla="*/ 870380 h 1740760"/>
                <a:gd name="connsiteX4" fmla="*/ 870381 w 1740762"/>
                <a:gd name="connsiteY4" fmla="*/ 422211 h 1740760"/>
                <a:gd name="connsiteX5" fmla="*/ 785261 w 1740762"/>
                <a:gd name="connsiteY5" fmla="*/ 0 h 1740760"/>
                <a:gd name="connsiteX6" fmla="*/ 955501 w 1740762"/>
                <a:gd name="connsiteY6" fmla="*/ 0 h 1740760"/>
                <a:gd name="connsiteX7" fmla="*/ 955501 w 1740762"/>
                <a:gd name="connsiteY7" fmla="*/ 134329 h 1740760"/>
                <a:gd name="connsiteX8" fmla="*/ 1014988 w 1740762"/>
                <a:gd name="connsiteY8" fmla="*/ 143408 h 1740760"/>
                <a:gd name="connsiteX9" fmla="*/ 1073317 w 1740762"/>
                <a:gd name="connsiteY9" fmla="*/ 158020 h 1740760"/>
                <a:gd name="connsiteX10" fmla="*/ 1124821 w 1740762"/>
                <a:gd name="connsiteY10" fmla="*/ 33680 h 1740760"/>
                <a:gd name="connsiteX11" fmla="*/ 1282102 w 1740762"/>
                <a:gd name="connsiteY11" fmla="*/ 98828 h 1740760"/>
                <a:gd name="connsiteX12" fmla="*/ 1229998 w 1740762"/>
                <a:gd name="connsiteY12" fmla="*/ 224619 h 1740760"/>
                <a:gd name="connsiteX13" fmla="*/ 1250218 w 1740762"/>
                <a:gd name="connsiteY13" fmla="*/ 235760 h 1740760"/>
                <a:gd name="connsiteX14" fmla="*/ 1327066 w 1740762"/>
                <a:gd name="connsiteY14" fmla="*/ 289364 h 1740760"/>
                <a:gd name="connsiteX15" fmla="*/ 1329143 w 1740762"/>
                <a:gd name="connsiteY15" fmla="*/ 291241 h 1740760"/>
                <a:gd name="connsiteX16" fmla="*/ 1425645 w 1740762"/>
                <a:gd name="connsiteY16" fmla="*/ 194739 h 1740760"/>
                <a:gd name="connsiteX17" fmla="*/ 1546022 w 1740762"/>
                <a:gd name="connsiteY17" fmla="*/ 315117 h 1740760"/>
                <a:gd name="connsiteX18" fmla="*/ 1448558 w 1740762"/>
                <a:gd name="connsiteY18" fmla="*/ 412582 h 1740760"/>
                <a:gd name="connsiteX19" fmla="*/ 1457388 w 1740762"/>
                <a:gd name="connsiteY19" fmla="*/ 422838 h 1740760"/>
                <a:gd name="connsiteX20" fmla="*/ 1514167 w 1740762"/>
                <a:gd name="connsiteY20" fmla="*/ 511583 h 1740760"/>
                <a:gd name="connsiteX21" fmla="*/ 1641935 w 1740762"/>
                <a:gd name="connsiteY21" fmla="*/ 458659 h 1740760"/>
                <a:gd name="connsiteX22" fmla="*/ 1707082 w 1740762"/>
                <a:gd name="connsiteY22" fmla="*/ 615941 h 1740760"/>
                <a:gd name="connsiteX23" fmla="*/ 1579247 w 1740762"/>
                <a:gd name="connsiteY23" fmla="*/ 668892 h 1740760"/>
                <a:gd name="connsiteX24" fmla="*/ 1584835 w 1740762"/>
                <a:gd name="connsiteY24" fmla="*/ 687711 h 1740760"/>
                <a:gd name="connsiteX25" fmla="*/ 1601709 w 1740762"/>
                <a:gd name="connsiteY25" fmla="*/ 777321 h 1740760"/>
                <a:gd name="connsiteX26" fmla="*/ 1602202 w 1740762"/>
                <a:gd name="connsiteY26" fmla="*/ 785260 h 1740760"/>
                <a:gd name="connsiteX27" fmla="*/ 1740762 w 1740762"/>
                <a:gd name="connsiteY27" fmla="*/ 785260 h 1740760"/>
                <a:gd name="connsiteX28" fmla="*/ 1740762 w 1740762"/>
                <a:gd name="connsiteY28" fmla="*/ 955500 h 1740760"/>
                <a:gd name="connsiteX29" fmla="*/ 1602244 w 1740762"/>
                <a:gd name="connsiteY29" fmla="*/ 955500 h 1740760"/>
                <a:gd name="connsiteX30" fmla="*/ 1592412 w 1740762"/>
                <a:gd name="connsiteY30" fmla="*/ 1019928 h 1740760"/>
                <a:gd name="connsiteX31" fmla="*/ 1579385 w 1740762"/>
                <a:gd name="connsiteY31" fmla="*/ 1071925 h 1740760"/>
                <a:gd name="connsiteX32" fmla="*/ 1707082 w 1740762"/>
                <a:gd name="connsiteY32" fmla="*/ 1124819 h 1740760"/>
                <a:gd name="connsiteX33" fmla="*/ 1641935 w 1740762"/>
                <a:gd name="connsiteY33" fmla="*/ 1282101 h 1740760"/>
                <a:gd name="connsiteX34" fmla="*/ 1514336 w 1740762"/>
                <a:gd name="connsiteY34" fmla="*/ 1229247 h 1740760"/>
                <a:gd name="connsiteX35" fmla="*/ 1500059 w 1740762"/>
                <a:gd name="connsiteY35" fmla="*/ 1255158 h 1740760"/>
                <a:gd name="connsiteX36" fmla="*/ 1448892 w 1740762"/>
                <a:gd name="connsiteY36" fmla="*/ 1328512 h 1740760"/>
                <a:gd name="connsiteX37" fmla="*/ 1546022 w 1740762"/>
                <a:gd name="connsiteY37" fmla="*/ 1425643 h 1740760"/>
                <a:gd name="connsiteX38" fmla="*/ 1425645 w 1740762"/>
                <a:gd name="connsiteY38" fmla="*/ 1546021 h 1740760"/>
                <a:gd name="connsiteX39" fmla="*/ 1328549 w 1740762"/>
                <a:gd name="connsiteY39" fmla="*/ 1448925 h 1740760"/>
                <a:gd name="connsiteX40" fmla="*/ 1312981 w 1740762"/>
                <a:gd name="connsiteY40" fmla="*/ 1462328 h 1740760"/>
                <a:gd name="connsiteX41" fmla="*/ 1229762 w 1740762"/>
                <a:gd name="connsiteY41" fmla="*/ 1515571 h 1740760"/>
                <a:gd name="connsiteX42" fmla="*/ 1282102 w 1740762"/>
                <a:gd name="connsiteY42" fmla="*/ 1641932 h 1740760"/>
                <a:gd name="connsiteX43" fmla="*/ 1124821 w 1740762"/>
                <a:gd name="connsiteY43" fmla="*/ 1707080 h 1740760"/>
                <a:gd name="connsiteX44" fmla="*/ 1073151 w 1740762"/>
                <a:gd name="connsiteY44" fmla="*/ 1582339 h 1740760"/>
                <a:gd name="connsiteX45" fmla="*/ 1048108 w 1740762"/>
                <a:gd name="connsiteY45" fmla="*/ 1589775 h 1740760"/>
                <a:gd name="connsiteX46" fmla="*/ 958498 w 1740762"/>
                <a:gd name="connsiteY46" fmla="*/ 1606649 h 1740760"/>
                <a:gd name="connsiteX47" fmla="*/ 955501 w 1740762"/>
                <a:gd name="connsiteY47" fmla="*/ 1606835 h 1740760"/>
                <a:gd name="connsiteX48" fmla="*/ 955501 w 1740762"/>
                <a:gd name="connsiteY48" fmla="*/ 1740760 h 1740760"/>
                <a:gd name="connsiteX49" fmla="*/ 785261 w 1740762"/>
                <a:gd name="connsiteY49" fmla="*/ 1740760 h 1740760"/>
                <a:gd name="connsiteX50" fmla="*/ 785261 w 1740762"/>
                <a:gd name="connsiteY50" fmla="*/ 1607939 h 1740760"/>
                <a:gd name="connsiteX51" fmla="*/ 715891 w 1740762"/>
                <a:gd name="connsiteY51" fmla="*/ 1597352 h 1740760"/>
                <a:gd name="connsiteX52" fmla="*/ 666516 w 1740762"/>
                <a:gd name="connsiteY52" fmla="*/ 1584982 h 1740760"/>
                <a:gd name="connsiteX53" fmla="*/ 615942 w 1740762"/>
                <a:gd name="connsiteY53" fmla="*/ 1707080 h 1740760"/>
                <a:gd name="connsiteX54" fmla="*/ 458661 w 1740762"/>
                <a:gd name="connsiteY54" fmla="*/ 1641932 h 1740760"/>
                <a:gd name="connsiteX55" fmla="*/ 508928 w 1740762"/>
                <a:gd name="connsiteY55" fmla="*/ 1520575 h 1740760"/>
                <a:gd name="connsiteX56" fmla="*/ 480660 w 1740762"/>
                <a:gd name="connsiteY56" fmla="*/ 1504999 h 1740760"/>
                <a:gd name="connsiteX57" fmla="*/ 407307 w 1740762"/>
                <a:gd name="connsiteY57" fmla="*/ 1453832 h 1740760"/>
                <a:gd name="connsiteX58" fmla="*/ 315118 w 1740762"/>
                <a:gd name="connsiteY58" fmla="*/ 1546021 h 1740760"/>
                <a:gd name="connsiteX59" fmla="*/ 194740 w 1740762"/>
                <a:gd name="connsiteY59" fmla="*/ 1425643 h 1740760"/>
                <a:gd name="connsiteX60" fmla="*/ 286894 w 1740762"/>
                <a:gd name="connsiteY60" fmla="*/ 1333489 h 1740760"/>
                <a:gd name="connsiteX61" fmla="*/ 273491 w 1740762"/>
                <a:gd name="connsiteY61" fmla="*/ 1317922 h 1740760"/>
                <a:gd name="connsiteX62" fmla="*/ 218783 w 1740762"/>
                <a:gd name="connsiteY62" fmla="*/ 1232414 h 1740760"/>
                <a:gd name="connsiteX63" fmla="*/ 98828 w 1740762"/>
                <a:gd name="connsiteY63" fmla="*/ 1282101 h 1740760"/>
                <a:gd name="connsiteX64" fmla="*/ 33680 w 1740762"/>
                <a:gd name="connsiteY64" fmla="*/ 1124819 h 1740760"/>
                <a:gd name="connsiteX65" fmla="*/ 152714 w 1740762"/>
                <a:gd name="connsiteY65" fmla="*/ 1075514 h 1740760"/>
                <a:gd name="connsiteX66" fmla="*/ 146043 w 1740762"/>
                <a:gd name="connsiteY66" fmla="*/ 1053048 h 1740760"/>
                <a:gd name="connsiteX67" fmla="*/ 129170 w 1740762"/>
                <a:gd name="connsiteY67" fmla="*/ 963438 h 1740760"/>
                <a:gd name="connsiteX68" fmla="*/ 128677 w 1740762"/>
                <a:gd name="connsiteY68" fmla="*/ 955500 h 1740760"/>
                <a:gd name="connsiteX69" fmla="*/ 0 w 1740762"/>
                <a:gd name="connsiteY69" fmla="*/ 955500 h 1740760"/>
                <a:gd name="connsiteX70" fmla="*/ 0 w 1740762"/>
                <a:gd name="connsiteY70" fmla="*/ 785260 h 1740760"/>
                <a:gd name="connsiteX71" fmla="*/ 128814 w 1740762"/>
                <a:gd name="connsiteY71" fmla="*/ 785260 h 1740760"/>
                <a:gd name="connsiteX72" fmla="*/ 134981 w 1740762"/>
                <a:gd name="connsiteY72" fmla="*/ 739025 h 1740760"/>
                <a:gd name="connsiteX73" fmla="*/ 147040 w 1740762"/>
                <a:gd name="connsiteY73" fmla="*/ 683819 h 1740760"/>
                <a:gd name="connsiteX74" fmla="*/ 152622 w 1740762"/>
                <a:gd name="connsiteY74" fmla="*/ 665208 h 1740760"/>
                <a:gd name="connsiteX75" fmla="*/ 33680 w 1740762"/>
                <a:gd name="connsiteY75" fmla="*/ 615940 h 1740760"/>
                <a:gd name="connsiteX76" fmla="*/ 98828 w 1740762"/>
                <a:gd name="connsiteY76" fmla="*/ 458659 h 1740760"/>
                <a:gd name="connsiteX77" fmla="*/ 219054 w 1740762"/>
                <a:gd name="connsiteY77" fmla="*/ 508459 h 1740760"/>
                <a:gd name="connsiteX78" fmla="*/ 264199 w 1740762"/>
                <a:gd name="connsiteY78" fmla="*/ 435381 h 1740760"/>
                <a:gd name="connsiteX79" fmla="*/ 286732 w 1740762"/>
                <a:gd name="connsiteY79" fmla="*/ 407109 h 1740760"/>
                <a:gd name="connsiteX80" fmla="*/ 194740 w 1740762"/>
                <a:gd name="connsiteY80" fmla="*/ 315117 h 1740760"/>
                <a:gd name="connsiteX81" fmla="*/ 315118 w 1740762"/>
                <a:gd name="connsiteY81" fmla="*/ 194739 h 1740760"/>
                <a:gd name="connsiteX82" fmla="*/ 407197 w 1740762"/>
                <a:gd name="connsiteY82" fmla="*/ 286817 h 1740760"/>
                <a:gd name="connsiteX83" fmla="*/ 460791 w 1740762"/>
                <a:gd name="connsiteY83" fmla="*/ 248268 h 1740760"/>
                <a:gd name="connsiteX84" fmla="*/ 508858 w 1740762"/>
                <a:gd name="connsiteY84" fmla="*/ 220014 h 1740760"/>
                <a:gd name="connsiteX85" fmla="*/ 458661 w 1740762"/>
                <a:gd name="connsiteY85" fmla="*/ 98828 h 1740760"/>
                <a:gd name="connsiteX86" fmla="*/ 615942 w 1740762"/>
                <a:gd name="connsiteY86" fmla="*/ 33679 h 1740760"/>
                <a:gd name="connsiteX87" fmla="*/ 666597 w 1740762"/>
                <a:gd name="connsiteY87" fmla="*/ 155970 h 1740760"/>
                <a:gd name="connsiteX88" fmla="*/ 715891 w 1740762"/>
                <a:gd name="connsiteY88" fmla="*/ 143408 h 1740760"/>
                <a:gd name="connsiteX89" fmla="*/ 785261 w 1740762"/>
                <a:gd name="connsiteY89" fmla="*/ 132820 h 1740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740762" h="1740760">
                  <a:moveTo>
                    <a:pt x="870381" y="422211"/>
                  </a:moveTo>
                  <a:cubicBezTo>
                    <a:pt x="622864" y="422211"/>
                    <a:pt x="422212" y="622863"/>
                    <a:pt x="422212" y="870380"/>
                  </a:cubicBezTo>
                  <a:cubicBezTo>
                    <a:pt x="422212" y="1117897"/>
                    <a:pt x="622864" y="1318549"/>
                    <a:pt x="870381" y="1318549"/>
                  </a:cubicBezTo>
                  <a:cubicBezTo>
                    <a:pt x="1117898" y="1318549"/>
                    <a:pt x="1318550" y="1117897"/>
                    <a:pt x="1318550" y="870380"/>
                  </a:cubicBezTo>
                  <a:cubicBezTo>
                    <a:pt x="1318550" y="622863"/>
                    <a:pt x="1117898" y="422211"/>
                    <a:pt x="870381" y="422211"/>
                  </a:cubicBezTo>
                  <a:close/>
                  <a:moveTo>
                    <a:pt x="785261" y="0"/>
                  </a:moveTo>
                  <a:lnTo>
                    <a:pt x="955501" y="0"/>
                  </a:lnTo>
                  <a:lnTo>
                    <a:pt x="955501" y="134329"/>
                  </a:lnTo>
                  <a:lnTo>
                    <a:pt x="1014988" y="143408"/>
                  </a:lnTo>
                  <a:lnTo>
                    <a:pt x="1073317" y="158020"/>
                  </a:lnTo>
                  <a:lnTo>
                    <a:pt x="1124821" y="33680"/>
                  </a:lnTo>
                  <a:lnTo>
                    <a:pt x="1282102" y="98828"/>
                  </a:lnTo>
                  <a:lnTo>
                    <a:pt x="1229998" y="224619"/>
                  </a:lnTo>
                  <a:lnTo>
                    <a:pt x="1250218" y="235760"/>
                  </a:lnTo>
                  <a:cubicBezTo>
                    <a:pt x="1276992" y="252029"/>
                    <a:pt x="1302655" y="269943"/>
                    <a:pt x="1327066" y="289364"/>
                  </a:cubicBezTo>
                  <a:lnTo>
                    <a:pt x="1329143" y="291241"/>
                  </a:lnTo>
                  <a:lnTo>
                    <a:pt x="1425645" y="194739"/>
                  </a:lnTo>
                  <a:lnTo>
                    <a:pt x="1546022" y="315117"/>
                  </a:lnTo>
                  <a:lnTo>
                    <a:pt x="1448558" y="412582"/>
                  </a:lnTo>
                  <a:lnTo>
                    <a:pt x="1457388" y="422838"/>
                  </a:lnTo>
                  <a:lnTo>
                    <a:pt x="1514167" y="511583"/>
                  </a:lnTo>
                  <a:lnTo>
                    <a:pt x="1641935" y="458659"/>
                  </a:lnTo>
                  <a:lnTo>
                    <a:pt x="1707082" y="615941"/>
                  </a:lnTo>
                  <a:lnTo>
                    <a:pt x="1579247" y="668892"/>
                  </a:lnTo>
                  <a:lnTo>
                    <a:pt x="1584835" y="687711"/>
                  </a:lnTo>
                  <a:cubicBezTo>
                    <a:pt x="1592232" y="716929"/>
                    <a:pt x="1597895" y="746838"/>
                    <a:pt x="1601709" y="777321"/>
                  </a:cubicBezTo>
                  <a:lnTo>
                    <a:pt x="1602202" y="785260"/>
                  </a:lnTo>
                  <a:lnTo>
                    <a:pt x="1740762" y="785260"/>
                  </a:lnTo>
                  <a:lnTo>
                    <a:pt x="1740762" y="955500"/>
                  </a:lnTo>
                  <a:lnTo>
                    <a:pt x="1602244" y="955500"/>
                  </a:lnTo>
                  <a:lnTo>
                    <a:pt x="1592412" y="1019928"/>
                  </a:lnTo>
                  <a:lnTo>
                    <a:pt x="1579385" y="1071925"/>
                  </a:lnTo>
                  <a:lnTo>
                    <a:pt x="1707082" y="1124819"/>
                  </a:lnTo>
                  <a:lnTo>
                    <a:pt x="1641935" y="1282101"/>
                  </a:lnTo>
                  <a:lnTo>
                    <a:pt x="1514336" y="1229247"/>
                  </a:lnTo>
                  <a:lnTo>
                    <a:pt x="1500059" y="1255158"/>
                  </a:lnTo>
                  <a:lnTo>
                    <a:pt x="1448892" y="1328512"/>
                  </a:lnTo>
                  <a:lnTo>
                    <a:pt x="1546022" y="1425643"/>
                  </a:lnTo>
                  <a:lnTo>
                    <a:pt x="1425645" y="1546021"/>
                  </a:lnTo>
                  <a:lnTo>
                    <a:pt x="1328549" y="1448925"/>
                  </a:lnTo>
                  <a:lnTo>
                    <a:pt x="1312981" y="1462328"/>
                  </a:lnTo>
                  <a:lnTo>
                    <a:pt x="1229762" y="1515571"/>
                  </a:lnTo>
                  <a:lnTo>
                    <a:pt x="1282102" y="1641932"/>
                  </a:lnTo>
                  <a:lnTo>
                    <a:pt x="1124821" y="1707080"/>
                  </a:lnTo>
                  <a:lnTo>
                    <a:pt x="1073151" y="1582339"/>
                  </a:lnTo>
                  <a:lnTo>
                    <a:pt x="1048108" y="1589775"/>
                  </a:lnTo>
                  <a:cubicBezTo>
                    <a:pt x="1018890" y="1597172"/>
                    <a:pt x="988981" y="1602835"/>
                    <a:pt x="958498" y="1606649"/>
                  </a:cubicBezTo>
                  <a:lnTo>
                    <a:pt x="955501" y="1606835"/>
                  </a:lnTo>
                  <a:lnTo>
                    <a:pt x="955501" y="1740760"/>
                  </a:lnTo>
                  <a:lnTo>
                    <a:pt x="785261" y="1740760"/>
                  </a:lnTo>
                  <a:lnTo>
                    <a:pt x="785261" y="1607939"/>
                  </a:lnTo>
                  <a:lnTo>
                    <a:pt x="715891" y="1597352"/>
                  </a:lnTo>
                  <a:lnTo>
                    <a:pt x="666516" y="1584982"/>
                  </a:lnTo>
                  <a:lnTo>
                    <a:pt x="615942" y="1707080"/>
                  </a:lnTo>
                  <a:lnTo>
                    <a:pt x="458661" y="1641932"/>
                  </a:lnTo>
                  <a:lnTo>
                    <a:pt x="508928" y="1520575"/>
                  </a:lnTo>
                  <a:lnTo>
                    <a:pt x="480660" y="1504999"/>
                  </a:lnTo>
                  <a:lnTo>
                    <a:pt x="407307" y="1453832"/>
                  </a:lnTo>
                  <a:lnTo>
                    <a:pt x="315118" y="1546021"/>
                  </a:lnTo>
                  <a:lnTo>
                    <a:pt x="194740" y="1425643"/>
                  </a:lnTo>
                  <a:lnTo>
                    <a:pt x="286894" y="1333489"/>
                  </a:lnTo>
                  <a:lnTo>
                    <a:pt x="273491" y="1317922"/>
                  </a:lnTo>
                  <a:lnTo>
                    <a:pt x="218783" y="1232414"/>
                  </a:lnTo>
                  <a:lnTo>
                    <a:pt x="98828" y="1282101"/>
                  </a:lnTo>
                  <a:lnTo>
                    <a:pt x="33680" y="1124819"/>
                  </a:lnTo>
                  <a:lnTo>
                    <a:pt x="152714" y="1075514"/>
                  </a:lnTo>
                  <a:lnTo>
                    <a:pt x="146043" y="1053048"/>
                  </a:lnTo>
                  <a:cubicBezTo>
                    <a:pt x="138647" y="1023830"/>
                    <a:pt x="132984" y="993922"/>
                    <a:pt x="129170" y="963438"/>
                  </a:cubicBezTo>
                  <a:lnTo>
                    <a:pt x="128677" y="955500"/>
                  </a:lnTo>
                  <a:lnTo>
                    <a:pt x="0" y="955500"/>
                  </a:lnTo>
                  <a:lnTo>
                    <a:pt x="0" y="785260"/>
                  </a:lnTo>
                  <a:lnTo>
                    <a:pt x="128814" y="785260"/>
                  </a:lnTo>
                  <a:lnTo>
                    <a:pt x="134981" y="739025"/>
                  </a:lnTo>
                  <a:cubicBezTo>
                    <a:pt x="138313" y="720372"/>
                    <a:pt x="142341" y="701961"/>
                    <a:pt x="147040" y="683819"/>
                  </a:cubicBezTo>
                  <a:lnTo>
                    <a:pt x="152622" y="665208"/>
                  </a:lnTo>
                  <a:lnTo>
                    <a:pt x="33680" y="615940"/>
                  </a:lnTo>
                  <a:lnTo>
                    <a:pt x="98828" y="458659"/>
                  </a:lnTo>
                  <a:lnTo>
                    <a:pt x="219054" y="508459"/>
                  </a:lnTo>
                  <a:lnTo>
                    <a:pt x="264199" y="435381"/>
                  </a:lnTo>
                  <a:lnTo>
                    <a:pt x="286732" y="407109"/>
                  </a:lnTo>
                  <a:lnTo>
                    <a:pt x="194740" y="315117"/>
                  </a:lnTo>
                  <a:lnTo>
                    <a:pt x="315118" y="194739"/>
                  </a:lnTo>
                  <a:lnTo>
                    <a:pt x="407197" y="286817"/>
                  </a:lnTo>
                  <a:lnTo>
                    <a:pt x="460791" y="248268"/>
                  </a:lnTo>
                  <a:lnTo>
                    <a:pt x="508858" y="220014"/>
                  </a:lnTo>
                  <a:lnTo>
                    <a:pt x="458661" y="98828"/>
                  </a:lnTo>
                  <a:lnTo>
                    <a:pt x="615942" y="33679"/>
                  </a:lnTo>
                  <a:lnTo>
                    <a:pt x="666597" y="155970"/>
                  </a:lnTo>
                  <a:lnTo>
                    <a:pt x="715891" y="143408"/>
                  </a:lnTo>
                  <a:lnTo>
                    <a:pt x="785261" y="132820"/>
                  </a:lnTo>
                  <a:close/>
                </a:path>
              </a:pathLst>
            </a:custGeom>
            <a:solidFill>
              <a:srgbClr val="E3413E"/>
            </a:solidFill>
            <a:ln w="12700" cap="flat" cmpd="sng" algn="ctr">
              <a:noFill/>
              <a:prstDash val="solid"/>
              <a:miter lim="800000"/>
            </a:ln>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nvGrpSpPr>
            <p:cNvPr id="393" name="组合 392"/>
            <p:cNvGrpSpPr/>
            <p:nvPr/>
          </p:nvGrpSpPr>
          <p:grpSpPr>
            <a:xfrm>
              <a:off x="2894801" y="1635830"/>
              <a:ext cx="699508" cy="699604"/>
              <a:chOff x="1325410" y="1372730"/>
              <a:chExt cx="1251559" cy="1251561"/>
            </a:xfrm>
            <a:effectLst>
              <a:outerShdw blurRad="76200" dist="38100" dir="2700000" algn="tl" rotWithShape="0">
                <a:prstClr val="black">
                  <a:alpha val="40000"/>
                </a:prstClr>
              </a:outerShdw>
            </a:effectLst>
          </p:grpSpPr>
          <p:sp>
            <p:nvSpPr>
              <p:cNvPr id="394" name="任意多边形 393"/>
              <p:cNvSpPr/>
              <p:nvPr/>
            </p:nvSpPr>
            <p:spPr>
              <a:xfrm>
                <a:off x="1325410" y="1372730"/>
                <a:ext cx="625779" cy="625780"/>
              </a:xfrm>
              <a:custGeom>
                <a:avLst/>
                <a:gdLst>
                  <a:gd name="connsiteX0" fmla="*/ 564580 w 625779"/>
                  <a:gd name="connsiteY0" fmla="*/ 0 h 625780"/>
                  <a:gd name="connsiteX1" fmla="*/ 625779 w 625779"/>
                  <a:gd name="connsiteY1" fmla="*/ 0 h 625780"/>
                  <a:gd name="connsiteX2" fmla="*/ 625779 w 625779"/>
                  <a:gd name="connsiteY2" fmla="*/ 303558 h 625780"/>
                  <a:gd name="connsiteX3" fmla="*/ 303558 w 625779"/>
                  <a:gd name="connsiteY3" fmla="*/ 625779 h 625780"/>
                  <a:gd name="connsiteX4" fmla="*/ 303559 w 625779"/>
                  <a:gd name="connsiteY4" fmla="*/ 625780 h 625780"/>
                  <a:gd name="connsiteX5" fmla="*/ 0 w 625779"/>
                  <a:gd name="connsiteY5" fmla="*/ 625780 h 625780"/>
                  <a:gd name="connsiteX6" fmla="*/ 0 w 625779"/>
                  <a:gd name="connsiteY6" fmla="*/ 564580 h 625780"/>
                  <a:gd name="connsiteX7" fmla="*/ 92614 w 625779"/>
                  <a:gd name="connsiteY7" fmla="*/ 564580 h 625780"/>
                  <a:gd name="connsiteX8" fmla="*/ 97048 w 625779"/>
                  <a:gd name="connsiteY8" fmla="*/ 531339 h 625780"/>
                  <a:gd name="connsiteX9" fmla="*/ 105718 w 625779"/>
                  <a:gd name="connsiteY9" fmla="*/ 491647 h 625780"/>
                  <a:gd name="connsiteX10" fmla="*/ 109731 w 625779"/>
                  <a:gd name="connsiteY10" fmla="*/ 478266 h 625780"/>
                  <a:gd name="connsiteX11" fmla="*/ 24215 w 625779"/>
                  <a:gd name="connsiteY11" fmla="*/ 442844 h 625780"/>
                  <a:gd name="connsiteX12" fmla="*/ 71055 w 625779"/>
                  <a:gd name="connsiteY12" fmla="*/ 329763 h 625780"/>
                  <a:gd name="connsiteX13" fmla="*/ 157494 w 625779"/>
                  <a:gd name="connsiteY13" fmla="*/ 365568 h 625780"/>
                  <a:gd name="connsiteX14" fmla="*/ 189952 w 625779"/>
                  <a:gd name="connsiteY14" fmla="*/ 313027 h 625780"/>
                  <a:gd name="connsiteX15" fmla="*/ 206152 w 625779"/>
                  <a:gd name="connsiteY15" fmla="*/ 292700 h 625780"/>
                  <a:gd name="connsiteX16" fmla="*/ 140013 w 625779"/>
                  <a:gd name="connsiteY16" fmla="*/ 226560 h 625780"/>
                  <a:gd name="connsiteX17" fmla="*/ 226561 w 625779"/>
                  <a:gd name="connsiteY17" fmla="*/ 140012 h 625780"/>
                  <a:gd name="connsiteX18" fmla="*/ 292763 w 625779"/>
                  <a:gd name="connsiteY18" fmla="*/ 206214 h 625780"/>
                  <a:gd name="connsiteX19" fmla="*/ 331296 w 625779"/>
                  <a:gd name="connsiteY19" fmla="*/ 178498 h 625780"/>
                  <a:gd name="connsiteX20" fmla="*/ 365854 w 625779"/>
                  <a:gd name="connsiteY20" fmla="*/ 158184 h 625780"/>
                  <a:gd name="connsiteX21" fmla="*/ 329764 w 625779"/>
                  <a:gd name="connsiteY21" fmla="*/ 71055 h 625780"/>
                  <a:gd name="connsiteX22" fmla="*/ 442845 w 625779"/>
                  <a:gd name="connsiteY22" fmla="*/ 24214 h 625780"/>
                  <a:gd name="connsiteX23" fmla="*/ 479264 w 625779"/>
                  <a:gd name="connsiteY23" fmla="*/ 112138 h 625780"/>
                  <a:gd name="connsiteX24" fmla="*/ 514705 w 625779"/>
                  <a:gd name="connsiteY24" fmla="*/ 103106 h 625780"/>
                  <a:gd name="connsiteX25" fmla="*/ 564580 w 625779"/>
                  <a:gd name="connsiteY25" fmla="*/ 95494 h 62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25779" h="625780">
                    <a:moveTo>
                      <a:pt x="564580" y="0"/>
                    </a:moveTo>
                    <a:lnTo>
                      <a:pt x="625779" y="0"/>
                    </a:lnTo>
                    <a:lnTo>
                      <a:pt x="625779" y="303558"/>
                    </a:lnTo>
                    <a:cubicBezTo>
                      <a:pt x="447821" y="303558"/>
                      <a:pt x="303558" y="447821"/>
                      <a:pt x="303558" y="625779"/>
                    </a:cubicBezTo>
                    <a:lnTo>
                      <a:pt x="303559" y="625780"/>
                    </a:lnTo>
                    <a:lnTo>
                      <a:pt x="0" y="625780"/>
                    </a:lnTo>
                    <a:lnTo>
                      <a:pt x="0" y="564580"/>
                    </a:lnTo>
                    <a:lnTo>
                      <a:pt x="92614" y="564580"/>
                    </a:lnTo>
                    <a:lnTo>
                      <a:pt x="97048" y="531339"/>
                    </a:lnTo>
                    <a:cubicBezTo>
                      <a:pt x="99443" y="517928"/>
                      <a:pt x="102339" y="504691"/>
                      <a:pt x="105718" y="491647"/>
                    </a:cubicBezTo>
                    <a:lnTo>
                      <a:pt x="109731" y="478266"/>
                    </a:lnTo>
                    <a:lnTo>
                      <a:pt x="24215" y="442844"/>
                    </a:lnTo>
                    <a:lnTo>
                      <a:pt x="71055" y="329763"/>
                    </a:lnTo>
                    <a:lnTo>
                      <a:pt x="157494" y="365568"/>
                    </a:lnTo>
                    <a:lnTo>
                      <a:pt x="189952" y="313027"/>
                    </a:lnTo>
                    <a:lnTo>
                      <a:pt x="206152" y="292700"/>
                    </a:lnTo>
                    <a:lnTo>
                      <a:pt x="140013" y="226560"/>
                    </a:lnTo>
                    <a:lnTo>
                      <a:pt x="226561" y="140012"/>
                    </a:lnTo>
                    <a:lnTo>
                      <a:pt x="292763" y="206214"/>
                    </a:lnTo>
                    <a:lnTo>
                      <a:pt x="331296" y="178498"/>
                    </a:lnTo>
                    <a:lnTo>
                      <a:pt x="365854" y="158184"/>
                    </a:lnTo>
                    <a:lnTo>
                      <a:pt x="329764" y="71055"/>
                    </a:lnTo>
                    <a:lnTo>
                      <a:pt x="442845" y="24214"/>
                    </a:lnTo>
                    <a:lnTo>
                      <a:pt x="479264" y="112138"/>
                    </a:lnTo>
                    <a:lnTo>
                      <a:pt x="514705" y="103106"/>
                    </a:lnTo>
                    <a:lnTo>
                      <a:pt x="564580" y="95494"/>
                    </a:lnTo>
                    <a:close/>
                  </a:path>
                </a:pathLst>
              </a:custGeom>
              <a:solidFill>
                <a:srgbClr val="FA783A"/>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95" name="任意多边形 394"/>
              <p:cNvSpPr/>
              <p:nvPr/>
            </p:nvSpPr>
            <p:spPr>
              <a:xfrm rot="5400000">
                <a:off x="1951189" y="1372731"/>
                <a:ext cx="625779" cy="625780"/>
              </a:xfrm>
              <a:custGeom>
                <a:avLst/>
                <a:gdLst>
                  <a:gd name="connsiteX0" fmla="*/ 564580 w 625779"/>
                  <a:gd name="connsiteY0" fmla="*/ 0 h 625780"/>
                  <a:gd name="connsiteX1" fmla="*/ 625779 w 625779"/>
                  <a:gd name="connsiteY1" fmla="*/ 0 h 625780"/>
                  <a:gd name="connsiteX2" fmla="*/ 625779 w 625779"/>
                  <a:gd name="connsiteY2" fmla="*/ 303558 h 625780"/>
                  <a:gd name="connsiteX3" fmla="*/ 303558 w 625779"/>
                  <a:gd name="connsiteY3" fmla="*/ 625779 h 625780"/>
                  <a:gd name="connsiteX4" fmla="*/ 303559 w 625779"/>
                  <a:gd name="connsiteY4" fmla="*/ 625780 h 625780"/>
                  <a:gd name="connsiteX5" fmla="*/ 0 w 625779"/>
                  <a:gd name="connsiteY5" fmla="*/ 625780 h 625780"/>
                  <a:gd name="connsiteX6" fmla="*/ 0 w 625779"/>
                  <a:gd name="connsiteY6" fmla="*/ 564580 h 625780"/>
                  <a:gd name="connsiteX7" fmla="*/ 92614 w 625779"/>
                  <a:gd name="connsiteY7" fmla="*/ 564580 h 625780"/>
                  <a:gd name="connsiteX8" fmla="*/ 97048 w 625779"/>
                  <a:gd name="connsiteY8" fmla="*/ 531339 h 625780"/>
                  <a:gd name="connsiteX9" fmla="*/ 105718 w 625779"/>
                  <a:gd name="connsiteY9" fmla="*/ 491647 h 625780"/>
                  <a:gd name="connsiteX10" fmla="*/ 109731 w 625779"/>
                  <a:gd name="connsiteY10" fmla="*/ 478266 h 625780"/>
                  <a:gd name="connsiteX11" fmla="*/ 24215 w 625779"/>
                  <a:gd name="connsiteY11" fmla="*/ 442844 h 625780"/>
                  <a:gd name="connsiteX12" fmla="*/ 71055 w 625779"/>
                  <a:gd name="connsiteY12" fmla="*/ 329763 h 625780"/>
                  <a:gd name="connsiteX13" fmla="*/ 157494 w 625779"/>
                  <a:gd name="connsiteY13" fmla="*/ 365568 h 625780"/>
                  <a:gd name="connsiteX14" fmla="*/ 189952 w 625779"/>
                  <a:gd name="connsiteY14" fmla="*/ 313027 h 625780"/>
                  <a:gd name="connsiteX15" fmla="*/ 206152 w 625779"/>
                  <a:gd name="connsiteY15" fmla="*/ 292700 h 625780"/>
                  <a:gd name="connsiteX16" fmla="*/ 140013 w 625779"/>
                  <a:gd name="connsiteY16" fmla="*/ 226560 h 625780"/>
                  <a:gd name="connsiteX17" fmla="*/ 226561 w 625779"/>
                  <a:gd name="connsiteY17" fmla="*/ 140012 h 625780"/>
                  <a:gd name="connsiteX18" fmla="*/ 292763 w 625779"/>
                  <a:gd name="connsiteY18" fmla="*/ 206214 h 625780"/>
                  <a:gd name="connsiteX19" fmla="*/ 331296 w 625779"/>
                  <a:gd name="connsiteY19" fmla="*/ 178498 h 625780"/>
                  <a:gd name="connsiteX20" fmla="*/ 365854 w 625779"/>
                  <a:gd name="connsiteY20" fmla="*/ 158184 h 625780"/>
                  <a:gd name="connsiteX21" fmla="*/ 329764 w 625779"/>
                  <a:gd name="connsiteY21" fmla="*/ 71055 h 625780"/>
                  <a:gd name="connsiteX22" fmla="*/ 442845 w 625779"/>
                  <a:gd name="connsiteY22" fmla="*/ 24214 h 625780"/>
                  <a:gd name="connsiteX23" fmla="*/ 479264 w 625779"/>
                  <a:gd name="connsiteY23" fmla="*/ 112138 h 625780"/>
                  <a:gd name="connsiteX24" fmla="*/ 514705 w 625779"/>
                  <a:gd name="connsiteY24" fmla="*/ 103106 h 625780"/>
                  <a:gd name="connsiteX25" fmla="*/ 564580 w 625779"/>
                  <a:gd name="connsiteY25" fmla="*/ 95494 h 62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25779" h="625780">
                    <a:moveTo>
                      <a:pt x="564580" y="0"/>
                    </a:moveTo>
                    <a:lnTo>
                      <a:pt x="625779" y="0"/>
                    </a:lnTo>
                    <a:lnTo>
                      <a:pt x="625779" y="303558"/>
                    </a:lnTo>
                    <a:cubicBezTo>
                      <a:pt x="447821" y="303558"/>
                      <a:pt x="303558" y="447821"/>
                      <a:pt x="303558" y="625779"/>
                    </a:cubicBezTo>
                    <a:lnTo>
                      <a:pt x="303559" y="625780"/>
                    </a:lnTo>
                    <a:lnTo>
                      <a:pt x="0" y="625780"/>
                    </a:lnTo>
                    <a:lnTo>
                      <a:pt x="0" y="564580"/>
                    </a:lnTo>
                    <a:lnTo>
                      <a:pt x="92614" y="564580"/>
                    </a:lnTo>
                    <a:lnTo>
                      <a:pt x="97048" y="531339"/>
                    </a:lnTo>
                    <a:cubicBezTo>
                      <a:pt x="99443" y="517928"/>
                      <a:pt x="102339" y="504691"/>
                      <a:pt x="105718" y="491647"/>
                    </a:cubicBezTo>
                    <a:lnTo>
                      <a:pt x="109731" y="478266"/>
                    </a:lnTo>
                    <a:lnTo>
                      <a:pt x="24215" y="442844"/>
                    </a:lnTo>
                    <a:lnTo>
                      <a:pt x="71055" y="329763"/>
                    </a:lnTo>
                    <a:lnTo>
                      <a:pt x="157494" y="365568"/>
                    </a:lnTo>
                    <a:lnTo>
                      <a:pt x="189952" y="313027"/>
                    </a:lnTo>
                    <a:lnTo>
                      <a:pt x="206152" y="292700"/>
                    </a:lnTo>
                    <a:lnTo>
                      <a:pt x="140013" y="226560"/>
                    </a:lnTo>
                    <a:lnTo>
                      <a:pt x="226561" y="140012"/>
                    </a:lnTo>
                    <a:lnTo>
                      <a:pt x="292763" y="206214"/>
                    </a:lnTo>
                    <a:lnTo>
                      <a:pt x="331296" y="178498"/>
                    </a:lnTo>
                    <a:lnTo>
                      <a:pt x="365854" y="158184"/>
                    </a:lnTo>
                    <a:lnTo>
                      <a:pt x="329764" y="71055"/>
                    </a:lnTo>
                    <a:lnTo>
                      <a:pt x="442845" y="24214"/>
                    </a:lnTo>
                    <a:lnTo>
                      <a:pt x="479264" y="112138"/>
                    </a:lnTo>
                    <a:lnTo>
                      <a:pt x="514705" y="103106"/>
                    </a:lnTo>
                    <a:lnTo>
                      <a:pt x="564580" y="95494"/>
                    </a:lnTo>
                    <a:close/>
                  </a:path>
                </a:pathLst>
              </a:custGeom>
              <a:solidFill>
                <a:srgbClr val="E3413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96" name="任意多边形 395"/>
              <p:cNvSpPr/>
              <p:nvPr/>
            </p:nvSpPr>
            <p:spPr>
              <a:xfrm rot="10800000">
                <a:off x="1951187" y="1998511"/>
                <a:ext cx="625779" cy="625780"/>
              </a:xfrm>
              <a:custGeom>
                <a:avLst/>
                <a:gdLst>
                  <a:gd name="connsiteX0" fmla="*/ 564580 w 625779"/>
                  <a:gd name="connsiteY0" fmla="*/ 0 h 625780"/>
                  <a:gd name="connsiteX1" fmla="*/ 625779 w 625779"/>
                  <a:gd name="connsiteY1" fmla="*/ 0 h 625780"/>
                  <a:gd name="connsiteX2" fmla="*/ 625779 w 625779"/>
                  <a:gd name="connsiteY2" fmla="*/ 303558 h 625780"/>
                  <a:gd name="connsiteX3" fmla="*/ 303558 w 625779"/>
                  <a:gd name="connsiteY3" fmla="*/ 625779 h 625780"/>
                  <a:gd name="connsiteX4" fmla="*/ 303559 w 625779"/>
                  <a:gd name="connsiteY4" fmla="*/ 625780 h 625780"/>
                  <a:gd name="connsiteX5" fmla="*/ 0 w 625779"/>
                  <a:gd name="connsiteY5" fmla="*/ 625780 h 625780"/>
                  <a:gd name="connsiteX6" fmla="*/ 0 w 625779"/>
                  <a:gd name="connsiteY6" fmla="*/ 564580 h 625780"/>
                  <a:gd name="connsiteX7" fmla="*/ 92614 w 625779"/>
                  <a:gd name="connsiteY7" fmla="*/ 564580 h 625780"/>
                  <a:gd name="connsiteX8" fmla="*/ 97048 w 625779"/>
                  <a:gd name="connsiteY8" fmla="*/ 531339 h 625780"/>
                  <a:gd name="connsiteX9" fmla="*/ 105718 w 625779"/>
                  <a:gd name="connsiteY9" fmla="*/ 491647 h 625780"/>
                  <a:gd name="connsiteX10" fmla="*/ 109731 w 625779"/>
                  <a:gd name="connsiteY10" fmla="*/ 478266 h 625780"/>
                  <a:gd name="connsiteX11" fmla="*/ 24215 w 625779"/>
                  <a:gd name="connsiteY11" fmla="*/ 442844 h 625780"/>
                  <a:gd name="connsiteX12" fmla="*/ 71055 w 625779"/>
                  <a:gd name="connsiteY12" fmla="*/ 329763 h 625780"/>
                  <a:gd name="connsiteX13" fmla="*/ 157494 w 625779"/>
                  <a:gd name="connsiteY13" fmla="*/ 365568 h 625780"/>
                  <a:gd name="connsiteX14" fmla="*/ 189952 w 625779"/>
                  <a:gd name="connsiteY14" fmla="*/ 313027 h 625780"/>
                  <a:gd name="connsiteX15" fmla="*/ 206152 w 625779"/>
                  <a:gd name="connsiteY15" fmla="*/ 292700 h 625780"/>
                  <a:gd name="connsiteX16" fmla="*/ 140013 w 625779"/>
                  <a:gd name="connsiteY16" fmla="*/ 226560 h 625780"/>
                  <a:gd name="connsiteX17" fmla="*/ 226561 w 625779"/>
                  <a:gd name="connsiteY17" fmla="*/ 140012 h 625780"/>
                  <a:gd name="connsiteX18" fmla="*/ 292763 w 625779"/>
                  <a:gd name="connsiteY18" fmla="*/ 206214 h 625780"/>
                  <a:gd name="connsiteX19" fmla="*/ 331296 w 625779"/>
                  <a:gd name="connsiteY19" fmla="*/ 178498 h 625780"/>
                  <a:gd name="connsiteX20" fmla="*/ 365854 w 625779"/>
                  <a:gd name="connsiteY20" fmla="*/ 158184 h 625780"/>
                  <a:gd name="connsiteX21" fmla="*/ 329764 w 625779"/>
                  <a:gd name="connsiteY21" fmla="*/ 71055 h 625780"/>
                  <a:gd name="connsiteX22" fmla="*/ 442845 w 625779"/>
                  <a:gd name="connsiteY22" fmla="*/ 24214 h 625780"/>
                  <a:gd name="connsiteX23" fmla="*/ 479264 w 625779"/>
                  <a:gd name="connsiteY23" fmla="*/ 112138 h 625780"/>
                  <a:gd name="connsiteX24" fmla="*/ 514705 w 625779"/>
                  <a:gd name="connsiteY24" fmla="*/ 103106 h 625780"/>
                  <a:gd name="connsiteX25" fmla="*/ 564580 w 625779"/>
                  <a:gd name="connsiteY25" fmla="*/ 95494 h 62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25779" h="625780">
                    <a:moveTo>
                      <a:pt x="564580" y="0"/>
                    </a:moveTo>
                    <a:lnTo>
                      <a:pt x="625779" y="0"/>
                    </a:lnTo>
                    <a:lnTo>
                      <a:pt x="625779" y="303558"/>
                    </a:lnTo>
                    <a:cubicBezTo>
                      <a:pt x="447821" y="303558"/>
                      <a:pt x="303558" y="447821"/>
                      <a:pt x="303558" y="625779"/>
                    </a:cubicBezTo>
                    <a:lnTo>
                      <a:pt x="303559" y="625780"/>
                    </a:lnTo>
                    <a:lnTo>
                      <a:pt x="0" y="625780"/>
                    </a:lnTo>
                    <a:lnTo>
                      <a:pt x="0" y="564580"/>
                    </a:lnTo>
                    <a:lnTo>
                      <a:pt x="92614" y="564580"/>
                    </a:lnTo>
                    <a:lnTo>
                      <a:pt x="97048" y="531339"/>
                    </a:lnTo>
                    <a:cubicBezTo>
                      <a:pt x="99443" y="517928"/>
                      <a:pt x="102339" y="504691"/>
                      <a:pt x="105718" y="491647"/>
                    </a:cubicBezTo>
                    <a:lnTo>
                      <a:pt x="109731" y="478266"/>
                    </a:lnTo>
                    <a:lnTo>
                      <a:pt x="24215" y="442844"/>
                    </a:lnTo>
                    <a:lnTo>
                      <a:pt x="71055" y="329763"/>
                    </a:lnTo>
                    <a:lnTo>
                      <a:pt x="157494" y="365568"/>
                    </a:lnTo>
                    <a:lnTo>
                      <a:pt x="189952" y="313027"/>
                    </a:lnTo>
                    <a:lnTo>
                      <a:pt x="206152" y="292700"/>
                    </a:lnTo>
                    <a:lnTo>
                      <a:pt x="140013" y="226560"/>
                    </a:lnTo>
                    <a:lnTo>
                      <a:pt x="226561" y="140012"/>
                    </a:lnTo>
                    <a:lnTo>
                      <a:pt x="292763" y="206214"/>
                    </a:lnTo>
                    <a:lnTo>
                      <a:pt x="331296" y="178498"/>
                    </a:lnTo>
                    <a:lnTo>
                      <a:pt x="365854" y="158184"/>
                    </a:lnTo>
                    <a:lnTo>
                      <a:pt x="329764" y="71055"/>
                    </a:lnTo>
                    <a:lnTo>
                      <a:pt x="442845" y="24214"/>
                    </a:lnTo>
                    <a:lnTo>
                      <a:pt x="479264" y="112138"/>
                    </a:lnTo>
                    <a:lnTo>
                      <a:pt x="514705" y="103106"/>
                    </a:lnTo>
                    <a:lnTo>
                      <a:pt x="564580" y="95494"/>
                    </a:lnTo>
                    <a:close/>
                  </a:path>
                </a:pathLst>
              </a:custGeom>
              <a:solidFill>
                <a:srgbClr val="FA783A"/>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97" name="任意多边形 396"/>
              <p:cNvSpPr/>
              <p:nvPr/>
            </p:nvSpPr>
            <p:spPr>
              <a:xfrm rot="16200000">
                <a:off x="1325411" y="1998511"/>
                <a:ext cx="625779" cy="625780"/>
              </a:xfrm>
              <a:custGeom>
                <a:avLst/>
                <a:gdLst>
                  <a:gd name="connsiteX0" fmla="*/ 564580 w 625779"/>
                  <a:gd name="connsiteY0" fmla="*/ 0 h 625780"/>
                  <a:gd name="connsiteX1" fmla="*/ 625779 w 625779"/>
                  <a:gd name="connsiteY1" fmla="*/ 0 h 625780"/>
                  <a:gd name="connsiteX2" fmla="*/ 625779 w 625779"/>
                  <a:gd name="connsiteY2" fmla="*/ 303558 h 625780"/>
                  <a:gd name="connsiteX3" fmla="*/ 303558 w 625779"/>
                  <a:gd name="connsiteY3" fmla="*/ 625779 h 625780"/>
                  <a:gd name="connsiteX4" fmla="*/ 303559 w 625779"/>
                  <a:gd name="connsiteY4" fmla="*/ 625780 h 625780"/>
                  <a:gd name="connsiteX5" fmla="*/ 0 w 625779"/>
                  <a:gd name="connsiteY5" fmla="*/ 625780 h 625780"/>
                  <a:gd name="connsiteX6" fmla="*/ 0 w 625779"/>
                  <a:gd name="connsiteY6" fmla="*/ 564580 h 625780"/>
                  <a:gd name="connsiteX7" fmla="*/ 92614 w 625779"/>
                  <a:gd name="connsiteY7" fmla="*/ 564580 h 625780"/>
                  <a:gd name="connsiteX8" fmla="*/ 97048 w 625779"/>
                  <a:gd name="connsiteY8" fmla="*/ 531339 h 625780"/>
                  <a:gd name="connsiteX9" fmla="*/ 105718 w 625779"/>
                  <a:gd name="connsiteY9" fmla="*/ 491647 h 625780"/>
                  <a:gd name="connsiteX10" fmla="*/ 109731 w 625779"/>
                  <a:gd name="connsiteY10" fmla="*/ 478266 h 625780"/>
                  <a:gd name="connsiteX11" fmla="*/ 24215 w 625779"/>
                  <a:gd name="connsiteY11" fmla="*/ 442844 h 625780"/>
                  <a:gd name="connsiteX12" fmla="*/ 71055 w 625779"/>
                  <a:gd name="connsiteY12" fmla="*/ 329763 h 625780"/>
                  <a:gd name="connsiteX13" fmla="*/ 157494 w 625779"/>
                  <a:gd name="connsiteY13" fmla="*/ 365568 h 625780"/>
                  <a:gd name="connsiteX14" fmla="*/ 189952 w 625779"/>
                  <a:gd name="connsiteY14" fmla="*/ 313027 h 625780"/>
                  <a:gd name="connsiteX15" fmla="*/ 206152 w 625779"/>
                  <a:gd name="connsiteY15" fmla="*/ 292700 h 625780"/>
                  <a:gd name="connsiteX16" fmla="*/ 140013 w 625779"/>
                  <a:gd name="connsiteY16" fmla="*/ 226560 h 625780"/>
                  <a:gd name="connsiteX17" fmla="*/ 226561 w 625779"/>
                  <a:gd name="connsiteY17" fmla="*/ 140012 h 625780"/>
                  <a:gd name="connsiteX18" fmla="*/ 292763 w 625779"/>
                  <a:gd name="connsiteY18" fmla="*/ 206214 h 625780"/>
                  <a:gd name="connsiteX19" fmla="*/ 331296 w 625779"/>
                  <a:gd name="connsiteY19" fmla="*/ 178498 h 625780"/>
                  <a:gd name="connsiteX20" fmla="*/ 365854 w 625779"/>
                  <a:gd name="connsiteY20" fmla="*/ 158184 h 625780"/>
                  <a:gd name="connsiteX21" fmla="*/ 329764 w 625779"/>
                  <a:gd name="connsiteY21" fmla="*/ 71055 h 625780"/>
                  <a:gd name="connsiteX22" fmla="*/ 442845 w 625779"/>
                  <a:gd name="connsiteY22" fmla="*/ 24214 h 625780"/>
                  <a:gd name="connsiteX23" fmla="*/ 479264 w 625779"/>
                  <a:gd name="connsiteY23" fmla="*/ 112138 h 625780"/>
                  <a:gd name="connsiteX24" fmla="*/ 514705 w 625779"/>
                  <a:gd name="connsiteY24" fmla="*/ 103106 h 625780"/>
                  <a:gd name="connsiteX25" fmla="*/ 564580 w 625779"/>
                  <a:gd name="connsiteY25" fmla="*/ 95494 h 62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25779" h="625780">
                    <a:moveTo>
                      <a:pt x="564580" y="0"/>
                    </a:moveTo>
                    <a:lnTo>
                      <a:pt x="625779" y="0"/>
                    </a:lnTo>
                    <a:lnTo>
                      <a:pt x="625779" y="303558"/>
                    </a:lnTo>
                    <a:cubicBezTo>
                      <a:pt x="447821" y="303558"/>
                      <a:pt x="303558" y="447821"/>
                      <a:pt x="303558" y="625779"/>
                    </a:cubicBezTo>
                    <a:lnTo>
                      <a:pt x="303559" y="625780"/>
                    </a:lnTo>
                    <a:lnTo>
                      <a:pt x="0" y="625780"/>
                    </a:lnTo>
                    <a:lnTo>
                      <a:pt x="0" y="564580"/>
                    </a:lnTo>
                    <a:lnTo>
                      <a:pt x="92614" y="564580"/>
                    </a:lnTo>
                    <a:lnTo>
                      <a:pt x="97048" y="531339"/>
                    </a:lnTo>
                    <a:cubicBezTo>
                      <a:pt x="99443" y="517928"/>
                      <a:pt x="102339" y="504691"/>
                      <a:pt x="105718" y="491647"/>
                    </a:cubicBezTo>
                    <a:lnTo>
                      <a:pt x="109731" y="478266"/>
                    </a:lnTo>
                    <a:lnTo>
                      <a:pt x="24215" y="442844"/>
                    </a:lnTo>
                    <a:lnTo>
                      <a:pt x="71055" y="329763"/>
                    </a:lnTo>
                    <a:lnTo>
                      <a:pt x="157494" y="365568"/>
                    </a:lnTo>
                    <a:lnTo>
                      <a:pt x="189952" y="313027"/>
                    </a:lnTo>
                    <a:lnTo>
                      <a:pt x="206152" y="292700"/>
                    </a:lnTo>
                    <a:lnTo>
                      <a:pt x="140013" y="226560"/>
                    </a:lnTo>
                    <a:lnTo>
                      <a:pt x="226561" y="140012"/>
                    </a:lnTo>
                    <a:lnTo>
                      <a:pt x="292763" y="206214"/>
                    </a:lnTo>
                    <a:lnTo>
                      <a:pt x="331296" y="178498"/>
                    </a:lnTo>
                    <a:lnTo>
                      <a:pt x="365854" y="158184"/>
                    </a:lnTo>
                    <a:lnTo>
                      <a:pt x="329764" y="71055"/>
                    </a:lnTo>
                    <a:lnTo>
                      <a:pt x="442845" y="24214"/>
                    </a:lnTo>
                    <a:lnTo>
                      <a:pt x="479264" y="112138"/>
                    </a:lnTo>
                    <a:lnTo>
                      <a:pt x="514705" y="103106"/>
                    </a:lnTo>
                    <a:lnTo>
                      <a:pt x="564580" y="95494"/>
                    </a:lnTo>
                    <a:close/>
                  </a:path>
                </a:pathLst>
              </a:custGeom>
              <a:solidFill>
                <a:srgbClr val="E3413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sp>
          <p:nvSpPr>
            <p:cNvPr id="398" name="椭圆 397"/>
            <p:cNvSpPr/>
            <p:nvPr/>
          </p:nvSpPr>
          <p:spPr>
            <a:xfrm rot="1860000">
              <a:off x="3289225" y="2185596"/>
              <a:ext cx="19279" cy="19282"/>
            </a:xfrm>
            <a:prstGeom prst="ellipse">
              <a:avLst/>
            </a:prstGeom>
            <a:solidFill>
              <a:sysClr val="window" lastClr="FFFFFF">
                <a:lumMod val="50000"/>
              </a:sysClr>
            </a:solidFill>
            <a:ln w="12700" cap="flat" cmpd="sng" algn="ctr">
              <a:noFill/>
              <a:prstDash val="solid"/>
              <a:miter lim="800000"/>
            </a:ln>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sp>
        <p:nvSpPr>
          <p:cNvPr id="93" name="文本框 9"/>
          <p:cNvSpPr txBox="1"/>
          <p:nvPr/>
        </p:nvSpPr>
        <p:spPr>
          <a:xfrm>
            <a:off x="2585394" y="3168346"/>
            <a:ext cx="1455676" cy="482825"/>
          </a:xfrm>
          <a:prstGeom prst="rect">
            <a:avLst/>
          </a:prstGeom>
          <a:noFill/>
        </p:spPr>
        <p:txBody>
          <a:bodyPr wrap="square" lIns="51435" tIns="25718" rIns="51435" bIns="25718" rtlCol="0">
            <a:spAutoFit/>
          </a:bodyPr>
          <a:lstStyle/>
          <a:p>
            <a:pPr marL="0" lvl="1" algn="ctr"/>
            <a:r>
              <a:rPr lang="zh-CN" altLang="en-US" b="1" dirty="0">
                <a:gradFill>
                  <a:gsLst>
                    <a:gs pos="0">
                      <a:srgbClr val="E03C39">
                        <a:alpha val="55000"/>
                      </a:srgbClr>
                    </a:gs>
                    <a:gs pos="100000">
                      <a:srgbClr val="E03C39"/>
                    </a:gs>
                  </a:gsLst>
                  <a:lin ang="5400000" scaled="1"/>
                </a:gradFill>
                <a:cs typeface="+mn-ea"/>
                <a:sym typeface="+mn-lt"/>
              </a:rPr>
              <a:t>持之以恒正风肃纪反腐</a:t>
            </a:r>
            <a:endParaRPr lang="zh-CN" altLang="en-US" b="1" dirty="0">
              <a:gradFill>
                <a:gsLst>
                  <a:gs pos="0">
                    <a:srgbClr val="E03C39">
                      <a:alpha val="55000"/>
                    </a:srgbClr>
                  </a:gs>
                  <a:gs pos="100000">
                    <a:srgbClr val="E03C39"/>
                  </a:gs>
                </a:gsLst>
                <a:lin ang="5400000" scaled="1"/>
              </a:gradFill>
              <a:cs typeface="+mn-ea"/>
              <a:sym typeface="+mn-lt"/>
            </a:endParaRPr>
          </a:p>
        </p:txBody>
      </p:sp>
      <p:cxnSp>
        <p:nvCxnSpPr>
          <p:cNvPr id="94" name="直接连接符 93"/>
          <p:cNvCxnSpPr/>
          <p:nvPr/>
        </p:nvCxnSpPr>
        <p:spPr>
          <a:xfrm>
            <a:off x="2422211" y="3723315"/>
            <a:ext cx="1782043" cy="0"/>
          </a:xfrm>
          <a:prstGeom prst="line">
            <a:avLst/>
          </a:prstGeom>
          <a:ln w="19050">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96" name="矩形 95"/>
          <p:cNvSpPr/>
          <p:nvPr/>
        </p:nvSpPr>
        <p:spPr>
          <a:xfrm>
            <a:off x="4686768" y="1749300"/>
            <a:ext cx="2032507" cy="1975284"/>
          </a:xfrm>
          <a:prstGeom prst="rect">
            <a:avLst/>
          </a:prstGeom>
        </p:spPr>
        <p:txBody>
          <a:bodyPr wrap="square" lIns="68580" tIns="34290" rIns="68580" bIns="34290">
            <a:spAutoFit/>
          </a:bodyPr>
          <a:lstStyle/>
          <a:p>
            <a:pPr>
              <a:lnSpc>
                <a:spcPct val="150000"/>
              </a:lnSpc>
            </a:pPr>
            <a:r>
              <a:rPr lang="zh-CN" altLang="en-US" sz="1200" dirty="0">
                <a:solidFill>
                  <a:schemeClr val="tx1">
                    <a:lumMod val="65000"/>
                    <a:lumOff val="35000"/>
                  </a:schemeClr>
                </a:solidFill>
                <a:cs typeface="+mn-ea"/>
                <a:sym typeface="+mn-lt"/>
              </a:rPr>
              <a:t>在党中央坚强领导下，党的十八大以来，截至今年</a:t>
            </a:r>
            <a:r>
              <a:rPr lang="en-US" altLang="zh-CN" sz="1200" dirty="0">
                <a:solidFill>
                  <a:schemeClr val="tx1">
                    <a:lumMod val="65000"/>
                    <a:lumOff val="35000"/>
                  </a:schemeClr>
                </a:solidFill>
                <a:cs typeface="+mn-ea"/>
                <a:sym typeface="+mn-lt"/>
              </a:rPr>
              <a:t>4</a:t>
            </a:r>
            <a:r>
              <a:rPr lang="zh-CN" altLang="en-US" sz="1200" dirty="0">
                <a:solidFill>
                  <a:schemeClr val="tx1">
                    <a:lumMod val="65000"/>
                    <a:lumOff val="35000"/>
                  </a:schemeClr>
                </a:solidFill>
                <a:cs typeface="+mn-ea"/>
                <a:sym typeface="+mn-lt"/>
              </a:rPr>
              <a:t>月底，全国纪检监察机关共立案审查调查</a:t>
            </a:r>
            <a:r>
              <a:rPr lang="en-US" altLang="zh-CN" sz="1200" b="1" dirty="0">
                <a:solidFill>
                  <a:schemeClr val="tx1">
                    <a:lumMod val="65000"/>
                    <a:lumOff val="35000"/>
                  </a:schemeClr>
                </a:solidFill>
                <a:cs typeface="+mn-ea"/>
                <a:sym typeface="+mn-lt"/>
              </a:rPr>
              <a:t>438.8</a:t>
            </a:r>
            <a:r>
              <a:rPr lang="zh-CN" altLang="en-US" sz="1200" b="1" dirty="0">
                <a:solidFill>
                  <a:schemeClr val="tx1">
                    <a:lumMod val="65000"/>
                    <a:lumOff val="35000"/>
                  </a:schemeClr>
                </a:solidFill>
                <a:cs typeface="+mn-ea"/>
                <a:sym typeface="+mn-lt"/>
              </a:rPr>
              <a:t>万</a:t>
            </a:r>
            <a:r>
              <a:rPr lang="zh-CN" altLang="en-US" sz="1200" dirty="0">
                <a:solidFill>
                  <a:schemeClr val="tx1">
                    <a:lumMod val="65000"/>
                    <a:lumOff val="35000"/>
                  </a:schemeClr>
                </a:solidFill>
                <a:cs typeface="+mn-ea"/>
                <a:sym typeface="+mn-lt"/>
              </a:rPr>
              <a:t>件、</a:t>
            </a:r>
            <a:r>
              <a:rPr lang="en-US" altLang="zh-CN" sz="1200" b="1" dirty="0">
                <a:solidFill>
                  <a:schemeClr val="tx1">
                    <a:lumMod val="65000"/>
                    <a:lumOff val="35000"/>
                  </a:schemeClr>
                </a:solidFill>
                <a:cs typeface="+mn-ea"/>
                <a:sym typeface="+mn-lt"/>
              </a:rPr>
              <a:t>470.9</a:t>
            </a:r>
            <a:r>
              <a:rPr lang="zh-CN" altLang="en-US" sz="1200" b="1" dirty="0">
                <a:solidFill>
                  <a:schemeClr val="tx1">
                    <a:lumMod val="65000"/>
                    <a:lumOff val="35000"/>
                  </a:schemeClr>
                </a:solidFill>
                <a:cs typeface="+mn-ea"/>
                <a:sym typeface="+mn-lt"/>
              </a:rPr>
              <a:t>万</a:t>
            </a:r>
            <a:r>
              <a:rPr lang="zh-CN" altLang="en-US" sz="1200" dirty="0">
                <a:solidFill>
                  <a:schemeClr val="tx1">
                    <a:lumMod val="65000"/>
                    <a:lumOff val="35000"/>
                  </a:schemeClr>
                </a:solidFill>
                <a:cs typeface="+mn-ea"/>
                <a:sym typeface="+mn-lt"/>
              </a:rPr>
              <a:t>人。查处违反中央八项规定精神问题</a:t>
            </a:r>
            <a:r>
              <a:rPr lang="en-US" altLang="zh-CN" sz="1200" b="1" dirty="0">
                <a:solidFill>
                  <a:schemeClr val="tx1">
                    <a:lumMod val="65000"/>
                    <a:lumOff val="35000"/>
                  </a:schemeClr>
                </a:solidFill>
                <a:cs typeface="+mn-ea"/>
                <a:sym typeface="+mn-lt"/>
              </a:rPr>
              <a:t>72.3</a:t>
            </a:r>
            <a:r>
              <a:rPr lang="zh-CN" altLang="en-US" sz="1200" b="1" dirty="0">
                <a:solidFill>
                  <a:schemeClr val="tx1">
                    <a:lumMod val="65000"/>
                    <a:lumOff val="35000"/>
                  </a:schemeClr>
                </a:solidFill>
                <a:cs typeface="+mn-ea"/>
                <a:sym typeface="+mn-lt"/>
              </a:rPr>
              <a:t>万</a:t>
            </a:r>
            <a:r>
              <a:rPr lang="zh-CN" altLang="en-US" sz="1200" dirty="0">
                <a:solidFill>
                  <a:schemeClr val="tx1">
                    <a:lumMod val="65000"/>
                    <a:lumOff val="35000"/>
                  </a:schemeClr>
                </a:solidFill>
                <a:cs typeface="+mn-ea"/>
                <a:sym typeface="+mn-lt"/>
              </a:rPr>
              <a:t>起，给予党纪政务处分</a:t>
            </a:r>
            <a:r>
              <a:rPr lang="en-US" altLang="zh-CN" sz="1200" b="1" dirty="0">
                <a:solidFill>
                  <a:schemeClr val="tx1">
                    <a:lumMod val="65000"/>
                    <a:lumOff val="35000"/>
                  </a:schemeClr>
                </a:solidFill>
                <a:cs typeface="+mn-ea"/>
                <a:sym typeface="+mn-lt"/>
              </a:rPr>
              <a:t>64.4</a:t>
            </a:r>
            <a:r>
              <a:rPr lang="zh-CN" altLang="en-US" sz="1200" b="1" dirty="0">
                <a:solidFill>
                  <a:schemeClr val="tx1">
                    <a:lumMod val="65000"/>
                    <a:lumOff val="35000"/>
                  </a:schemeClr>
                </a:solidFill>
                <a:cs typeface="+mn-ea"/>
                <a:sym typeface="+mn-lt"/>
              </a:rPr>
              <a:t>万</a:t>
            </a:r>
            <a:r>
              <a:rPr lang="zh-CN" altLang="en-US" sz="1200" dirty="0">
                <a:solidFill>
                  <a:schemeClr val="tx1">
                    <a:lumMod val="65000"/>
                    <a:lumOff val="35000"/>
                  </a:schemeClr>
                </a:solidFill>
                <a:cs typeface="+mn-ea"/>
                <a:sym typeface="+mn-lt"/>
              </a:rPr>
              <a:t>人。</a:t>
            </a:r>
            <a:endParaRPr lang="zh-CN" altLang="en-US" sz="1200" dirty="0">
              <a:solidFill>
                <a:schemeClr val="tx1">
                  <a:lumMod val="65000"/>
                  <a:lumOff val="35000"/>
                </a:schemeClr>
              </a:solidFill>
              <a:cs typeface="+mn-ea"/>
              <a:sym typeface="+mn-lt"/>
            </a:endParaRPr>
          </a:p>
        </p:txBody>
      </p:sp>
      <p:sp>
        <p:nvSpPr>
          <p:cNvPr id="103" name="文本框 102"/>
          <p:cNvSpPr txBox="1"/>
          <p:nvPr/>
        </p:nvSpPr>
        <p:spPr>
          <a:xfrm>
            <a:off x="827872" y="149350"/>
            <a:ext cx="3624609" cy="369332"/>
          </a:xfrm>
          <a:prstGeom prst="rect">
            <a:avLst/>
          </a:prstGeom>
          <a:noFill/>
        </p:spPr>
        <p:txBody>
          <a:bodyPr wrap="square">
            <a:spAutoFit/>
          </a:bodyPr>
          <a:lstStyle/>
          <a:p>
            <a:r>
              <a:rPr lang="zh-CN" altLang="en-US" sz="1800" b="1" dirty="0">
                <a:gradFill>
                  <a:gsLst>
                    <a:gs pos="0">
                      <a:srgbClr val="E3413E"/>
                    </a:gs>
                    <a:gs pos="100000">
                      <a:srgbClr val="C00000"/>
                    </a:gs>
                  </a:gsLst>
                  <a:lin ang="5400000" scaled="1"/>
                </a:gra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rPr>
              <a:t>持之以恒正风肃纪反腐</a:t>
            </a:r>
            <a:endParaRPr lang="zh-CN" altLang="en-US" sz="1800" b="1" dirty="0">
              <a:gradFill>
                <a:gsLst>
                  <a:gs pos="0">
                    <a:srgbClr val="E3413E"/>
                  </a:gs>
                  <a:gs pos="100000">
                    <a:srgbClr val="C00000"/>
                  </a:gs>
                </a:gsLst>
                <a:lin ang="5400000" scaled="1"/>
              </a:gra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endParaRPr>
          </a:p>
        </p:txBody>
      </p:sp>
      <p:grpSp>
        <p:nvGrpSpPr>
          <p:cNvPr id="95" name="组合 94"/>
          <p:cNvGrpSpPr/>
          <p:nvPr/>
        </p:nvGrpSpPr>
        <p:grpSpPr>
          <a:xfrm>
            <a:off x="4584995" y="-20216"/>
            <a:ext cx="4777722" cy="747603"/>
            <a:chOff x="2810992" y="3767486"/>
            <a:chExt cx="5838067" cy="747603"/>
          </a:xfrm>
        </p:grpSpPr>
        <p:pic>
          <p:nvPicPr>
            <p:cNvPr id="97" name="图片 96"/>
            <p:cNvPicPr>
              <a:picLocks noChangeAspect="1"/>
            </p:cNvPicPr>
            <p:nvPr/>
          </p:nvPicPr>
          <p:blipFill rotWithShape="1">
            <a:blip r:embed="rId1" cstate="print">
              <a:extLst>
                <a:ext uri="{BEBA8EAE-BF5A-486C-A8C5-ECC9F3942E4B}">
                  <a14:imgProps xmlns:a14="http://schemas.microsoft.com/office/drawing/2010/main">
                    <a14:imgLayer r:embed="rId2">
                      <a14:imgEffect>
                        <a14:saturation sat="66000"/>
                      </a14:imgEffect>
                    </a14:imgLayer>
                  </a14:imgProps>
                </a:ext>
              </a:extLst>
            </a:blip>
            <a:srcRect t="76775"/>
            <a:stretch>
              <a:fillRect/>
            </a:stretch>
          </p:blipFill>
          <p:spPr>
            <a:xfrm rot="16200000">
              <a:off x="8254688" y="3939555"/>
              <a:ext cx="528902" cy="259841"/>
            </a:xfrm>
            <a:prstGeom prst="rect">
              <a:avLst/>
            </a:prstGeom>
          </p:spPr>
        </p:pic>
        <p:pic>
          <p:nvPicPr>
            <p:cNvPr id="98" name="图片 97"/>
            <p:cNvPicPr>
              <a:picLocks noChangeAspect="1"/>
            </p:cNvPicPr>
            <p:nvPr/>
          </p:nvPicPr>
          <p:blipFill rotWithShape="1">
            <a:blip r:embed="rId3" cstate="print">
              <a:extLst>
                <a:ext uri="{BEBA8EAE-BF5A-486C-A8C5-ECC9F3942E4B}">
                  <a14:imgProps xmlns:a14="http://schemas.microsoft.com/office/drawing/2010/main">
                    <a14:imgLayer r:embed="rId2">
                      <a14:imgEffect>
                        <a14:saturation sat="66000"/>
                      </a14:imgEffect>
                    </a14:imgLayer>
                  </a14:imgProps>
                </a:ext>
              </a:extLst>
            </a:blip>
            <a:srcRect t="76775"/>
            <a:stretch>
              <a:fillRect/>
            </a:stretch>
          </p:blipFill>
          <p:spPr>
            <a:xfrm>
              <a:off x="3089573" y="4320152"/>
              <a:ext cx="4798053" cy="194937"/>
            </a:xfrm>
            <a:prstGeom prst="rect">
              <a:avLst/>
            </a:prstGeom>
          </p:spPr>
        </p:pic>
        <p:sp>
          <p:nvSpPr>
            <p:cNvPr id="99" name="圆角矩形 329"/>
            <p:cNvSpPr/>
            <p:nvPr/>
          </p:nvSpPr>
          <p:spPr>
            <a:xfrm>
              <a:off x="3591165" y="3796009"/>
              <a:ext cx="4798053" cy="430928"/>
            </a:xfrm>
            <a:prstGeom prst="roundRect">
              <a:avLst>
                <a:gd name="adj" fmla="val 9218"/>
              </a:avLst>
            </a:prstGeom>
            <a:gradFill>
              <a:gsLst>
                <a:gs pos="0">
                  <a:srgbClr val="FF0000"/>
                </a:gs>
                <a:gs pos="53000">
                  <a:srgbClr val="E3413E"/>
                </a:gs>
                <a:gs pos="100000">
                  <a:srgbClr val="C00000"/>
                </a:gs>
              </a:gsLst>
              <a:lin ang="5400000" scaled="1"/>
            </a:gradFill>
            <a:ln>
              <a:solidFill>
                <a:schemeClr val="bg1"/>
              </a:solidFill>
            </a:ln>
            <a:effectLst>
              <a:outerShdw blurRad="76200" dist="381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dirty="0">
                <a:cs typeface="+mn-ea"/>
                <a:sym typeface="+mn-lt"/>
              </a:endParaRPr>
            </a:p>
          </p:txBody>
        </p:sp>
        <p:sp>
          <p:nvSpPr>
            <p:cNvPr id="100" name="任意多边形: 形状 99"/>
            <p:cNvSpPr/>
            <p:nvPr/>
          </p:nvSpPr>
          <p:spPr>
            <a:xfrm>
              <a:off x="2810992" y="3767486"/>
              <a:ext cx="5578226" cy="290595"/>
            </a:xfrm>
            <a:custGeom>
              <a:avLst/>
              <a:gdLst>
                <a:gd name="connsiteX0" fmla="*/ 48754 w 3292340"/>
                <a:gd name="connsiteY0" fmla="*/ 0 h 290595"/>
                <a:gd name="connsiteX1" fmla="*/ 3243586 w 3292340"/>
                <a:gd name="connsiteY1" fmla="*/ 0 h 290595"/>
                <a:gd name="connsiteX2" fmla="*/ 3292340 w 3292340"/>
                <a:gd name="connsiteY2" fmla="*/ 48754 h 290595"/>
                <a:gd name="connsiteX3" fmla="*/ 3292340 w 3292340"/>
                <a:gd name="connsiteY3" fmla="*/ 290595 h 290595"/>
                <a:gd name="connsiteX4" fmla="*/ 3243586 w 3292340"/>
                <a:gd name="connsiteY4" fmla="*/ 241841 h 290595"/>
                <a:gd name="connsiteX5" fmla="*/ 48754 w 3292340"/>
                <a:gd name="connsiteY5" fmla="*/ 241841 h 290595"/>
                <a:gd name="connsiteX6" fmla="*/ 0 w 3292340"/>
                <a:gd name="connsiteY6" fmla="*/ 290595 h 290595"/>
                <a:gd name="connsiteX7" fmla="*/ 0 w 3292340"/>
                <a:gd name="connsiteY7" fmla="*/ 48754 h 290595"/>
                <a:gd name="connsiteX8" fmla="*/ 48754 w 3292340"/>
                <a:gd name="connsiteY8" fmla="*/ 0 h 290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92340" h="290595">
                  <a:moveTo>
                    <a:pt x="48754" y="0"/>
                  </a:moveTo>
                  <a:lnTo>
                    <a:pt x="3243586" y="0"/>
                  </a:lnTo>
                  <a:cubicBezTo>
                    <a:pt x="3270512" y="0"/>
                    <a:pt x="3292340" y="21828"/>
                    <a:pt x="3292340" y="48754"/>
                  </a:cubicBezTo>
                  <a:lnTo>
                    <a:pt x="3292340" y="290595"/>
                  </a:lnTo>
                  <a:cubicBezTo>
                    <a:pt x="3292340" y="263669"/>
                    <a:pt x="3270512" y="241841"/>
                    <a:pt x="3243586" y="241841"/>
                  </a:cubicBezTo>
                  <a:lnTo>
                    <a:pt x="48754" y="241841"/>
                  </a:lnTo>
                  <a:cubicBezTo>
                    <a:pt x="21828" y="241841"/>
                    <a:pt x="0" y="263669"/>
                    <a:pt x="0" y="290595"/>
                  </a:cubicBezTo>
                  <a:lnTo>
                    <a:pt x="0" y="48754"/>
                  </a:lnTo>
                  <a:cubicBezTo>
                    <a:pt x="0" y="21828"/>
                    <a:pt x="21828" y="0"/>
                    <a:pt x="48754" y="0"/>
                  </a:cubicBezTo>
                  <a:close/>
                </a:path>
              </a:pathLst>
            </a:custGeom>
            <a:solidFill>
              <a:schemeClr val="bg1">
                <a:alpha val="43000"/>
              </a:schemeClr>
            </a:solidFill>
            <a:ln>
              <a:noFill/>
            </a:ln>
            <a:effectLst>
              <a:outerShdw blurRad="76200" dist="381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68589" tIns="34295" rIns="68589" bIns="34295" rtlCol="0" anchor="ctr">
              <a:noAutofit/>
            </a:bodyPr>
            <a:lstStyle/>
            <a:p>
              <a:pPr algn="ctr"/>
              <a:endParaRPr lang="zh-CN" altLang="en-US" dirty="0">
                <a:cs typeface="+mn-ea"/>
                <a:sym typeface="+mn-lt"/>
              </a:endParaRPr>
            </a:p>
          </p:txBody>
        </p:sp>
      </p:grpSp>
      <p:sp>
        <p:nvSpPr>
          <p:cNvPr id="101" name="文本框 100"/>
          <p:cNvSpPr txBox="1"/>
          <p:nvPr/>
        </p:nvSpPr>
        <p:spPr>
          <a:xfrm>
            <a:off x="5348642" y="46695"/>
            <a:ext cx="3926602" cy="338554"/>
          </a:xfrm>
          <a:prstGeom prst="rect">
            <a:avLst/>
          </a:prstGeom>
          <a:noFill/>
        </p:spPr>
        <p:txBody>
          <a:bodyPr wrap="square">
            <a:spAutoFit/>
          </a:bodyPr>
          <a:lstStyle/>
          <a:p>
            <a:pPr algn="ctr"/>
            <a:r>
              <a:rPr lang="zh-CN" altLang="en-US" sz="1600" b="1" dirty="0">
                <a:solidFill>
                  <a:schemeClr val="bg1"/>
                </a:solidFill>
                <a:latin typeface="+mn-ea"/>
                <a:cs typeface="Arial" panose="020B0604020202020204" pitchFamily="34" charset="0"/>
              </a:rPr>
              <a:t>涪陵区</a:t>
            </a:r>
            <a:r>
              <a:rPr lang="en-US" altLang="zh-CN" sz="1600" b="1" dirty="0">
                <a:solidFill>
                  <a:schemeClr val="bg1"/>
                </a:solidFill>
                <a:latin typeface="+mn-ea"/>
                <a:cs typeface="Arial" panose="020B0604020202020204" pitchFamily="34" charset="0"/>
              </a:rPr>
              <a:t>2022</a:t>
            </a:r>
            <a:r>
              <a:rPr lang="zh-CN" altLang="en-US" sz="1600" b="1" dirty="0">
                <a:solidFill>
                  <a:schemeClr val="bg1"/>
                </a:solidFill>
                <a:latin typeface="+mn-ea"/>
                <a:cs typeface="Arial" panose="020B0604020202020204" pitchFamily="34" charset="0"/>
              </a:rPr>
              <a:t>年乡村振兴干部培训班</a:t>
            </a:r>
            <a:endParaRPr lang="zh-CN" altLang="en-US" sz="1600" b="1" dirty="0">
              <a:solidFill>
                <a:schemeClr val="bg1"/>
              </a:solidFill>
              <a:latin typeface="+mn-ea"/>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lum/>
          </a:blip>
          <a:srcRect/>
          <a:stretch>
            <a:fillRect/>
          </a:stretch>
        </a:blipFill>
        <a:effectLst/>
      </p:bgPr>
    </p:bg>
    <p:spTree>
      <p:nvGrpSpPr>
        <p:cNvPr id="1" name=""/>
        <p:cNvGrpSpPr/>
        <p:nvPr/>
      </p:nvGrpSpPr>
      <p:grpSpPr>
        <a:xfrm>
          <a:off x="0" y="0"/>
          <a:ext cx="0" cy="0"/>
          <a:chOff x="0" y="0"/>
          <a:chExt cx="0" cy="0"/>
        </a:xfrm>
      </p:grpSpPr>
      <p:sp>
        <p:nvSpPr>
          <p:cNvPr id="135" name="矩形 134"/>
          <p:cNvSpPr/>
          <p:nvPr/>
        </p:nvSpPr>
        <p:spPr>
          <a:xfrm rot="12552175" flipV="1">
            <a:off x="3933230" y="3943978"/>
            <a:ext cx="994583" cy="117752"/>
          </a:xfrm>
          <a:prstGeom prst="rect">
            <a:avLst/>
          </a:prstGeom>
          <a:solidFill>
            <a:srgbClr val="E3413E"/>
          </a:solidFill>
          <a:ln w="28575" cap="flat">
            <a:noFill/>
            <a:prstDash val="solid"/>
            <a:miter lim="800000"/>
          </a:ln>
          <a:effectLst>
            <a:innerShdw blurRad="63500" dist="50800" dir="13500000">
              <a:prstClr val="black">
                <a:alpha val="50000"/>
              </a:prstClr>
            </a:innerShdw>
          </a:effectLst>
        </p:spPr>
        <p:txBody>
          <a:bodyPr vert="horz" wrap="square" lIns="68589" tIns="34295" rIns="68589" bIns="34295" numCol="1" anchor="t" anchorCtr="0" compatLnSpc="1"/>
          <a:lstStyle/>
          <a:p>
            <a:pPr defTabSz="914400"/>
            <a:endParaRPr lang="zh-CN" altLang="en-US" sz="1800" kern="0">
              <a:solidFill>
                <a:prstClr val="black"/>
              </a:solidFill>
              <a:cs typeface="+mn-ea"/>
              <a:sym typeface="+mn-lt"/>
            </a:endParaRPr>
          </a:p>
        </p:txBody>
      </p:sp>
      <p:sp>
        <p:nvSpPr>
          <p:cNvPr id="136" name="矩形 135"/>
          <p:cNvSpPr/>
          <p:nvPr/>
        </p:nvSpPr>
        <p:spPr>
          <a:xfrm rot="20152320">
            <a:off x="3933230" y="3218367"/>
            <a:ext cx="994583" cy="117752"/>
          </a:xfrm>
          <a:prstGeom prst="rect">
            <a:avLst/>
          </a:prstGeom>
          <a:solidFill>
            <a:srgbClr val="FA783A"/>
          </a:solidFill>
          <a:ln w="28575" cap="flat">
            <a:noFill/>
            <a:prstDash val="solid"/>
            <a:miter lim="800000"/>
          </a:ln>
          <a:effectLst>
            <a:innerShdw blurRad="63500" dist="50800" dir="13500000">
              <a:prstClr val="black">
                <a:alpha val="50000"/>
              </a:prstClr>
            </a:innerShdw>
          </a:effectLst>
        </p:spPr>
        <p:txBody>
          <a:bodyPr vert="horz" wrap="square" lIns="68589" tIns="34295" rIns="68589" bIns="34295" numCol="1" anchor="t" anchorCtr="0" compatLnSpc="1"/>
          <a:lstStyle/>
          <a:p>
            <a:pPr defTabSz="914400"/>
            <a:endParaRPr lang="zh-CN" altLang="en-US" sz="1800" kern="0">
              <a:solidFill>
                <a:prstClr val="black"/>
              </a:solidFill>
              <a:cs typeface="+mn-ea"/>
              <a:sym typeface="+mn-lt"/>
            </a:endParaRPr>
          </a:p>
        </p:txBody>
      </p:sp>
      <p:sp>
        <p:nvSpPr>
          <p:cNvPr id="137" name="矩形 136"/>
          <p:cNvSpPr/>
          <p:nvPr/>
        </p:nvSpPr>
        <p:spPr>
          <a:xfrm rot="1447680" flipV="1">
            <a:off x="3976328" y="2507851"/>
            <a:ext cx="994583" cy="117752"/>
          </a:xfrm>
          <a:prstGeom prst="rect">
            <a:avLst/>
          </a:prstGeom>
          <a:gradFill>
            <a:gsLst>
              <a:gs pos="100000">
                <a:srgbClr val="E94744"/>
              </a:gs>
              <a:gs pos="0">
                <a:srgbClr val="E94744">
                  <a:lumMod val="75000"/>
                </a:srgbClr>
              </a:gs>
            </a:gsLst>
            <a:lin ang="5400000" scaled="1"/>
          </a:gradFill>
          <a:ln w="28575" cap="flat">
            <a:noFill/>
            <a:prstDash val="solid"/>
            <a:miter lim="800000"/>
          </a:ln>
          <a:effectLst>
            <a:innerShdw blurRad="63500" dist="50800" dir="2700000">
              <a:prstClr val="black">
                <a:alpha val="50000"/>
              </a:prstClr>
            </a:innerShdw>
          </a:effectLst>
        </p:spPr>
        <p:txBody>
          <a:bodyPr vert="horz" wrap="square" lIns="68589" tIns="34295" rIns="68589" bIns="34295" numCol="1" anchor="t" anchorCtr="0" compatLnSpc="1"/>
          <a:lstStyle/>
          <a:p>
            <a:pPr defTabSz="914400"/>
            <a:endParaRPr lang="zh-CN" altLang="en-US" sz="1800" kern="0">
              <a:solidFill>
                <a:prstClr val="black"/>
              </a:solidFill>
              <a:cs typeface="+mn-ea"/>
              <a:sym typeface="+mn-lt"/>
            </a:endParaRPr>
          </a:p>
        </p:txBody>
      </p:sp>
      <p:grpSp>
        <p:nvGrpSpPr>
          <p:cNvPr id="180" name="组合 179"/>
          <p:cNvGrpSpPr/>
          <p:nvPr/>
        </p:nvGrpSpPr>
        <p:grpSpPr>
          <a:xfrm>
            <a:off x="1718592" y="4016047"/>
            <a:ext cx="2745998" cy="404143"/>
            <a:chOff x="2463800" y="2482850"/>
            <a:chExt cx="3660695" cy="538691"/>
          </a:xfrm>
        </p:grpSpPr>
        <p:sp>
          <p:nvSpPr>
            <p:cNvPr id="181" name="任意多边形 180"/>
            <p:cNvSpPr/>
            <p:nvPr/>
          </p:nvSpPr>
          <p:spPr>
            <a:xfrm>
              <a:off x="2463800" y="2482850"/>
              <a:ext cx="3606800" cy="495300"/>
            </a:xfrm>
            <a:custGeom>
              <a:avLst/>
              <a:gdLst>
                <a:gd name="connsiteX0" fmla="*/ 3606800 w 3606800"/>
                <a:gd name="connsiteY0" fmla="*/ 495300 h 495300"/>
                <a:gd name="connsiteX1" fmla="*/ 2552700 w 3606800"/>
                <a:gd name="connsiteY1" fmla="*/ 0 h 495300"/>
                <a:gd name="connsiteX2" fmla="*/ 0 w 3606800"/>
                <a:gd name="connsiteY2" fmla="*/ 0 h 495300"/>
              </a:gdLst>
              <a:ahLst/>
              <a:cxnLst>
                <a:cxn ang="0">
                  <a:pos x="connsiteX0" y="connsiteY0"/>
                </a:cxn>
                <a:cxn ang="0">
                  <a:pos x="connsiteX1" y="connsiteY1"/>
                </a:cxn>
                <a:cxn ang="0">
                  <a:pos x="connsiteX2" y="connsiteY2"/>
                </a:cxn>
              </a:cxnLst>
              <a:rect l="l" t="t" r="r" b="b"/>
              <a:pathLst>
                <a:path w="3606800" h="495300">
                  <a:moveTo>
                    <a:pt x="3606800" y="495300"/>
                  </a:moveTo>
                  <a:lnTo>
                    <a:pt x="2552700" y="0"/>
                  </a:lnTo>
                  <a:lnTo>
                    <a:pt x="0" y="0"/>
                  </a:lnTo>
                </a:path>
              </a:pathLst>
            </a:custGeom>
            <a:noFill/>
            <a:ln w="19050" cap="flat" cmpd="sng" algn="ctr">
              <a:solidFill>
                <a:sysClr val="window" lastClr="FFFFFF"/>
              </a:solidFill>
              <a:prstDash val="dash"/>
              <a:miter lim="800000"/>
            </a:ln>
            <a:effectLst>
              <a:outerShdw blurRad="254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182" name="椭圆 181"/>
            <p:cNvSpPr/>
            <p:nvPr/>
          </p:nvSpPr>
          <p:spPr>
            <a:xfrm flipH="1" flipV="1">
              <a:off x="6043474" y="2947886"/>
              <a:ext cx="81021" cy="73655"/>
            </a:xfrm>
            <a:prstGeom prst="ellipse">
              <a:avLst/>
            </a:prstGeom>
            <a:solidFill>
              <a:sysClr val="window" lastClr="FFFFFF"/>
            </a:soli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201" name="组合 200"/>
          <p:cNvGrpSpPr/>
          <p:nvPr/>
        </p:nvGrpSpPr>
        <p:grpSpPr>
          <a:xfrm flipH="1">
            <a:off x="4407711" y="3283071"/>
            <a:ext cx="2745998" cy="404143"/>
            <a:chOff x="2463800" y="2482850"/>
            <a:chExt cx="3660695" cy="538691"/>
          </a:xfrm>
        </p:grpSpPr>
        <p:sp>
          <p:nvSpPr>
            <p:cNvPr id="202" name="任意多边形 201"/>
            <p:cNvSpPr/>
            <p:nvPr/>
          </p:nvSpPr>
          <p:spPr>
            <a:xfrm>
              <a:off x="2463800" y="2482850"/>
              <a:ext cx="3606800" cy="495300"/>
            </a:xfrm>
            <a:custGeom>
              <a:avLst/>
              <a:gdLst>
                <a:gd name="connsiteX0" fmla="*/ 3606800 w 3606800"/>
                <a:gd name="connsiteY0" fmla="*/ 495300 h 495300"/>
                <a:gd name="connsiteX1" fmla="*/ 2552700 w 3606800"/>
                <a:gd name="connsiteY1" fmla="*/ 0 h 495300"/>
                <a:gd name="connsiteX2" fmla="*/ 0 w 3606800"/>
                <a:gd name="connsiteY2" fmla="*/ 0 h 495300"/>
              </a:gdLst>
              <a:ahLst/>
              <a:cxnLst>
                <a:cxn ang="0">
                  <a:pos x="connsiteX0" y="connsiteY0"/>
                </a:cxn>
                <a:cxn ang="0">
                  <a:pos x="connsiteX1" y="connsiteY1"/>
                </a:cxn>
                <a:cxn ang="0">
                  <a:pos x="connsiteX2" y="connsiteY2"/>
                </a:cxn>
              </a:cxnLst>
              <a:rect l="l" t="t" r="r" b="b"/>
              <a:pathLst>
                <a:path w="3606800" h="495300">
                  <a:moveTo>
                    <a:pt x="3606800" y="495300"/>
                  </a:moveTo>
                  <a:lnTo>
                    <a:pt x="2552700" y="0"/>
                  </a:lnTo>
                  <a:lnTo>
                    <a:pt x="0" y="0"/>
                  </a:lnTo>
                </a:path>
              </a:pathLst>
            </a:custGeom>
            <a:noFill/>
            <a:ln w="19050" cap="flat" cmpd="sng" algn="ctr">
              <a:solidFill>
                <a:sysClr val="window" lastClr="FFFFFF"/>
              </a:solidFill>
              <a:prstDash val="dash"/>
              <a:miter lim="800000"/>
            </a:ln>
            <a:effectLst>
              <a:outerShdw blurRad="254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203" name="椭圆 202"/>
            <p:cNvSpPr/>
            <p:nvPr/>
          </p:nvSpPr>
          <p:spPr>
            <a:xfrm flipH="1" flipV="1">
              <a:off x="6043474" y="2947886"/>
              <a:ext cx="81021" cy="73655"/>
            </a:xfrm>
            <a:prstGeom prst="ellipse">
              <a:avLst/>
            </a:prstGeom>
            <a:solidFill>
              <a:sysClr val="window" lastClr="FFFFFF"/>
            </a:soli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254" name="组合 253"/>
          <p:cNvGrpSpPr/>
          <p:nvPr/>
        </p:nvGrpSpPr>
        <p:grpSpPr>
          <a:xfrm>
            <a:off x="7119192" y="2920195"/>
            <a:ext cx="751414" cy="752707"/>
            <a:chOff x="5052187" y="3729874"/>
            <a:chExt cx="1001712" cy="1003300"/>
          </a:xfrm>
        </p:grpSpPr>
        <p:sp>
          <p:nvSpPr>
            <p:cNvPr id="255" name="MH_Other_13"/>
            <p:cNvSpPr/>
            <p:nvPr>
              <p:custDataLst>
                <p:tags r:id="rId2"/>
              </p:custDataLst>
            </p:nvPr>
          </p:nvSpPr>
          <p:spPr>
            <a:xfrm flipH="1">
              <a:off x="5052187" y="3729874"/>
              <a:ext cx="1001712" cy="1003300"/>
            </a:xfrm>
            <a:prstGeom prst="ellipse">
              <a:avLst/>
            </a:prstGeom>
            <a:gradFill flip="none" rotWithShape="1">
              <a:gsLst>
                <a:gs pos="100000">
                  <a:srgbClr val="FFFFFF"/>
                </a:gs>
                <a:gs pos="0">
                  <a:srgbClr val="B8BBBC"/>
                </a:gs>
              </a:gsLst>
              <a:lin ang="6600000" scaled="0"/>
              <a:tileRect/>
            </a:gradFill>
            <a:ln w="12700" cap="flat" cmpd="sng" algn="ctr">
              <a:gradFill>
                <a:gsLst>
                  <a:gs pos="0">
                    <a:sysClr val="window" lastClr="FFFFFF"/>
                  </a:gs>
                  <a:gs pos="100000">
                    <a:sysClr val="window" lastClr="FFFFFF">
                      <a:lumMod val="75000"/>
                    </a:sysClr>
                  </a:gs>
                </a:gsLst>
                <a:lin ang="5400000" scaled="1"/>
              </a:gradFill>
              <a:prstDash val="solid"/>
              <a:miter lim="800000"/>
            </a:ln>
            <a:effectLst>
              <a:outerShdw blurRad="50800" dist="88900" dir="2700000" algn="tl"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256" name="MH_Other_14"/>
            <p:cNvSpPr/>
            <p:nvPr>
              <p:custDataLst>
                <p:tags r:id="rId3"/>
              </p:custDataLst>
            </p:nvPr>
          </p:nvSpPr>
          <p:spPr>
            <a:xfrm flipH="1">
              <a:off x="5172075" y="3850244"/>
              <a:ext cx="761814" cy="761814"/>
            </a:xfrm>
            <a:prstGeom prst="ellipse">
              <a:avLst/>
            </a:prstGeom>
            <a:solidFill>
              <a:srgbClr val="FA783A"/>
            </a:solidFill>
            <a:ln w="12700" cap="flat" cmpd="sng" algn="ctr">
              <a:noFill/>
              <a:prstDash val="solid"/>
              <a:miter lim="800000"/>
            </a:ln>
            <a:effectLst>
              <a:innerShdw blurRad="114300">
                <a:prstClr val="black">
                  <a:alpha val="50000"/>
                </a:prstClr>
              </a:inn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sp>
        <p:nvSpPr>
          <p:cNvPr id="84" name="矩形 83"/>
          <p:cNvSpPr/>
          <p:nvPr/>
        </p:nvSpPr>
        <p:spPr>
          <a:xfrm rot="20152320">
            <a:off x="3976328" y="1746522"/>
            <a:ext cx="994583" cy="117752"/>
          </a:xfrm>
          <a:prstGeom prst="rect">
            <a:avLst/>
          </a:prstGeom>
          <a:gradFill>
            <a:gsLst>
              <a:gs pos="100000">
                <a:srgbClr val="F17445"/>
              </a:gs>
              <a:gs pos="0">
                <a:srgbClr val="F17445">
                  <a:lumMod val="75000"/>
                </a:srgbClr>
              </a:gs>
            </a:gsLst>
            <a:lin ang="5400000" scaled="1"/>
          </a:gradFill>
          <a:ln w="28575" cap="flat">
            <a:noFill/>
            <a:prstDash val="solid"/>
            <a:miter lim="800000"/>
          </a:ln>
          <a:effectLst>
            <a:innerShdw blurRad="63500" dist="50800" dir="13500000">
              <a:prstClr val="black">
                <a:alpha val="50000"/>
              </a:prstClr>
            </a:innerShdw>
          </a:effectLst>
        </p:spPr>
        <p:txBody>
          <a:bodyPr vert="horz" wrap="square" lIns="68589" tIns="34295" rIns="68589" bIns="34295" numCol="1" anchor="t" anchorCtr="0" compatLnSpc="1"/>
          <a:lstStyle/>
          <a:p>
            <a:pPr defTabSz="914400"/>
            <a:endParaRPr lang="zh-CN" altLang="en-US" sz="1800" kern="0">
              <a:solidFill>
                <a:prstClr val="black"/>
              </a:solidFill>
              <a:cs typeface="+mn-ea"/>
              <a:sym typeface="+mn-lt"/>
            </a:endParaRPr>
          </a:p>
        </p:txBody>
      </p:sp>
      <p:grpSp>
        <p:nvGrpSpPr>
          <p:cNvPr id="85" name="组合 84"/>
          <p:cNvGrpSpPr/>
          <p:nvPr/>
        </p:nvGrpSpPr>
        <p:grpSpPr>
          <a:xfrm>
            <a:off x="3675919" y="1913210"/>
            <a:ext cx="922993" cy="1030129"/>
            <a:chOff x="3550563" y="1638477"/>
            <a:chExt cx="922993" cy="1030129"/>
          </a:xfrm>
        </p:grpSpPr>
        <p:grpSp>
          <p:nvGrpSpPr>
            <p:cNvPr id="86" name="组合 85"/>
            <p:cNvGrpSpPr/>
            <p:nvPr/>
          </p:nvGrpSpPr>
          <p:grpSpPr>
            <a:xfrm>
              <a:off x="3550563" y="1638477"/>
              <a:ext cx="922993" cy="1030129"/>
              <a:chOff x="6474776" y="1019119"/>
              <a:chExt cx="1230443" cy="1373082"/>
            </a:xfrm>
          </p:grpSpPr>
          <p:sp>
            <p:nvSpPr>
              <p:cNvPr id="88" name="任意多边形 87"/>
              <p:cNvSpPr/>
              <p:nvPr/>
            </p:nvSpPr>
            <p:spPr>
              <a:xfrm rot="2760000">
                <a:off x="6525414" y="1212396"/>
                <a:ext cx="1298064" cy="1061546"/>
              </a:xfrm>
              <a:custGeom>
                <a:avLst/>
                <a:gdLst>
                  <a:gd name="connsiteX0" fmla="*/ 0 w 1042479"/>
                  <a:gd name="connsiteY0" fmla="*/ 6252 h 1700366"/>
                  <a:gd name="connsiteX1" fmla="*/ 15895 w 1042479"/>
                  <a:gd name="connsiteY1" fmla="*/ 4389 h 1700366"/>
                  <a:gd name="connsiteX2" fmla="*/ 129095 w 1042479"/>
                  <a:gd name="connsiteY2" fmla="*/ 0 h 1700366"/>
                  <a:gd name="connsiteX3" fmla="*/ 717656 w 1042479"/>
                  <a:gd name="connsiteY3" fmla="*/ 0 h 1700366"/>
                  <a:gd name="connsiteX4" fmla="*/ 940785 w 1042479"/>
                  <a:gd name="connsiteY4" fmla="*/ 17273 h 1700366"/>
                  <a:gd name="connsiteX5" fmla="*/ 1014005 w 1042479"/>
                  <a:gd name="connsiteY5" fmla="*/ 31730 h 1700366"/>
                  <a:gd name="connsiteX6" fmla="*/ 1042479 w 1042479"/>
                  <a:gd name="connsiteY6" fmla="*/ 1663014 h 1700366"/>
                  <a:gd name="connsiteX7" fmla="*/ 940785 w 1042479"/>
                  <a:gd name="connsiteY7" fmla="*/ 1683093 h 1700366"/>
                  <a:gd name="connsiteX8" fmla="*/ 717655 w 1042479"/>
                  <a:gd name="connsiteY8" fmla="*/ 1700366 h 1700366"/>
                  <a:gd name="connsiteX9" fmla="*/ 129095 w 1042479"/>
                  <a:gd name="connsiteY9" fmla="*/ 1700366 h 1700366"/>
                  <a:gd name="connsiteX10" fmla="*/ 38428 w 1042479"/>
                  <a:gd name="connsiteY10" fmla="*/ 1696850 h 1700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42479" h="1700366">
                    <a:moveTo>
                      <a:pt x="0" y="6252"/>
                    </a:moveTo>
                    <a:lnTo>
                      <a:pt x="15895" y="4389"/>
                    </a:lnTo>
                    <a:cubicBezTo>
                      <a:pt x="53114" y="1487"/>
                      <a:pt x="90879" y="0"/>
                      <a:pt x="129095" y="0"/>
                    </a:cubicBezTo>
                    <a:lnTo>
                      <a:pt x="717656" y="0"/>
                    </a:lnTo>
                    <a:cubicBezTo>
                      <a:pt x="794088" y="0"/>
                      <a:pt x="868712" y="5948"/>
                      <a:pt x="940785" y="17273"/>
                    </a:cubicBezTo>
                    <a:lnTo>
                      <a:pt x="1014005" y="31730"/>
                    </a:lnTo>
                    <a:lnTo>
                      <a:pt x="1042479" y="1663014"/>
                    </a:lnTo>
                    <a:lnTo>
                      <a:pt x="940785" y="1683093"/>
                    </a:lnTo>
                    <a:cubicBezTo>
                      <a:pt x="868712" y="1694418"/>
                      <a:pt x="794088" y="1700366"/>
                      <a:pt x="717655" y="1700366"/>
                    </a:cubicBezTo>
                    <a:lnTo>
                      <a:pt x="129095" y="1700366"/>
                    </a:lnTo>
                    <a:lnTo>
                      <a:pt x="38428" y="1696850"/>
                    </a:lnTo>
                    <a:close/>
                  </a:path>
                </a:pathLst>
              </a:custGeom>
              <a:gradFill>
                <a:gsLst>
                  <a:gs pos="0">
                    <a:sysClr val="windowText" lastClr="000000">
                      <a:alpha val="50000"/>
                    </a:sysClr>
                  </a:gs>
                  <a:gs pos="100000">
                    <a:srgbClr val="EBEBEB">
                      <a:alpha val="0"/>
                    </a:srgbClr>
                  </a:gs>
                </a:gsLst>
                <a:lin ang="0" scaled="0"/>
              </a:gradFill>
              <a:ln w="12700" cap="flat" cmpd="sng" algn="ctr">
                <a:noFill/>
                <a:prstDash val="solid"/>
                <a:miter lim="800000"/>
              </a:ln>
              <a:effectLst>
                <a:softEdge rad="76200"/>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89" name="圆角矩形 88"/>
              <p:cNvSpPr/>
              <p:nvPr/>
            </p:nvSpPr>
            <p:spPr>
              <a:xfrm>
                <a:off x="6474776" y="1019119"/>
                <a:ext cx="668974" cy="668974"/>
              </a:xfrm>
              <a:prstGeom prst="roundRect">
                <a:avLst>
                  <a:gd name="adj" fmla="val 8667"/>
                </a:avLst>
              </a:prstGeom>
              <a:gradFill flip="none" rotWithShape="1">
                <a:gsLst>
                  <a:gs pos="1000">
                    <a:sysClr val="window" lastClr="FFFFFF">
                      <a:lumMod val="80000"/>
                    </a:sysClr>
                  </a:gs>
                  <a:gs pos="100000">
                    <a:sysClr val="window" lastClr="FFFFFF">
                      <a:lumMod val="99000"/>
                    </a:sysClr>
                  </a:gs>
                </a:gsLst>
                <a:lin ang="2700000" scaled="1"/>
                <a:tileRect/>
              </a:gra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90500" dist="635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90" name="圆角矩形 89"/>
              <p:cNvSpPr/>
              <p:nvPr/>
            </p:nvSpPr>
            <p:spPr>
              <a:xfrm>
                <a:off x="6541255" y="1085598"/>
                <a:ext cx="536016" cy="536016"/>
              </a:xfrm>
              <a:prstGeom prst="roundRect">
                <a:avLst>
                  <a:gd name="adj" fmla="val 8667"/>
                </a:avLst>
              </a:prstGeom>
              <a:gradFill flip="none" rotWithShape="1">
                <a:gsLst>
                  <a:gs pos="1000">
                    <a:sysClr val="window" lastClr="FFFFFF">
                      <a:lumMod val="80000"/>
                    </a:sysClr>
                  </a:gs>
                  <a:gs pos="100000">
                    <a:sysClr val="window" lastClr="FFFFFF">
                      <a:lumMod val="99000"/>
                    </a:sysClr>
                  </a:gs>
                </a:gsLst>
                <a:lin ang="2700000" scaled="1"/>
                <a:tileRect/>
              </a:gra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39700" dist="381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sp>
          <p:nvSpPr>
            <p:cNvPr id="87" name="文本框 2"/>
            <p:cNvSpPr txBox="1"/>
            <p:nvPr/>
          </p:nvSpPr>
          <p:spPr>
            <a:xfrm>
              <a:off x="3580655" y="1715298"/>
              <a:ext cx="461882" cy="346356"/>
            </a:xfrm>
            <a:prstGeom prst="rect">
              <a:avLst/>
            </a:prstGeom>
            <a:noFill/>
          </p:spPr>
          <p:txBody>
            <a:bodyPr wrap="square" lIns="68589" tIns="34295" rIns="68589" bIns="34295" rtlCol="0">
              <a:spAutoFit/>
            </a:bodyPr>
            <a:lstStyle/>
            <a:p>
              <a:pPr algn="ctr"/>
              <a:r>
                <a:rPr lang="en-US" altLang="zh-CN" sz="1800" dirty="0">
                  <a:solidFill>
                    <a:srgbClr val="EC6C3E"/>
                  </a:solidFill>
                  <a:cs typeface="+mn-ea"/>
                  <a:sym typeface="+mn-lt"/>
                </a:rPr>
                <a:t>01</a:t>
              </a:r>
              <a:endParaRPr lang="zh-CN" altLang="en-US" sz="1800" dirty="0">
                <a:solidFill>
                  <a:srgbClr val="EC6C3E"/>
                </a:solidFill>
                <a:cs typeface="+mn-ea"/>
                <a:sym typeface="+mn-lt"/>
              </a:endParaRPr>
            </a:p>
          </p:txBody>
        </p:sp>
      </p:grpSp>
      <p:grpSp>
        <p:nvGrpSpPr>
          <p:cNvPr id="91" name="组合 90"/>
          <p:cNvGrpSpPr/>
          <p:nvPr/>
        </p:nvGrpSpPr>
        <p:grpSpPr>
          <a:xfrm flipH="1">
            <a:off x="4407711" y="1848632"/>
            <a:ext cx="2745998" cy="404143"/>
            <a:chOff x="2463800" y="2482850"/>
            <a:chExt cx="3660695" cy="538691"/>
          </a:xfrm>
        </p:grpSpPr>
        <p:sp>
          <p:nvSpPr>
            <p:cNvPr id="92" name="任意多边形 91"/>
            <p:cNvSpPr/>
            <p:nvPr/>
          </p:nvSpPr>
          <p:spPr>
            <a:xfrm>
              <a:off x="2463800" y="2482850"/>
              <a:ext cx="3606800" cy="495300"/>
            </a:xfrm>
            <a:custGeom>
              <a:avLst/>
              <a:gdLst>
                <a:gd name="connsiteX0" fmla="*/ 3606800 w 3606800"/>
                <a:gd name="connsiteY0" fmla="*/ 495300 h 495300"/>
                <a:gd name="connsiteX1" fmla="*/ 2552700 w 3606800"/>
                <a:gd name="connsiteY1" fmla="*/ 0 h 495300"/>
                <a:gd name="connsiteX2" fmla="*/ 0 w 3606800"/>
                <a:gd name="connsiteY2" fmla="*/ 0 h 495300"/>
              </a:gdLst>
              <a:ahLst/>
              <a:cxnLst>
                <a:cxn ang="0">
                  <a:pos x="connsiteX0" y="connsiteY0"/>
                </a:cxn>
                <a:cxn ang="0">
                  <a:pos x="connsiteX1" y="connsiteY1"/>
                </a:cxn>
                <a:cxn ang="0">
                  <a:pos x="connsiteX2" y="connsiteY2"/>
                </a:cxn>
              </a:cxnLst>
              <a:rect l="l" t="t" r="r" b="b"/>
              <a:pathLst>
                <a:path w="3606800" h="495300">
                  <a:moveTo>
                    <a:pt x="3606800" y="495300"/>
                  </a:moveTo>
                  <a:lnTo>
                    <a:pt x="2552700" y="0"/>
                  </a:lnTo>
                  <a:lnTo>
                    <a:pt x="0" y="0"/>
                  </a:lnTo>
                </a:path>
              </a:pathLst>
            </a:custGeom>
            <a:noFill/>
            <a:ln w="19050" cap="flat" cmpd="sng" algn="ctr">
              <a:solidFill>
                <a:sysClr val="window" lastClr="FFFFFF"/>
              </a:solidFill>
              <a:prstDash val="dash"/>
              <a:miter lim="800000"/>
            </a:ln>
            <a:effectLst>
              <a:outerShdw blurRad="254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93" name="椭圆 92"/>
            <p:cNvSpPr/>
            <p:nvPr/>
          </p:nvSpPr>
          <p:spPr>
            <a:xfrm flipH="1" flipV="1">
              <a:off x="6043474" y="2947886"/>
              <a:ext cx="81021" cy="73655"/>
            </a:xfrm>
            <a:prstGeom prst="ellipse">
              <a:avLst/>
            </a:prstGeom>
            <a:solidFill>
              <a:sysClr val="window" lastClr="FFFFFF"/>
            </a:soli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95" name="组合 94"/>
          <p:cNvGrpSpPr/>
          <p:nvPr/>
        </p:nvGrpSpPr>
        <p:grpSpPr>
          <a:xfrm>
            <a:off x="7108510" y="1510722"/>
            <a:ext cx="751414" cy="751517"/>
            <a:chOff x="4964170" y="1531186"/>
            <a:chExt cx="1001712" cy="1001713"/>
          </a:xfrm>
        </p:grpSpPr>
        <p:sp>
          <p:nvSpPr>
            <p:cNvPr id="97" name="MH_Other_7"/>
            <p:cNvSpPr/>
            <p:nvPr>
              <p:custDataLst>
                <p:tags r:id="rId4"/>
              </p:custDataLst>
            </p:nvPr>
          </p:nvSpPr>
          <p:spPr>
            <a:xfrm flipH="1">
              <a:off x="4964170" y="1531186"/>
              <a:ext cx="1001712" cy="1001713"/>
            </a:xfrm>
            <a:prstGeom prst="ellipse">
              <a:avLst/>
            </a:prstGeom>
            <a:gradFill flip="none" rotWithShape="1">
              <a:gsLst>
                <a:gs pos="100000">
                  <a:srgbClr val="FFFFFF"/>
                </a:gs>
                <a:gs pos="0">
                  <a:srgbClr val="B8BBBC"/>
                </a:gs>
              </a:gsLst>
              <a:lin ang="6600000" scaled="0"/>
              <a:tileRect/>
            </a:gradFill>
            <a:ln w="12700" cap="flat" cmpd="sng" algn="ctr">
              <a:gradFill>
                <a:gsLst>
                  <a:gs pos="0">
                    <a:sysClr val="window" lastClr="FFFFFF"/>
                  </a:gs>
                  <a:gs pos="100000">
                    <a:sysClr val="window" lastClr="FFFFFF">
                      <a:lumMod val="75000"/>
                    </a:sysClr>
                  </a:gs>
                </a:gsLst>
                <a:lin ang="5400000" scaled="1"/>
              </a:gradFill>
              <a:prstDash val="solid"/>
              <a:miter lim="800000"/>
            </a:ln>
            <a:effectLst>
              <a:outerShdw blurRad="50800" dist="88900" dir="2700000" algn="tl"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98" name="MH_Other_8"/>
            <p:cNvSpPr/>
            <p:nvPr>
              <p:custDataLst>
                <p:tags r:id="rId5"/>
              </p:custDataLst>
            </p:nvPr>
          </p:nvSpPr>
          <p:spPr>
            <a:xfrm flipH="1">
              <a:off x="5076825" y="1643832"/>
              <a:ext cx="776280" cy="776280"/>
            </a:xfrm>
            <a:prstGeom prst="ellipse">
              <a:avLst/>
            </a:prstGeom>
            <a:solidFill>
              <a:srgbClr val="F17445"/>
            </a:solidFill>
            <a:ln w="12700" cap="flat" cmpd="sng" algn="ctr">
              <a:noFill/>
              <a:prstDash val="solid"/>
              <a:miter lim="800000"/>
            </a:ln>
            <a:effectLst>
              <a:innerShdw blurRad="114300">
                <a:prstClr val="black">
                  <a:alpha val="50000"/>
                </a:prstClr>
              </a:inn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nvGrpSpPr>
          <p:cNvPr id="100" name="组合 99"/>
          <p:cNvGrpSpPr/>
          <p:nvPr/>
        </p:nvGrpSpPr>
        <p:grpSpPr>
          <a:xfrm>
            <a:off x="4724798" y="2657447"/>
            <a:ext cx="922993" cy="1037568"/>
            <a:chOff x="4626672" y="2358660"/>
            <a:chExt cx="922993" cy="1037568"/>
          </a:xfrm>
        </p:grpSpPr>
        <p:grpSp>
          <p:nvGrpSpPr>
            <p:cNvPr id="101" name="组合 100"/>
            <p:cNvGrpSpPr/>
            <p:nvPr/>
          </p:nvGrpSpPr>
          <p:grpSpPr>
            <a:xfrm>
              <a:off x="4626672" y="2358660"/>
              <a:ext cx="922993" cy="1037568"/>
              <a:chOff x="6474776" y="1019119"/>
              <a:chExt cx="1230443" cy="1382997"/>
            </a:xfrm>
          </p:grpSpPr>
          <p:sp>
            <p:nvSpPr>
              <p:cNvPr id="103" name="任意多边形 102"/>
              <p:cNvSpPr/>
              <p:nvPr/>
            </p:nvSpPr>
            <p:spPr>
              <a:xfrm rot="2760000">
                <a:off x="6525414" y="1212396"/>
                <a:ext cx="1298064" cy="1061546"/>
              </a:xfrm>
              <a:custGeom>
                <a:avLst/>
                <a:gdLst>
                  <a:gd name="connsiteX0" fmla="*/ 0 w 1042479"/>
                  <a:gd name="connsiteY0" fmla="*/ 6252 h 1700366"/>
                  <a:gd name="connsiteX1" fmla="*/ 15895 w 1042479"/>
                  <a:gd name="connsiteY1" fmla="*/ 4389 h 1700366"/>
                  <a:gd name="connsiteX2" fmla="*/ 129095 w 1042479"/>
                  <a:gd name="connsiteY2" fmla="*/ 0 h 1700366"/>
                  <a:gd name="connsiteX3" fmla="*/ 717656 w 1042479"/>
                  <a:gd name="connsiteY3" fmla="*/ 0 h 1700366"/>
                  <a:gd name="connsiteX4" fmla="*/ 940785 w 1042479"/>
                  <a:gd name="connsiteY4" fmla="*/ 17273 h 1700366"/>
                  <a:gd name="connsiteX5" fmla="*/ 1014005 w 1042479"/>
                  <a:gd name="connsiteY5" fmla="*/ 31730 h 1700366"/>
                  <a:gd name="connsiteX6" fmla="*/ 1042479 w 1042479"/>
                  <a:gd name="connsiteY6" fmla="*/ 1663014 h 1700366"/>
                  <a:gd name="connsiteX7" fmla="*/ 940785 w 1042479"/>
                  <a:gd name="connsiteY7" fmla="*/ 1683093 h 1700366"/>
                  <a:gd name="connsiteX8" fmla="*/ 717655 w 1042479"/>
                  <a:gd name="connsiteY8" fmla="*/ 1700366 h 1700366"/>
                  <a:gd name="connsiteX9" fmla="*/ 129095 w 1042479"/>
                  <a:gd name="connsiteY9" fmla="*/ 1700366 h 1700366"/>
                  <a:gd name="connsiteX10" fmla="*/ 38428 w 1042479"/>
                  <a:gd name="connsiteY10" fmla="*/ 1696850 h 1700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42479" h="1700366">
                    <a:moveTo>
                      <a:pt x="0" y="6252"/>
                    </a:moveTo>
                    <a:lnTo>
                      <a:pt x="15895" y="4389"/>
                    </a:lnTo>
                    <a:cubicBezTo>
                      <a:pt x="53114" y="1487"/>
                      <a:pt x="90879" y="0"/>
                      <a:pt x="129095" y="0"/>
                    </a:cubicBezTo>
                    <a:lnTo>
                      <a:pt x="717656" y="0"/>
                    </a:lnTo>
                    <a:cubicBezTo>
                      <a:pt x="794088" y="0"/>
                      <a:pt x="868712" y="5948"/>
                      <a:pt x="940785" y="17273"/>
                    </a:cubicBezTo>
                    <a:lnTo>
                      <a:pt x="1014005" y="31730"/>
                    </a:lnTo>
                    <a:lnTo>
                      <a:pt x="1042479" y="1663014"/>
                    </a:lnTo>
                    <a:lnTo>
                      <a:pt x="940785" y="1683093"/>
                    </a:lnTo>
                    <a:cubicBezTo>
                      <a:pt x="868712" y="1694418"/>
                      <a:pt x="794088" y="1700366"/>
                      <a:pt x="717655" y="1700366"/>
                    </a:cubicBezTo>
                    <a:lnTo>
                      <a:pt x="129095" y="1700366"/>
                    </a:lnTo>
                    <a:lnTo>
                      <a:pt x="38428" y="1696850"/>
                    </a:lnTo>
                    <a:close/>
                  </a:path>
                </a:pathLst>
              </a:custGeom>
              <a:gradFill>
                <a:gsLst>
                  <a:gs pos="0">
                    <a:sysClr val="windowText" lastClr="000000">
                      <a:alpha val="50000"/>
                    </a:sysClr>
                  </a:gs>
                  <a:gs pos="100000">
                    <a:srgbClr val="EBEBEB">
                      <a:alpha val="0"/>
                    </a:srgbClr>
                  </a:gs>
                </a:gsLst>
                <a:lin ang="0" scaled="0"/>
              </a:gradFill>
              <a:ln w="12700" cap="flat" cmpd="sng" algn="ctr">
                <a:noFill/>
                <a:prstDash val="solid"/>
                <a:miter lim="800000"/>
              </a:ln>
              <a:effectLst>
                <a:softEdge rad="76200"/>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104" name="圆角矩形 103"/>
              <p:cNvSpPr/>
              <p:nvPr/>
            </p:nvSpPr>
            <p:spPr>
              <a:xfrm>
                <a:off x="6474776" y="1019119"/>
                <a:ext cx="668974" cy="668974"/>
              </a:xfrm>
              <a:prstGeom prst="roundRect">
                <a:avLst>
                  <a:gd name="adj" fmla="val 8667"/>
                </a:avLst>
              </a:prstGeom>
              <a:gradFill flip="none" rotWithShape="1">
                <a:gsLst>
                  <a:gs pos="1000">
                    <a:sysClr val="window" lastClr="FFFFFF">
                      <a:lumMod val="80000"/>
                    </a:sysClr>
                  </a:gs>
                  <a:gs pos="100000">
                    <a:sysClr val="window" lastClr="FFFFFF">
                      <a:lumMod val="99000"/>
                    </a:sysClr>
                  </a:gs>
                </a:gsLst>
                <a:lin ang="2700000" scaled="1"/>
                <a:tileRect/>
              </a:gra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90500" dist="635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105" name="任意多边形 104"/>
              <p:cNvSpPr/>
              <p:nvPr/>
            </p:nvSpPr>
            <p:spPr>
              <a:xfrm rot="2760000">
                <a:off x="6517262" y="1296982"/>
                <a:ext cx="1298064" cy="912203"/>
              </a:xfrm>
              <a:custGeom>
                <a:avLst/>
                <a:gdLst>
                  <a:gd name="connsiteX0" fmla="*/ 0 w 1042479"/>
                  <a:gd name="connsiteY0" fmla="*/ 6252 h 1700366"/>
                  <a:gd name="connsiteX1" fmla="*/ 15895 w 1042479"/>
                  <a:gd name="connsiteY1" fmla="*/ 4389 h 1700366"/>
                  <a:gd name="connsiteX2" fmla="*/ 129095 w 1042479"/>
                  <a:gd name="connsiteY2" fmla="*/ 0 h 1700366"/>
                  <a:gd name="connsiteX3" fmla="*/ 717656 w 1042479"/>
                  <a:gd name="connsiteY3" fmla="*/ 0 h 1700366"/>
                  <a:gd name="connsiteX4" fmla="*/ 940785 w 1042479"/>
                  <a:gd name="connsiteY4" fmla="*/ 17273 h 1700366"/>
                  <a:gd name="connsiteX5" fmla="*/ 1014005 w 1042479"/>
                  <a:gd name="connsiteY5" fmla="*/ 31730 h 1700366"/>
                  <a:gd name="connsiteX6" fmla="*/ 1042479 w 1042479"/>
                  <a:gd name="connsiteY6" fmla="*/ 1663014 h 1700366"/>
                  <a:gd name="connsiteX7" fmla="*/ 940785 w 1042479"/>
                  <a:gd name="connsiteY7" fmla="*/ 1683093 h 1700366"/>
                  <a:gd name="connsiteX8" fmla="*/ 717655 w 1042479"/>
                  <a:gd name="connsiteY8" fmla="*/ 1700366 h 1700366"/>
                  <a:gd name="connsiteX9" fmla="*/ 129095 w 1042479"/>
                  <a:gd name="connsiteY9" fmla="*/ 1700366 h 1700366"/>
                  <a:gd name="connsiteX10" fmla="*/ 38428 w 1042479"/>
                  <a:gd name="connsiteY10" fmla="*/ 1696850 h 1700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42479" h="1700366">
                    <a:moveTo>
                      <a:pt x="0" y="6252"/>
                    </a:moveTo>
                    <a:lnTo>
                      <a:pt x="15895" y="4389"/>
                    </a:lnTo>
                    <a:cubicBezTo>
                      <a:pt x="53114" y="1487"/>
                      <a:pt x="90879" y="0"/>
                      <a:pt x="129095" y="0"/>
                    </a:cubicBezTo>
                    <a:lnTo>
                      <a:pt x="717656" y="0"/>
                    </a:lnTo>
                    <a:cubicBezTo>
                      <a:pt x="794088" y="0"/>
                      <a:pt x="868712" y="5948"/>
                      <a:pt x="940785" y="17273"/>
                    </a:cubicBezTo>
                    <a:lnTo>
                      <a:pt x="1014005" y="31730"/>
                    </a:lnTo>
                    <a:lnTo>
                      <a:pt x="1042479" y="1663014"/>
                    </a:lnTo>
                    <a:lnTo>
                      <a:pt x="940785" y="1683093"/>
                    </a:lnTo>
                    <a:cubicBezTo>
                      <a:pt x="868712" y="1694418"/>
                      <a:pt x="794088" y="1700366"/>
                      <a:pt x="717655" y="1700366"/>
                    </a:cubicBezTo>
                    <a:lnTo>
                      <a:pt x="129095" y="1700366"/>
                    </a:lnTo>
                    <a:lnTo>
                      <a:pt x="38428" y="1696850"/>
                    </a:lnTo>
                    <a:close/>
                  </a:path>
                </a:pathLst>
              </a:custGeom>
              <a:gradFill>
                <a:gsLst>
                  <a:gs pos="0">
                    <a:sysClr val="windowText" lastClr="000000">
                      <a:alpha val="50000"/>
                    </a:sysClr>
                  </a:gs>
                  <a:gs pos="100000">
                    <a:srgbClr val="EBEBEB">
                      <a:alpha val="0"/>
                    </a:srgbClr>
                  </a:gs>
                </a:gsLst>
                <a:lin ang="0" scaled="0"/>
              </a:gradFill>
              <a:ln w="12700" cap="flat" cmpd="sng" algn="ctr">
                <a:noFill/>
                <a:prstDash val="solid"/>
                <a:miter lim="800000"/>
              </a:ln>
              <a:effectLst>
                <a:softEdge rad="76200"/>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106" name="圆角矩形 105"/>
              <p:cNvSpPr/>
              <p:nvPr/>
            </p:nvSpPr>
            <p:spPr>
              <a:xfrm>
                <a:off x="6541255" y="1085598"/>
                <a:ext cx="536016" cy="536016"/>
              </a:xfrm>
              <a:prstGeom prst="roundRect">
                <a:avLst>
                  <a:gd name="adj" fmla="val 8667"/>
                </a:avLst>
              </a:prstGeom>
              <a:gradFill flip="none" rotWithShape="1">
                <a:gsLst>
                  <a:gs pos="1000">
                    <a:sysClr val="window" lastClr="FFFFFF">
                      <a:lumMod val="80000"/>
                    </a:sysClr>
                  </a:gs>
                  <a:gs pos="100000">
                    <a:sysClr val="window" lastClr="FFFFFF">
                      <a:lumMod val="99000"/>
                    </a:sysClr>
                  </a:gs>
                </a:gsLst>
                <a:lin ang="2700000" scaled="1"/>
                <a:tileRect/>
              </a:gra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39700" dist="381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sp>
          <p:nvSpPr>
            <p:cNvPr id="102" name="文本框 89"/>
            <p:cNvSpPr txBox="1"/>
            <p:nvPr/>
          </p:nvSpPr>
          <p:spPr>
            <a:xfrm>
              <a:off x="4638114" y="2439421"/>
              <a:ext cx="461882" cy="346356"/>
            </a:xfrm>
            <a:prstGeom prst="rect">
              <a:avLst/>
            </a:prstGeom>
            <a:noFill/>
          </p:spPr>
          <p:txBody>
            <a:bodyPr wrap="square" lIns="68589" tIns="34295" rIns="68589" bIns="34295" rtlCol="0">
              <a:spAutoFit/>
            </a:bodyPr>
            <a:lstStyle/>
            <a:p>
              <a:pPr algn="ctr"/>
              <a:r>
                <a:rPr lang="en-US" altLang="zh-CN" sz="1800" dirty="0">
                  <a:solidFill>
                    <a:srgbClr val="E3413E"/>
                  </a:solidFill>
                  <a:cs typeface="+mn-ea"/>
                  <a:sym typeface="+mn-lt"/>
                </a:rPr>
                <a:t>02</a:t>
              </a:r>
              <a:endParaRPr lang="zh-CN" altLang="en-US" sz="1800" dirty="0">
                <a:solidFill>
                  <a:srgbClr val="E3413E"/>
                </a:solidFill>
                <a:cs typeface="+mn-ea"/>
                <a:sym typeface="+mn-lt"/>
              </a:endParaRPr>
            </a:p>
          </p:txBody>
        </p:sp>
      </p:grpSp>
      <p:grpSp>
        <p:nvGrpSpPr>
          <p:cNvPr id="107" name="组合 106"/>
          <p:cNvGrpSpPr/>
          <p:nvPr/>
        </p:nvGrpSpPr>
        <p:grpSpPr>
          <a:xfrm>
            <a:off x="1718592" y="2563616"/>
            <a:ext cx="2745998" cy="404143"/>
            <a:chOff x="2463800" y="2482850"/>
            <a:chExt cx="3660695" cy="538691"/>
          </a:xfrm>
        </p:grpSpPr>
        <p:sp>
          <p:nvSpPr>
            <p:cNvPr id="108" name="任意多边形 107"/>
            <p:cNvSpPr/>
            <p:nvPr/>
          </p:nvSpPr>
          <p:spPr>
            <a:xfrm>
              <a:off x="2463800" y="2482850"/>
              <a:ext cx="3606800" cy="495300"/>
            </a:xfrm>
            <a:custGeom>
              <a:avLst/>
              <a:gdLst>
                <a:gd name="connsiteX0" fmla="*/ 3606800 w 3606800"/>
                <a:gd name="connsiteY0" fmla="*/ 495300 h 495300"/>
                <a:gd name="connsiteX1" fmla="*/ 2552700 w 3606800"/>
                <a:gd name="connsiteY1" fmla="*/ 0 h 495300"/>
                <a:gd name="connsiteX2" fmla="*/ 0 w 3606800"/>
                <a:gd name="connsiteY2" fmla="*/ 0 h 495300"/>
              </a:gdLst>
              <a:ahLst/>
              <a:cxnLst>
                <a:cxn ang="0">
                  <a:pos x="connsiteX0" y="connsiteY0"/>
                </a:cxn>
                <a:cxn ang="0">
                  <a:pos x="connsiteX1" y="connsiteY1"/>
                </a:cxn>
                <a:cxn ang="0">
                  <a:pos x="connsiteX2" y="connsiteY2"/>
                </a:cxn>
              </a:cxnLst>
              <a:rect l="l" t="t" r="r" b="b"/>
              <a:pathLst>
                <a:path w="3606800" h="495300">
                  <a:moveTo>
                    <a:pt x="3606800" y="495300"/>
                  </a:moveTo>
                  <a:lnTo>
                    <a:pt x="2552700" y="0"/>
                  </a:lnTo>
                  <a:lnTo>
                    <a:pt x="0" y="0"/>
                  </a:lnTo>
                </a:path>
              </a:pathLst>
            </a:custGeom>
            <a:noFill/>
            <a:ln w="19050" cap="flat" cmpd="sng" algn="ctr">
              <a:solidFill>
                <a:sysClr val="window" lastClr="FFFFFF"/>
              </a:solidFill>
              <a:prstDash val="dash"/>
              <a:miter lim="800000"/>
            </a:ln>
            <a:effectLst>
              <a:outerShdw blurRad="254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109" name="椭圆 108"/>
            <p:cNvSpPr/>
            <p:nvPr/>
          </p:nvSpPr>
          <p:spPr>
            <a:xfrm flipH="1" flipV="1">
              <a:off x="6043474" y="2947886"/>
              <a:ext cx="81021" cy="73655"/>
            </a:xfrm>
            <a:prstGeom prst="ellipse">
              <a:avLst/>
            </a:prstGeom>
            <a:solidFill>
              <a:sysClr val="window" lastClr="FFFFFF"/>
            </a:soli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112" name="组合 111"/>
          <p:cNvGrpSpPr/>
          <p:nvPr/>
        </p:nvGrpSpPr>
        <p:grpSpPr>
          <a:xfrm>
            <a:off x="1182010" y="2159794"/>
            <a:ext cx="752606" cy="752707"/>
            <a:chOff x="6143681" y="2577957"/>
            <a:chExt cx="1003300" cy="1003300"/>
          </a:xfrm>
        </p:grpSpPr>
        <p:sp>
          <p:nvSpPr>
            <p:cNvPr id="114" name="MH_Other_1"/>
            <p:cNvSpPr/>
            <p:nvPr>
              <p:custDataLst>
                <p:tags r:id="rId6"/>
              </p:custDataLst>
            </p:nvPr>
          </p:nvSpPr>
          <p:spPr>
            <a:xfrm>
              <a:off x="6143681" y="2577957"/>
              <a:ext cx="1003300" cy="1003300"/>
            </a:xfrm>
            <a:prstGeom prst="ellipse">
              <a:avLst/>
            </a:prstGeom>
            <a:gradFill flip="none" rotWithShape="1">
              <a:gsLst>
                <a:gs pos="100000">
                  <a:srgbClr val="FFFFFF"/>
                </a:gs>
                <a:gs pos="0">
                  <a:srgbClr val="B8BBBC"/>
                </a:gs>
              </a:gsLst>
              <a:lin ang="6600000" scaled="0"/>
              <a:tileRect/>
            </a:gradFill>
            <a:ln w="12700" cap="flat" cmpd="sng" algn="ctr">
              <a:gradFill>
                <a:gsLst>
                  <a:gs pos="0">
                    <a:sysClr val="window" lastClr="FFFFFF"/>
                  </a:gs>
                  <a:gs pos="100000">
                    <a:sysClr val="window" lastClr="FFFFFF">
                      <a:lumMod val="75000"/>
                    </a:sysClr>
                  </a:gs>
                </a:gsLst>
                <a:lin ang="5400000" scaled="1"/>
              </a:gradFill>
              <a:prstDash val="solid"/>
              <a:miter lim="800000"/>
            </a:ln>
            <a:effectLst>
              <a:outerShdw blurRad="50800" dist="88900" dir="2700000" algn="tl"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115" name="MH_Other_2"/>
            <p:cNvSpPr/>
            <p:nvPr>
              <p:custDataLst>
                <p:tags r:id="rId7"/>
              </p:custDataLst>
            </p:nvPr>
          </p:nvSpPr>
          <p:spPr>
            <a:xfrm>
              <a:off x="6257925" y="2692232"/>
              <a:ext cx="776022" cy="776024"/>
            </a:xfrm>
            <a:prstGeom prst="ellipse">
              <a:avLst/>
            </a:prstGeom>
            <a:solidFill>
              <a:srgbClr val="E94744"/>
            </a:solidFill>
            <a:ln w="12700" cap="flat" cmpd="sng" algn="ctr">
              <a:noFill/>
              <a:prstDash val="solid"/>
              <a:miter lim="800000"/>
            </a:ln>
            <a:effectLst>
              <a:innerShdw blurRad="114300">
                <a:prstClr val="black">
                  <a:alpha val="50000"/>
                </a:prstClr>
              </a:inn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sp>
        <p:nvSpPr>
          <p:cNvPr id="116" name="矩形 115"/>
          <p:cNvSpPr/>
          <p:nvPr/>
        </p:nvSpPr>
        <p:spPr>
          <a:xfrm>
            <a:off x="1905241" y="2666174"/>
            <a:ext cx="1915830" cy="525208"/>
          </a:xfrm>
          <a:prstGeom prst="rect">
            <a:avLst/>
          </a:prstGeom>
        </p:spPr>
        <p:txBody>
          <a:bodyPr wrap="square" lIns="68580" tIns="34290" rIns="68580" bIns="34290">
            <a:spAutoFit/>
          </a:bodyPr>
          <a:lstStyle/>
          <a:p>
            <a:pPr>
              <a:lnSpc>
                <a:spcPct val="150000"/>
              </a:lnSpc>
              <a:spcBef>
                <a:spcPts val="375"/>
              </a:spcBef>
              <a:defRPr/>
            </a:pPr>
            <a:r>
              <a:rPr lang="zh-CN" altLang="en-US" sz="1050" b="1" kern="100" dirty="0">
                <a:solidFill>
                  <a:schemeClr val="tx1">
                    <a:lumMod val="50000"/>
                    <a:lumOff val="50000"/>
                  </a:schemeClr>
                </a:solidFill>
                <a:cs typeface="+mn-ea"/>
                <a:sym typeface="+mn-lt"/>
              </a:rPr>
              <a:t>运用第二种形态处理</a:t>
            </a:r>
            <a:r>
              <a:rPr lang="en-US" altLang="zh-CN" sz="1050" b="1" kern="100" dirty="0">
                <a:solidFill>
                  <a:schemeClr val="tx1">
                    <a:lumMod val="50000"/>
                    <a:lumOff val="50000"/>
                  </a:schemeClr>
                </a:solidFill>
                <a:cs typeface="+mn-ea"/>
                <a:sym typeface="+mn-lt"/>
              </a:rPr>
              <a:t>334.1</a:t>
            </a:r>
            <a:r>
              <a:rPr lang="zh-CN" altLang="en-US" sz="1050" b="1" kern="100" dirty="0">
                <a:solidFill>
                  <a:schemeClr val="tx1">
                    <a:lumMod val="50000"/>
                    <a:lumOff val="50000"/>
                  </a:schemeClr>
                </a:solidFill>
                <a:cs typeface="+mn-ea"/>
                <a:sym typeface="+mn-lt"/>
              </a:rPr>
              <a:t>万人次，占</a:t>
            </a:r>
            <a:r>
              <a:rPr lang="en-US" altLang="zh-CN" sz="1050" b="1" kern="100" dirty="0">
                <a:solidFill>
                  <a:schemeClr val="tx1">
                    <a:lumMod val="50000"/>
                    <a:lumOff val="50000"/>
                  </a:schemeClr>
                </a:solidFill>
                <a:cs typeface="+mn-ea"/>
                <a:sym typeface="+mn-lt"/>
              </a:rPr>
              <a:t>29.4%</a:t>
            </a:r>
            <a:endParaRPr lang="en-US" altLang="zh-CN" sz="1050" b="1" kern="100" dirty="0">
              <a:solidFill>
                <a:schemeClr val="tx1">
                  <a:lumMod val="50000"/>
                  <a:lumOff val="50000"/>
                </a:schemeClr>
              </a:solidFill>
              <a:cs typeface="+mn-ea"/>
              <a:sym typeface="+mn-lt"/>
            </a:endParaRPr>
          </a:p>
        </p:txBody>
      </p:sp>
      <p:grpSp>
        <p:nvGrpSpPr>
          <p:cNvPr id="117" name="组合 116"/>
          <p:cNvGrpSpPr/>
          <p:nvPr/>
        </p:nvGrpSpPr>
        <p:grpSpPr>
          <a:xfrm>
            <a:off x="3675919" y="3375902"/>
            <a:ext cx="922993" cy="1030129"/>
            <a:chOff x="3577793" y="3090295"/>
            <a:chExt cx="922993" cy="1030129"/>
          </a:xfrm>
        </p:grpSpPr>
        <p:grpSp>
          <p:nvGrpSpPr>
            <p:cNvPr id="118" name="组合 117"/>
            <p:cNvGrpSpPr/>
            <p:nvPr/>
          </p:nvGrpSpPr>
          <p:grpSpPr>
            <a:xfrm>
              <a:off x="3577793" y="3090295"/>
              <a:ext cx="922993" cy="1030129"/>
              <a:chOff x="6474776" y="1019119"/>
              <a:chExt cx="1230443" cy="1373082"/>
            </a:xfrm>
          </p:grpSpPr>
          <p:sp>
            <p:nvSpPr>
              <p:cNvPr id="120" name="任意多边形 119"/>
              <p:cNvSpPr/>
              <p:nvPr/>
            </p:nvSpPr>
            <p:spPr>
              <a:xfrm rot="2760000">
                <a:off x="6525414" y="1212396"/>
                <a:ext cx="1298064" cy="1061546"/>
              </a:xfrm>
              <a:custGeom>
                <a:avLst/>
                <a:gdLst>
                  <a:gd name="connsiteX0" fmla="*/ 0 w 1042479"/>
                  <a:gd name="connsiteY0" fmla="*/ 6252 h 1700366"/>
                  <a:gd name="connsiteX1" fmla="*/ 15895 w 1042479"/>
                  <a:gd name="connsiteY1" fmla="*/ 4389 h 1700366"/>
                  <a:gd name="connsiteX2" fmla="*/ 129095 w 1042479"/>
                  <a:gd name="connsiteY2" fmla="*/ 0 h 1700366"/>
                  <a:gd name="connsiteX3" fmla="*/ 717656 w 1042479"/>
                  <a:gd name="connsiteY3" fmla="*/ 0 h 1700366"/>
                  <a:gd name="connsiteX4" fmla="*/ 940785 w 1042479"/>
                  <a:gd name="connsiteY4" fmla="*/ 17273 h 1700366"/>
                  <a:gd name="connsiteX5" fmla="*/ 1014005 w 1042479"/>
                  <a:gd name="connsiteY5" fmla="*/ 31730 h 1700366"/>
                  <a:gd name="connsiteX6" fmla="*/ 1042479 w 1042479"/>
                  <a:gd name="connsiteY6" fmla="*/ 1663014 h 1700366"/>
                  <a:gd name="connsiteX7" fmla="*/ 940785 w 1042479"/>
                  <a:gd name="connsiteY7" fmla="*/ 1683093 h 1700366"/>
                  <a:gd name="connsiteX8" fmla="*/ 717655 w 1042479"/>
                  <a:gd name="connsiteY8" fmla="*/ 1700366 h 1700366"/>
                  <a:gd name="connsiteX9" fmla="*/ 129095 w 1042479"/>
                  <a:gd name="connsiteY9" fmla="*/ 1700366 h 1700366"/>
                  <a:gd name="connsiteX10" fmla="*/ 38428 w 1042479"/>
                  <a:gd name="connsiteY10" fmla="*/ 1696850 h 1700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42479" h="1700366">
                    <a:moveTo>
                      <a:pt x="0" y="6252"/>
                    </a:moveTo>
                    <a:lnTo>
                      <a:pt x="15895" y="4389"/>
                    </a:lnTo>
                    <a:cubicBezTo>
                      <a:pt x="53114" y="1487"/>
                      <a:pt x="90879" y="0"/>
                      <a:pt x="129095" y="0"/>
                    </a:cubicBezTo>
                    <a:lnTo>
                      <a:pt x="717656" y="0"/>
                    </a:lnTo>
                    <a:cubicBezTo>
                      <a:pt x="794088" y="0"/>
                      <a:pt x="868712" y="5948"/>
                      <a:pt x="940785" y="17273"/>
                    </a:cubicBezTo>
                    <a:lnTo>
                      <a:pt x="1014005" y="31730"/>
                    </a:lnTo>
                    <a:lnTo>
                      <a:pt x="1042479" y="1663014"/>
                    </a:lnTo>
                    <a:lnTo>
                      <a:pt x="940785" y="1683093"/>
                    </a:lnTo>
                    <a:cubicBezTo>
                      <a:pt x="868712" y="1694418"/>
                      <a:pt x="794088" y="1700366"/>
                      <a:pt x="717655" y="1700366"/>
                    </a:cubicBezTo>
                    <a:lnTo>
                      <a:pt x="129095" y="1700366"/>
                    </a:lnTo>
                    <a:lnTo>
                      <a:pt x="38428" y="1696850"/>
                    </a:lnTo>
                    <a:close/>
                  </a:path>
                </a:pathLst>
              </a:custGeom>
              <a:gradFill>
                <a:gsLst>
                  <a:gs pos="0">
                    <a:sysClr val="windowText" lastClr="000000">
                      <a:alpha val="50000"/>
                    </a:sysClr>
                  </a:gs>
                  <a:gs pos="100000">
                    <a:srgbClr val="EBEBEB">
                      <a:alpha val="0"/>
                    </a:srgbClr>
                  </a:gs>
                </a:gsLst>
                <a:lin ang="0" scaled="0"/>
              </a:gradFill>
              <a:ln w="12700" cap="flat" cmpd="sng" algn="ctr">
                <a:noFill/>
                <a:prstDash val="solid"/>
                <a:miter lim="800000"/>
              </a:ln>
              <a:effectLst>
                <a:softEdge rad="76200"/>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121" name="圆角矩形 120"/>
              <p:cNvSpPr/>
              <p:nvPr/>
            </p:nvSpPr>
            <p:spPr>
              <a:xfrm>
                <a:off x="6474776" y="1019119"/>
                <a:ext cx="668974" cy="668974"/>
              </a:xfrm>
              <a:prstGeom prst="roundRect">
                <a:avLst>
                  <a:gd name="adj" fmla="val 8667"/>
                </a:avLst>
              </a:prstGeom>
              <a:gradFill flip="none" rotWithShape="1">
                <a:gsLst>
                  <a:gs pos="1000">
                    <a:sysClr val="window" lastClr="FFFFFF">
                      <a:lumMod val="80000"/>
                    </a:sysClr>
                  </a:gs>
                  <a:gs pos="100000">
                    <a:sysClr val="window" lastClr="FFFFFF">
                      <a:lumMod val="99000"/>
                    </a:sysClr>
                  </a:gs>
                </a:gsLst>
                <a:lin ang="2700000" scaled="1"/>
                <a:tileRect/>
              </a:gra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90500" dist="635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122" name="圆角矩形 121"/>
              <p:cNvSpPr/>
              <p:nvPr/>
            </p:nvSpPr>
            <p:spPr>
              <a:xfrm>
                <a:off x="6541255" y="1085598"/>
                <a:ext cx="536016" cy="536016"/>
              </a:xfrm>
              <a:prstGeom prst="roundRect">
                <a:avLst>
                  <a:gd name="adj" fmla="val 8667"/>
                </a:avLst>
              </a:prstGeom>
              <a:gradFill flip="none" rotWithShape="1">
                <a:gsLst>
                  <a:gs pos="1000">
                    <a:sysClr val="window" lastClr="FFFFFF">
                      <a:lumMod val="80000"/>
                    </a:sysClr>
                  </a:gs>
                  <a:gs pos="100000">
                    <a:sysClr val="window" lastClr="FFFFFF">
                      <a:lumMod val="99000"/>
                    </a:sysClr>
                  </a:gs>
                </a:gsLst>
                <a:lin ang="2700000" scaled="1"/>
                <a:tileRect/>
              </a:gra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39700" dist="381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sp>
          <p:nvSpPr>
            <p:cNvPr id="119" name="文本框 88"/>
            <p:cNvSpPr txBox="1"/>
            <p:nvPr/>
          </p:nvSpPr>
          <p:spPr>
            <a:xfrm>
              <a:off x="3580655" y="3168308"/>
              <a:ext cx="461882" cy="346356"/>
            </a:xfrm>
            <a:prstGeom prst="rect">
              <a:avLst/>
            </a:prstGeom>
            <a:noFill/>
          </p:spPr>
          <p:txBody>
            <a:bodyPr wrap="square" lIns="68589" tIns="34295" rIns="68589" bIns="34295" rtlCol="0">
              <a:spAutoFit/>
            </a:bodyPr>
            <a:lstStyle/>
            <a:p>
              <a:pPr algn="ctr"/>
              <a:r>
                <a:rPr lang="en-US" altLang="zh-CN" sz="1800" dirty="0">
                  <a:solidFill>
                    <a:srgbClr val="FA783A"/>
                  </a:solidFill>
                  <a:cs typeface="+mn-ea"/>
                  <a:sym typeface="+mn-lt"/>
                </a:rPr>
                <a:t>03</a:t>
              </a:r>
              <a:endParaRPr lang="zh-CN" altLang="en-US" sz="1800" dirty="0">
                <a:solidFill>
                  <a:srgbClr val="FA783A"/>
                </a:solidFill>
                <a:cs typeface="+mn-ea"/>
                <a:sym typeface="+mn-lt"/>
              </a:endParaRPr>
            </a:p>
          </p:txBody>
        </p:sp>
      </p:grpSp>
      <p:grpSp>
        <p:nvGrpSpPr>
          <p:cNvPr id="125" name="组合 124"/>
          <p:cNvGrpSpPr/>
          <p:nvPr/>
        </p:nvGrpSpPr>
        <p:grpSpPr>
          <a:xfrm>
            <a:off x="4724798" y="4116405"/>
            <a:ext cx="922993" cy="1030129"/>
            <a:chOff x="4626672" y="3817618"/>
            <a:chExt cx="922993" cy="1030129"/>
          </a:xfrm>
        </p:grpSpPr>
        <p:grpSp>
          <p:nvGrpSpPr>
            <p:cNvPr id="126" name="组合 125"/>
            <p:cNvGrpSpPr/>
            <p:nvPr/>
          </p:nvGrpSpPr>
          <p:grpSpPr>
            <a:xfrm>
              <a:off x="4626672" y="3817618"/>
              <a:ext cx="922993" cy="1030129"/>
              <a:chOff x="6474776" y="1019119"/>
              <a:chExt cx="1230443" cy="1373082"/>
            </a:xfrm>
          </p:grpSpPr>
          <p:sp>
            <p:nvSpPr>
              <p:cNvPr id="128" name="任意多边形 127"/>
              <p:cNvSpPr/>
              <p:nvPr/>
            </p:nvSpPr>
            <p:spPr>
              <a:xfrm rot="2760000">
                <a:off x="6525414" y="1212396"/>
                <a:ext cx="1298064" cy="1061546"/>
              </a:xfrm>
              <a:custGeom>
                <a:avLst/>
                <a:gdLst>
                  <a:gd name="connsiteX0" fmla="*/ 0 w 1042479"/>
                  <a:gd name="connsiteY0" fmla="*/ 6252 h 1700366"/>
                  <a:gd name="connsiteX1" fmla="*/ 15895 w 1042479"/>
                  <a:gd name="connsiteY1" fmla="*/ 4389 h 1700366"/>
                  <a:gd name="connsiteX2" fmla="*/ 129095 w 1042479"/>
                  <a:gd name="connsiteY2" fmla="*/ 0 h 1700366"/>
                  <a:gd name="connsiteX3" fmla="*/ 717656 w 1042479"/>
                  <a:gd name="connsiteY3" fmla="*/ 0 h 1700366"/>
                  <a:gd name="connsiteX4" fmla="*/ 940785 w 1042479"/>
                  <a:gd name="connsiteY4" fmla="*/ 17273 h 1700366"/>
                  <a:gd name="connsiteX5" fmla="*/ 1014005 w 1042479"/>
                  <a:gd name="connsiteY5" fmla="*/ 31730 h 1700366"/>
                  <a:gd name="connsiteX6" fmla="*/ 1042479 w 1042479"/>
                  <a:gd name="connsiteY6" fmla="*/ 1663014 h 1700366"/>
                  <a:gd name="connsiteX7" fmla="*/ 940785 w 1042479"/>
                  <a:gd name="connsiteY7" fmla="*/ 1683093 h 1700366"/>
                  <a:gd name="connsiteX8" fmla="*/ 717655 w 1042479"/>
                  <a:gd name="connsiteY8" fmla="*/ 1700366 h 1700366"/>
                  <a:gd name="connsiteX9" fmla="*/ 129095 w 1042479"/>
                  <a:gd name="connsiteY9" fmla="*/ 1700366 h 1700366"/>
                  <a:gd name="connsiteX10" fmla="*/ 38428 w 1042479"/>
                  <a:gd name="connsiteY10" fmla="*/ 1696850 h 1700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42479" h="1700366">
                    <a:moveTo>
                      <a:pt x="0" y="6252"/>
                    </a:moveTo>
                    <a:lnTo>
                      <a:pt x="15895" y="4389"/>
                    </a:lnTo>
                    <a:cubicBezTo>
                      <a:pt x="53114" y="1487"/>
                      <a:pt x="90879" y="0"/>
                      <a:pt x="129095" y="0"/>
                    </a:cubicBezTo>
                    <a:lnTo>
                      <a:pt x="717656" y="0"/>
                    </a:lnTo>
                    <a:cubicBezTo>
                      <a:pt x="794088" y="0"/>
                      <a:pt x="868712" y="5948"/>
                      <a:pt x="940785" y="17273"/>
                    </a:cubicBezTo>
                    <a:lnTo>
                      <a:pt x="1014005" y="31730"/>
                    </a:lnTo>
                    <a:lnTo>
                      <a:pt x="1042479" y="1663014"/>
                    </a:lnTo>
                    <a:lnTo>
                      <a:pt x="940785" y="1683093"/>
                    </a:lnTo>
                    <a:cubicBezTo>
                      <a:pt x="868712" y="1694418"/>
                      <a:pt x="794088" y="1700366"/>
                      <a:pt x="717655" y="1700366"/>
                    </a:cubicBezTo>
                    <a:lnTo>
                      <a:pt x="129095" y="1700366"/>
                    </a:lnTo>
                    <a:lnTo>
                      <a:pt x="38428" y="1696850"/>
                    </a:lnTo>
                    <a:close/>
                  </a:path>
                </a:pathLst>
              </a:custGeom>
              <a:gradFill>
                <a:gsLst>
                  <a:gs pos="0">
                    <a:sysClr val="windowText" lastClr="000000">
                      <a:alpha val="50000"/>
                    </a:sysClr>
                  </a:gs>
                  <a:gs pos="100000">
                    <a:srgbClr val="EBEBEB">
                      <a:alpha val="0"/>
                    </a:srgbClr>
                  </a:gs>
                </a:gsLst>
                <a:lin ang="0" scaled="0"/>
              </a:gradFill>
              <a:ln w="12700" cap="flat" cmpd="sng" algn="ctr">
                <a:noFill/>
                <a:prstDash val="solid"/>
                <a:miter lim="800000"/>
              </a:ln>
              <a:effectLst>
                <a:softEdge rad="76200"/>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129" name="圆角矩形 128"/>
              <p:cNvSpPr/>
              <p:nvPr/>
            </p:nvSpPr>
            <p:spPr>
              <a:xfrm>
                <a:off x="6474776" y="1019119"/>
                <a:ext cx="668974" cy="668974"/>
              </a:xfrm>
              <a:prstGeom prst="roundRect">
                <a:avLst>
                  <a:gd name="adj" fmla="val 8667"/>
                </a:avLst>
              </a:prstGeom>
              <a:gradFill flip="none" rotWithShape="1">
                <a:gsLst>
                  <a:gs pos="1000">
                    <a:sysClr val="window" lastClr="FFFFFF">
                      <a:lumMod val="80000"/>
                    </a:sysClr>
                  </a:gs>
                  <a:gs pos="100000">
                    <a:sysClr val="window" lastClr="FFFFFF">
                      <a:lumMod val="99000"/>
                    </a:sysClr>
                  </a:gs>
                </a:gsLst>
                <a:lin ang="2700000" scaled="1"/>
                <a:tileRect/>
              </a:gra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90500" dist="635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130" name="圆角矩形 129"/>
              <p:cNvSpPr/>
              <p:nvPr/>
            </p:nvSpPr>
            <p:spPr>
              <a:xfrm>
                <a:off x="6541255" y="1085598"/>
                <a:ext cx="536016" cy="536016"/>
              </a:xfrm>
              <a:prstGeom prst="roundRect">
                <a:avLst>
                  <a:gd name="adj" fmla="val 8667"/>
                </a:avLst>
              </a:prstGeom>
              <a:gradFill flip="none" rotWithShape="1">
                <a:gsLst>
                  <a:gs pos="1000">
                    <a:sysClr val="window" lastClr="FFFFFF">
                      <a:lumMod val="80000"/>
                    </a:sysClr>
                  </a:gs>
                  <a:gs pos="100000">
                    <a:sysClr val="window" lastClr="FFFFFF">
                      <a:lumMod val="99000"/>
                    </a:sysClr>
                  </a:gs>
                </a:gsLst>
                <a:lin ang="2700000" scaled="1"/>
                <a:tileRect/>
              </a:gra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39700" dist="381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sp>
          <p:nvSpPr>
            <p:cNvPr id="127" name="文本框 87"/>
            <p:cNvSpPr txBox="1"/>
            <p:nvPr/>
          </p:nvSpPr>
          <p:spPr>
            <a:xfrm>
              <a:off x="4638114" y="3887668"/>
              <a:ext cx="461882" cy="346356"/>
            </a:xfrm>
            <a:prstGeom prst="rect">
              <a:avLst/>
            </a:prstGeom>
            <a:noFill/>
          </p:spPr>
          <p:txBody>
            <a:bodyPr wrap="square" lIns="68589" tIns="34295" rIns="68589" bIns="34295" rtlCol="0">
              <a:spAutoFit/>
            </a:bodyPr>
            <a:lstStyle/>
            <a:p>
              <a:pPr algn="ctr"/>
              <a:r>
                <a:rPr lang="en-US" altLang="zh-CN" sz="1800" dirty="0">
                  <a:solidFill>
                    <a:srgbClr val="E3413E"/>
                  </a:solidFill>
                  <a:cs typeface="+mn-ea"/>
                  <a:sym typeface="+mn-lt"/>
                </a:rPr>
                <a:t>04</a:t>
              </a:r>
              <a:endParaRPr lang="zh-CN" altLang="en-US" sz="1800" dirty="0">
                <a:solidFill>
                  <a:srgbClr val="E3413E"/>
                </a:solidFill>
                <a:cs typeface="+mn-ea"/>
                <a:sym typeface="+mn-lt"/>
              </a:endParaRPr>
            </a:p>
          </p:txBody>
        </p:sp>
      </p:grpSp>
      <p:grpSp>
        <p:nvGrpSpPr>
          <p:cNvPr id="133" name="组合 132"/>
          <p:cNvGrpSpPr/>
          <p:nvPr/>
        </p:nvGrpSpPr>
        <p:grpSpPr>
          <a:xfrm>
            <a:off x="1142528" y="3641195"/>
            <a:ext cx="752606" cy="752707"/>
            <a:chOff x="6650094" y="4483185"/>
            <a:chExt cx="1003300" cy="1003300"/>
          </a:xfrm>
        </p:grpSpPr>
        <p:sp>
          <p:nvSpPr>
            <p:cNvPr id="142" name="MH_Other_1"/>
            <p:cNvSpPr/>
            <p:nvPr>
              <p:custDataLst>
                <p:tags r:id="rId8"/>
              </p:custDataLst>
            </p:nvPr>
          </p:nvSpPr>
          <p:spPr>
            <a:xfrm>
              <a:off x="6650094" y="4483185"/>
              <a:ext cx="1003300" cy="1003300"/>
            </a:xfrm>
            <a:prstGeom prst="ellipse">
              <a:avLst/>
            </a:prstGeom>
            <a:gradFill flip="none" rotWithShape="1">
              <a:gsLst>
                <a:gs pos="100000">
                  <a:srgbClr val="FFFFFF"/>
                </a:gs>
                <a:gs pos="0">
                  <a:srgbClr val="B8BBBC"/>
                </a:gs>
              </a:gsLst>
              <a:lin ang="6600000" scaled="0"/>
              <a:tileRect/>
            </a:gradFill>
            <a:ln w="12700" cap="flat" cmpd="sng" algn="ctr">
              <a:gradFill>
                <a:gsLst>
                  <a:gs pos="0">
                    <a:sysClr val="window" lastClr="FFFFFF"/>
                  </a:gs>
                  <a:gs pos="100000">
                    <a:sysClr val="window" lastClr="FFFFFF">
                      <a:lumMod val="75000"/>
                    </a:sysClr>
                  </a:gs>
                </a:gsLst>
                <a:lin ang="5400000" scaled="1"/>
              </a:gradFill>
              <a:prstDash val="solid"/>
              <a:miter lim="800000"/>
            </a:ln>
            <a:effectLst>
              <a:outerShdw blurRad="50800" dist="88900" dir="2700000" algn="tl"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152" name="MH_Other_2"/>
            <p:cNvSpPr/>
            <p:nvPr>
              <p:custDataLst>
                <p:tags r:id="rId9"/>
              </p:custDataLst>
            </p:nvPr>
          </p:nvSpPr>
          <p:spPr>
            <a:xfrm>
              <a:off x="6771443" y="4604565"/>
              <a:ext cx="761812" cy="761814"/>
            </a:xfrm>
            <a:prstGeom prst="ellipse">
              <a:avLst/>
            </a:prstGeom>
            <a:solidFill>
              <a:srgbClr val="E3413E"/>
            </a:solidFill>
            <a:ln w="12700" cap="flat" cmpd="sng" algn="ctr">
              <a:noFill/>
              <a:prstDash val="solid"/>
              <a:miter lim="800000"/>
            </a:ln>
            <a:effectLst>
              <a:innerShdw blurRad="114300">
                <a:prstClr val="black">
                  <a:alpha val="50000"/>
                </a:prstClr>
              </a:inn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grpSp>
      <p:grpSp>
        <p:nvGrpSpPr>
          <p:cNvPr id="78" name="组合 77"/>
          <p:cNvGrpSpPr/>
          <p:nvPr/>
        </p:nvGrpSpPr>
        <p:grpSpPr>
          <a:xfrm>
            <a:off x="4724798" y="1215147"/>
            <a:ext cx="922993" cy="1030129"/>
            <a:chOff x="4626672" y="916360"/>
            <a:chExt cx="922993" cy="1030129"/>
          </a:xfrm>
        </p:grpSpPr>
        <p:grpSp>
          <p:nvGrpSpPr>
            <p:cNvPr id="79" name="组合 78"/>
            <p:cNvGrpSpPr/>
            <p:nvPr/>
          </p:nvGrpSpPr>
          <p:grpSpPr>
            <a:xfrm>
              <a:off x="4626672" y="916360"/>
              <a:ext cx="922993" cy="1030129"/>
              <a:chOff x="6474776" y="1019119"/>
              <a:chExt cx="1230443" cy="1373082"/>
            </a:xfrm>
          </p:grpSpPr>
          <p:sp>
            <p:nvSpPr>
              <p:cNvPr id="81" name="任意多边形 80"/>
              <p:cNvSpPr/>
              <p:nvPr/>
            </p:nvSpPr>
            <p:spPr>
              <a:xfrm rot="2760000">
                <a:off x="6525414" y="1212396"/>
                <a:ext cx="1298064" cy="1061546"/>
              </a:xfrm>
              <a:custGeom>
                <a:avLst/>
                <a:gdLst>
                  <a:gd name="connsiteX0" fmla="*/ 0 w 1042479"/>
                  <a:gd name="connsiteY0" fmla="*/ 6252 h 1700366"/>
                  <a:gd name="connsiteX1" fmla="*/ 15895 w 1042479"/>
                  <a:gd name="connsiteY1" fmla="*/ 4389 h 1700366"/>
                  <a:gd name="connsiteX2" fmla="*/ 129095 w 1042479"/>
                  <a:gd name="connsiteY2" fmla="*/ 0 h 1700366"/>
                  <a:gd name="connsiteX3" fmla="*/ 717656 w 1042479"/>
                  <a:gd name="connsiteY3" fmla="*/ 0 h 1700366"/>
                  <a:gd name="connsiteX4" fmla="*/ 940785 w 1042479"/>
                  <a:gd name="connsiteY4" fmla="*/ 17273 h 1700366"/>
                  <a:gd name="connsiteX5" fmla="*/ 1014005 w 1042479"/>
                  <a:gd name="connsiteY5" fmla="*/ 31730 h 1700366"/>
                  <a:gd name="connsiteX6" fmla="*/ 1042479 w 1042479"/>
                  <a:gd name="connsiteY6" fmla="*/ 1663014 h 1700366"/>
                  <a:gd name="connsiteX7" fmla="*/ 940785 w 1042479"/>
                  <a:gd name="connsiteY7" fmla="*/ 1683093 h 1700366"/>
                  <a:gd name="connsiteX8" fmla="*/ 717655 w 1042479"/>
                  <a:gd name="connsiteY8" fmla="*/ 1700366 h 1700366"/>
                  <a:gd name="connsiteX9" fmla="*/ 129095 w 1042479"/>
                  <a:gd name="connsiteY9" fmla="*/ 1700366 h 1700366"/>
                  <a:gd name="connsiteX10" fmla="*/ 38428 w 1042479"/>
                  <a:gd name="connsiteY10" fmla="*/ 1696850 h 1700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42479" h="1700366">
                    <a:moveTo>
                      <a:pt x="0" y="6252"/>
                    </a:moveTo>
                    <a:lnTo>
                      <a:pt x="15895" y="4389"/>
                    </a:lnTo>
                    <a:cubicBezTo>
                      <a:pt x="53114" y="1487"/>
                      <a:pt x="90879" y="0"/>
                      <a:pt x="129095" y="0"/>
                    </a:cubicBezTo>
                    <a:lnTo>
                      <a:pt x="717656" y="0"/>
                    </a:lnTo>
                    <a:cubicBezTo>
                      <a:pt x="794088" y="0"/>
                      <a:pt x="868712" y="5948"/>
                      <a:pt x="940785" y="17273"/>
                    </a:cubicBezTo>
                    <a:lnTo>
                      <a:pt x="1014005" y="31730"/>
                    </a:lnTo>
                    <a:lnTo>
                      <a:pt x="1042479" y="1663014"/>
                    </a:lnTo>
                    <a:lnTo>
                      <a:pt x="940785" y="1683093"/>
                    </a:lnTo>
                    <a:cubicBezTo>
                      <a:pt x="868712" y="1694418"/>
                      <a:pt x="794088" y="1700366"/>
                      <a:pt x="717655" y="1700366"/>
                    </a:cubicBezTo>
                    <a:lnTo>
                      <a:pt x="129095" y="1700366"/>
                    </a:lnTo>
                    <a:lnTo>
                      <a:pt x="38428" y="1696850"/>
                    </a:lnTo>
                    <a:close/>
                  </a:path>
                </a:pathLst>
              </a:custGeom>
              <a:gradFill>
                <a:gsLst>
                  <a:gs pos="0">
                    <a:sysClr val="windowText" lastClr="000000">
                      <a:alpha val="50000"/>
                    </a:sysClr>
                  </a:gs>
                  <a:gs pos="100000">
                    <a:srgbClr val="EBEBEB">
                      <a:alpha val="0"/>
                    </a:srgbClr>
                  </a:gs>
                </a:gsLst>
                <a:lin ang="0" scaled="0"/>
              </a:gradFill>
              <a:ln w="12700" cap="flat" cmpd="sng" algn="ctr">
                <a:noFill/>
                <a:prstDash val="solid"/>
                <a:miter lim="800000"/>
              </a:ln>
              <a:effectLst>
                <a:softEdge rad="76200"/>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82" name="圆角矩形 81"/>
              <p:cNvSpPr/>
              <p:nvPr/>
            </p:nvSpPr>
            <p:spPr>
              <a:xfrm>
                <a:off x="6474776" y="1019119"/>
                <a:ext cx="668974" cy="668974"/>
              </a:xfrm>
              <a:prstGeom prst="roundRect">
                <a:avLst>
                  <a:gd name="adj" fmla="val 8667"/>
                </a:avLst>
              </a:prstGeom>
              <a:gradFill flip="none" rotWithShape="1">
                <a:gsLst>
                  <a:gs pos="1000">
                    <a:sysClr val="window" lastClr="FFFFFF">
                      <a:lumMod val="80000"/>
                    </a:sysClr>
                  </a:gs>
                  <a:gs pos="100000">
                    <a:sysClr val="window" lastClr="FFFFFF">
                      <a:lumMod val="99000"/>
                    </a:sysClr>
                  </a:gs>
                </a:gsLst>
                <a:lin ang="2700000" scaled="1"/>
                <a:tileRect/>
              </a:gra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90500" dist="635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83" name="圆角矩形 82"/>
              <p:cNvSpPr/>
              <p:nvPr/>
            </p:nvSpPr>
            <p:spPr>
              <a:xfrm>
                <a:off x="6541255" y="1085598"/>
                <a:ext cx="536016" cy="536016"/>
              </a:xfrm>
              <a:prstGeom prst="roundRect">
                <a:avLst>
                  <a:gd name="adj" fmla="val 8667"/>
                </a:avLst>
              </a:prstGeom>
              <a:gradFill flip="none" rotWithShape="1">
                <a:gsLst>
                  <a:gs pos="1000">
                    <a:sysClr val="window" lastClr="FFFFFF">
                      <a:lumMod val="80000"/>
                    </a:sysClr>
                  </a:gs>
                  <a:gs pos="100000">
                    <a:sysClr val="window" lastClr="FFFFFF">
                      <a:lumMod val="99000"/>
                    </a:sysClr>
                  </a:gs>
                </a:gsLst>
                <a:lin ang="2700000" scaled="1"/>
                <a:tileRect/>
              </a:gradFill>
              <a:ln w="190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139700" dist="381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sp>
          <p:nvSpPr>
            <p:cNvPr id="80" name="Freeform 48"/>
            <p:cNvSpPr>
              <a:spLocks noEditPoints="1"/>
            </p:cNvSpPr>
            <p:nvPr/>
          </p:nvSpPr>
          <p:spPr bwMode="auto">
            <a:xfrm>
              <a:off x="4755860" y="1005460"/>
              <a:ext cx="280299" cy="304896"/>
            </a:xfrm>
            <a:custGeom>
              <a:avLst/>
              <a:gdLst>
                <a:gd name="T0" fmla="*/ 189 w 311"/>
                <a:gd name="T1" fmla="*/ 220 h 339"/>
                <a:gd name="T2" fmla="*/ 209 w 311"/>
                <a:gd name="T3" fmla="*/ 163 h 339"/>
                <a:gd name="T4" fmla="*/ 221 w 311"/>
                <a:gd name="T5" fmla="*/ 120 h 339"/>
                <a:gd name="T6" fmla="*/ 221 w 311"/>
                <a:gd name="T7" fmla="*/ 120 h 339"/>
                <a:gd name="T8" fmla="*/ 222 w 311"/>
                <a:gd name="T9" fmla="*/ 116 h 339"/>
                <a:gd name="T10" fmla="*/ 222 w 311"/>
                <a:gd name="T11" fmla="*/ 112 h 339"/>
                <a:gd name="T12" fmla="*/ 223 w 311"/>
                <a:gd name="T13" fmla="*/ 109 h 339"/>
                <a:gd name="T14" fmla="*/ 223 w 311"/>
                <a:gd name="T15" fmla="*/ 105 h 339"/>
                <a:gd name="T16" fmla="*/ 223 w 311"/>
                <a:gd name="T17" fmla="*/ 102 h 339"/>
                <a:gd name="T18" fmla="*/ 224 w 311"/>
                <a:gd name="T19" fmla="*/ 98 h 339"/>
                <a:gd name="T20" fmla="*/ 224 w 311"/>
                <a:gd name="T21" fmla="*/ 95 h 339"/>
                <a:gd name="T22" fmla="*/ 224 w 311"/>
                <a:gd name="T23" fmla="*/ 92 h 339"/>
                <a:gd name="T24" fmla="*/ 223 w 311"/>
                <a:gd name="T25" fmla="*/ 89 h 339"/>
                <a:gd name="T26" fmla="*/ 223 w 311"/>
                <a:gd name="T27" fmla="*/ 87 h 339"/>
                <a:gd name="T28" fmla="*/ 223 w 311"/>
                <a:gd name="T29" fmla="*/ 85 h 339"/>
                <a:gd name="T30" fmla="*/ 223 w 311"/>
                <a:gd name="T31" fmla="*/ 83 h 339"/>
                <a:gd name="T32" fmla="*/ 223 w 311"/>
                <a:gd name="T33" fmla="*/ 82 h 339"/>
                <a:gd name="T34" fmla="*/ 223 w 311"/>
                <a:gd name="T35" fmla="*/ 81 h 339"/>
                <a:gd name="T36" fmla="*/ 223 w 311"/>
                <a:gd name="T37" fmla="*/ 81 h 339"/>
                <a:gd name="T38" fmla="*/ 108 w 311"/>
                <a:gd name="T39" fmla="*/ 36 h 339"/>
                <a:gd name="T40" fmla="*/ 78 w 311"/>
                <a:gd name="T41" fmla="*/ 55 h 339"/>
                <a:gd name="T42" fmla="*/ 77 w 311"/>
                <a:gd name="T43" fmla="*/ 59 h 339"/>
                <a:gd name="T44" fmla="*/ 76 w 311"/>
                <a:gd name="T45" fmla="*/ 64 h 339"/>
                <a:gd name="T46" fmla="*/ 76 w 311"/>
                <a:gd name="T47" fmla="*/ 69 h 339"/>
                <a:gd name="T48" fmla="*/ 75 w 311"/>
                <a:gd name="T49" fmla="*/ 74 h 339"/>
                <a:gd name="T50" fmla="*/ 75 w 311"/>
                <a:gd name="T51" fmla="*/ 78 h 339"/>
                <a:gd name="T52" fmla="*/ 76 w 311"/>
                <a:gd name="T53" fmla="*/ 83 h 339"/>
                <a:gd name="T54" fmla="*/ 76 w 311"/>
                <a:gd name="T55" fmla="*/ 87 h 339"/>
                <a:gd name="T56" fmla="*/ 77 w 311"/>
                <a:gd name="T57" fmla="*/ 92 h 339"/>
                <a:gd name="T58" fmla="*/ 77 w 311"/>
                <a:gd name="T59" fmla="*/ 96 h 339"/>
                <a:gd name="T60" fmla="*/ 78 w 311"/>
                <a:gd name="T61" fmla="*/ 100 h 339"/>
                <a:gd name="T62" fmla="*/ 79 w 311"/>
                <a:gd name="T63" fmla="*/ 104 h 339"/>
                <a:gd name="T64" fmla="*/ 80 w 311"/>
                <a:gd name="T65" fmla="*/ 106 h 339"/>
                <a:gd name="T66" fmla="*/ 84 w 311"/>
                <a:gd name="T67" fmla="*/ 119 h 339"/>
                <a:gd name="T68" fmla="*/ 92 w 311"/>
                <a:gd name="T69" fmla="*/ 161 h 339"/>
                <a:gd name="T70" fmla="*/ 104 w 311"/>
                <a:gd name="T71" fmla="*/ 238 h 339"/>
                <a:gd name="T72" fmla="*/ 0 w 311"/>
                <a:gd name="T73" fmla="*/ 339 h 339"/>
                <a:gd name="T74" fmla="*/ 148 w 311"/>
                <a:gd name="T75" fmla="*/ 271 h 339"/>
                <a:gd name="T76" fmla="*/ 146 w 311"/>
                <a:gd name="T77" fmla="*/ 249 h 339"/>
                <a:gd name="T78" fmla="*/ 175 w 311"/>
                <a:gd name="T79" fmla="*/ 258 h 339"/>
                <a:gd name="T80" fmla="*/ 174 w 311"/>
                <a:gd name="T81" fmla="*/ 339 h 339"/>
                <a:gd name="T82" fmla="*/ 216 w 311"/>
                <a:gd name="T83" fmla="*/ 244 h 339"/>
                <a:gd name="T84" fmla="*/ 81 w 311"/>
                <a:gd name="T85" fmla="*/ 139 h 339"/>
                <a:gd name="T86" fmla="*/ 93 w 311"/>
                <a:gd name="T87" fmla="*/ 136 h 339"/>
                <a:gd name="T88" fmla="*/ 105 w 311"/>
                <a:gd name="T89" fmla="*/ 72 h 339"/>
                <a:gd name="T90" fmla="*/ 211 w 311"/>
                <a:gd name="T91" fmla="*/ 131 h 339"/>
                <a:gd name="T92" fmla="*/ 222 w 311"/>
                <a:gd name="T93" fmla="*/ 130 h 339"/>
                <a:gd name="T94" fmla="*/ 183 w 311"/>
                <a:gd name="T95" fmla="*/ 201 h 339"/>
                <a:gd name="T96" fmla="*/ 96 w 311"/>
                <a:gd name="T97" fmla="*/ 158 h 339"/>
                <a:gd name="T98" fmla="*/ 166 w 311"/>
                <a:gd name="T99" fmla="*/ 245 h 339"/>
                <a:gd name="T100" fmla="*/ 117 w 311"/>
                <a:gd name="T101" fmla="*/ 225 h 339"/>
                <a:gd name="T102" fmla="*/ 152 w 311"/>
                <a:gd name="T103" fmla="*/ 220 h 339"/>
                <a:gd name="T104" fmla="*/ 185 w 311"/>
                <a:gd name="T105" fmla="*/ 22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1" h="339">
                  <a:moveTo>
                    <a:pt x="216" y="244"/>
                  </a:moveTo>
                  <a:cubicBezTo>
                    <a:pt x="194" y="236"/>
                    <a:pt x="189" y="220"/>
                    <a:pt x="189" y="220"/>
                  </a:cubicBezTo>
                  <a:cubicBezTo>
                    <a:pt x="189" y="202"/>
                    <a:pt x="189" y="202"/>
                    <a:pt x="189" y="202"/>
                  </a:cubicBezTo>
                  <a:cubicBezTo>
                    <a:pt x="205" y="182"/>
                    <a:pt x="209" y="163"/>
                    <a:pt x="209" y="163"/>
                  </a:cubicBezTo>
                  <a:cubicBezTo>
                    <a:pt x="212" y="160"/>
                    <a:pt x="218" y="154"/>
                    <a:pt x="218" y="154"/>
                  </a:cubicBezTo>
                  <a:cubicBezTo>
                    <a:pt x="229" y="137"/>
                    <a:pt x="225" y="116"/>
                    <a:pt x="221" y="120"/>
                  </a:cubicBezTo>
                  <a:cubicBezTo>
                    <a:pt x="221" y="120"/>
                    <a:pt x="221" y="121"/>
                    <a:pt x="220" y="122"/>
                  </a:cubicBezTo>
                  <a:cubicBezTo>
                    <a:pt x="220" y="121"/>
                    <a:pt x="221" y="121"/>
                    <a:pt x="221" y="120"/>
                  </a:cubicBezTo>
                  <a:cubicBezTo>
                    <a:pt x="221" y="120"/>
                    <a:pt x="221" y="119"/>
                    <a:pt x="221" y="119"/>
                  </a:cubicBezTo>
                  <a:cubicBezTo>
                    <a:pt x="221" y="118"/>
                    <a:pt x="221" y="117"/>
                    <a:pt x="222" y="116"/>
                  </a:cubicBezTo>
                  <a:cubicBezTo>
                    <a:pt x="222" y="116"/>
                    <a:pt x="222" y="116"/>
                    <a:pt x="222" y="115"/>
                  </a:cubicBezTo>
                  <a:cubicBezTo>
                    <a:pt x="222" y="114"/>
                    <a:pt x="222" y="113"/>
                    <a:pt x="222" y="112"/>
                  </a:cubicBezTo>
                  <a:cubicBezTo>
                    <a:pt x="222" y="112"/>
                    <a:pt x="222" y="112"/>
                    <a:pt x="222" y="111"/>
                  </a:cubicBezTo>
                  <a:cubicBezTo>
                    <a:pt x="223" y="110"/>
                    <a:pt x="223" y="110"/>
                    <a:pt x="223" y="109"/>
                  </a:cubicBezTo>
                  <a:cubicBezTo>
                    <a:pt x="223" y="108"/>
                    <a:pt x="223" y="108"/>
                    <a:pt x="223" y="108"/>
                  </a:cubicBezTo>
                  <a:cubicBezTo>
                    <a:pt x="223" y="107"/>
                    <a:pt x="223" y="106"/>
                    <a:pt x="223" y="105"/>
                  </a:cubicBezTo>
                  <a:cubicBezTo>
                    <a:pt x="223" y="105"/>
                    <a:pt x="223" y="105"/>
                    <a:pt x="223" y="104"/>
                  </a:cubicBezTo>
                  <a:cubicBezTo>
                    <a:pt x="223" y="103"/>
                    <a:pt x="223" y="103"/>
                    <a:pt x="223" y="102"/>
                  </a:cubicBezTo>
                  <a:cubicBezTo>
                    <a:pt x="223" y="101"/>
                    <a:pt x="223" y="101"/>
                    <a:pt x="224" y="101"/>
                  </a:cubicBezTo>
                  <a:cubicBezTo>
                    <a:pt x="224" y="100"/>
                    <a:pt x="224" y="99"/>
                    <a:pt x="224" y="98"/>
                  </a:cubicBezTo>
                  <a:cubicBezTo>
                    <a:pt x="224" y="98"/>
                    <a:pt x="224" y="98"/>
                    <a:pt x="224" y="98"/>
                  </a:cubicBezTo>
                  <a:cubicBezTo>
                    <a:pt x="224" y="97"/>
                    <a:pt x="224" y="96"/>
                    <a:pt x="224" y="95"/>
                  </a:cubicBezTo>
                  <a:cubicBezTo>
                    <a:pt x="224" y="95"/>
                    <a:pt x="224" y="95"/>
                    <a:pt x="224" y="94"/>
                  </a:cubicBezTo>
                  <a:cubicBezTo>
                    <a:pt x="224" y="94"/>
                    <a:pt x="224" y="93"/>
                    <a:pt x="224" y="92"/>
                  </a:cubicBezTo>
                  <a:cubicBezTo>
                    <a:pt x="224" y="92"/>
                    <a:pt x="224" y="92"/>
                    <a:pt x="224" y="91"/>
                  </a:cubicBezTo>
                  <a:cubicBezTo>
                    <a:pt x="224" y="91"/>
                    <a:pt x="224" y="90"/>
                    <a:pt x="223" y="89"/>
                  </a:cubicBezTo>
                  <a:cubicBezTo>
                    <a:pt x="223" y="89"/>
                    <a:pt x="223" y="89"/>
                    <a:pt x="223" y="89"/>
                  </a:cubicBezTo>
                  <a:cubicBezTo>
                    <a:pt x="223" y="88"/>
                    <a:pt x="223" y="88"/>
                    <a:pt x="223" y="87"/>
                  </a:cubicBezTo>
                  <a:cubicBezTo>
                    <a:pt x="223" y="87"/>
                    <a:pt x="223" y="87"/>
                    <a:pt x="223" y="87"/>
                  </a:cubicBezTo>
                  <a:cubicBezTo>
                    <a:pt x="223" y="86"/>
                    <a:pt x="223" y="86"/>
                    <a:pt x="223" y="85"/>
                  </a:cubicBezTo>
                  <a:cubicBezTo>
                    <a:pt x="223" y="85"/>
                    <a:pt x="223" y="85"/>
                    <a:pt x="223" y="85"/>
                  </a:cubicBezTo>
                  <a:cubicBezTo>
                    <a:pt x="223" y="84"/>
                    <a:pt x="223" y="84"/>
                    <a:pt x="223" y="83"/>
                  </a:cubicBezTo>
                  <a:cubicBezTo>
                    <a:pt x="223" y="83"/>
                    <a:pt x="223" y="83"/>
                    <a:pt x="223" y="83"/>
                  </a:cubicBezTo>
                  <a:cubicBezTo>
                    <a:pt x="223" y="83"/>
                    <a:pt x="223" y="82"/>
                    <a:pt x="223" y="82"/>
                  </a:cubicBezTo>
                  <a:cubicBezTo>
                    <a:pt x="223" y="82"/>
                    <a:pt x="223" y="82"/>
                    <a:pt x="223" y="82"/>
                  </a:cubicBezTo>
                  <a:cubicBezTo>
                    <a:pt x="223" y="82"/>
                    <a:pt x="223" y="81"/>
                    <a:pt x="223" y="81"/>
                  </a:cubicBezTo>
                  <a:cubicBezTo>
                    <a:pt x="223" y="81"/>
                    <a:pt x="223" y="81"/>
                    <a:pt x="223" y="81"/>
                  </a:cubicBezTo>
                  <a:cubicBezTo>
                    <a:pt x="223" y="81"/>
                    <a:pt x="223" y="81"/>
                    <a:pt x="223" y="81"/>
                  </a:cubicBezTo>
                  <a:cubicBezTo>
                    <a:pt x="221" y="33"/>
                    <a:pt x="182" y="21"/>
                    <a:pt x="182" y="21"/>
                  </a:cubicBezTo>
                  <a:cubicBezTo>
                    <a:pt x="134" y="0"/>
                    <a:pt x="108" y="36"/>
                    <a:pt x="108" y="36"/>
                  </a:cubicBezTo>
                  <a:cubicBezTo>
                    <a:pt x="89" y="27"/>
                    <a:pt x="79" y="51"/>
                    <a:pt x="79" y="51"/>
                  </a:cubicBezTo>
                  <a:cubicBezTo>
                    <a:pt x="79" y="52"/>
                    <a:pt x="78" y="54"/>
                    <a:pt x="78" y="55"/>
                  </a:cubicBezTo>
                  <a:cubicBezTo>
                    <a:pt x="78" y="55"/>
                    <a:pt x="78" y="56"/>
                    <a:pt x="78" y="56"/>
                  </a:cubicBezTo>
                  <a:cubicBezTo>
                    <a:pt x="78" y="57"/>
                    <a:pt x="77" y="58"/>
                    <a:pt x="77" y="59"/>
                  </a:cubicBezTo>
                  <a:cubicBezTo>
                    <a:pt x="77" y="60"/>
                    <a:pt x="77" y="60"/>
                    <a:pt x="77" y="61"/>
                  </a:cubicBezTo>
                  <a:cubicBezTo>
                    <a:pt x="77" y="62"/>
                    <a:pt x="76" y="63"/>
                    <a:pt x="76" y="64"/>
                  </a:cubicBezTo>
                  <a:cubicBezTo>
                    <a:pt x="76" y="65"/>
                    <a:pt x="76" y="65"/>
                    <a:pt x="76" y="65"/>
                  </a:cubicBezTo>
                  <a:cubicBezTo>
                    <a:pt x="76" y="66"/>
                    <a:pt x="76" y="68"/>
                    <a:pt x="76" y="69"/>
                  </a:cubicBezTo>
                  <a:cubicBezTo>
                    <a:pt x="76" y="70"/>
                    <a:pt x="76" y="70"/>
                    <a:pt x="76" y="71"/>
                  </a:cubicBezTo>
                  <a:cubicBezTo>
                    <a:pt x="76" y="72"/>
                    <a:pt x="75" y="73"/>
                    <a:pt x="75" y="74"/>
                  </a:cubicBezTo>
                  <a:cubicBezTo>
                    <a:pt x="75" y="74"/>
                    <a:pt x="75" y="75"/>
                    <a:pt x="75" y="75"/>
                  </a:cubicBezTo>
                  <a:cubicBezTo>
                    <a:pt x="75" y="76"/>
                    <a:pt x="75" y="77"/>
                    <a:pt x="75" y="78"/>
                  </a:cubicBezTo>
                  <a:cubicBezTo>
                    <a:pt x="75" y="79"/>
                    <a:pt x="75" y="79"/>
                    <a:pt x="75" y="79"/>
                  </a:cubicBezTo>
                  <a:cubicBezTo>
                    <a:pt x="75" y="81"/>
                    <a:pt x="76" y="82"/>
                    <a:pt x="76" y="83"/>
                  </a:cubicBezTo>
                  <a:cubicBezTo>
                    <a:pt x="76" y="84"/>
                    <a:pt x="76" y="84"/>
                    <a:pt x="76" y="84"/>
                  </a:cubicBezTo>
                  <a:cubicBezTo>
                    <a:pt x="76" y="85"/>
                    <a:pt x="76" y="86"/>
                    <a:pt x="76" y="87"/>
                  </a:cubicBezTo>
                  <a:cubicBezTo>
                    <a:pt x="76" y="88"/>
                    <a:pt x="76" y="88"/>
                    <a:pt x="76" y="89"/>
                  </a:cubicBezTo>
                  <a:cubicBezTo>
                    <a:pt x="76" y="90"/>
                    <a:pt x="76" y="91"/>
                    <a:pt x="77" y="92"/>
                  </a:cubicBezTo>
                  <a:cubicBezTo>
                    <a:pt x="77" y="92"/>
                    <a:pt x="77" y="92"/>
                    <a:pt x="77" y="93"/>
                  </a:cubicBezTo>
                  <a:cubicBezTo>
                    <a:pt x="77" y="94"/>
                    <a:pt x="77" y="95"/>
                    <a:pt x="77" y="96"/>
                  </a:cubicBezTo>
                  <a:cubicBezTo>
                    <a:pt x="77" y="97"/>
                    <a:pt x="77" y="97"/>
                    <a:pt x="77" y="97"/>
                  </a:cubicBezTo>
                  <a:cubicBezTo>
                    <a:pt x="78" y="98"/>
                    <a:pt x="78" y="99"/>
                    <a:pt x="78" y="100"/>
                  </a:cubicBezTo>
                  <a:cubicBezTo>
                    <a:pt x="78" y="101"/>
                    <a:pt x="78" y="101"/>
                    <a:pt x="78" y="101"/>
                  </a:cubicBezTo>
                  <a:cubicBezTo>
                    <a:pt x="79" y="102"/>
                    <a:pt x="79" y="103"/>
                    <a:pt x="79" y="104"/>
                  </a:cubicBezTo>
                  <a:cubicBezTo>
                    <a:pt x="79" y="104"/>
                    <a:pt x="79" y="105"/>
                    <a:pt x="79" y="105"/>
                  </a:cubicBezTo>
                  <a:cubicBezTo>
                    <a:pt x="79" y="105"/>
                    <a:pt x="80" y="105"/>
                    <a:pt x="80" y="106"/>
                  </a:cubicBezTo>
                  <a:cubicBezTo>
                    <a:pt x="80" y="106"/>
                    <a:pt x="80" y="106"/>
                    <a:pt x="80" y="106"/>
                  </a:cubicBezTo>
                  <a:cubicBezTo>
                    <a:pt x="81" y="111"/>
                    <a:pt x="83" y="115"/>
                    <a:pt x="84" y="119"/>
                  </a:cubicBezTo>
                  <a:cubicBezTo>
                    <a:pt x="77" y="115"/>
                    <a:pt x="76" y="123"/>
                    <a:pt x="76" y="123"/>
                  </a:cubicBezTo>
                  <a:cubicBezTo>
                    <a:pt x="76" y="152"/>
                    <a:pt x="92" y="161"/>
                    <a:pt x="92" y="161"/>
                  </a:cubicBezTo>
                  <a:cubicBezTo>
                    <a:pt x="95" y="180"/>
                    <a:pt x="114" y="200"/>
                    <a:pt x="114" y="200"/>
                  </a:cubicBezTo>
                  <a:cubicBezTo>
                    <a:pt x="121" y="227"/>
                    <a:pt x="104" y="238"/>
                    <a:pt x="104" y="238"/>
                  </a:cubicBezTo>
                  <a:cubicBezTo>
                    <a:pt x="75" y="249"/>
                    <a:pt x="75" y="249"/>
                    <a:pt x="75" y="249"/>
                  </a:cubicBezTo>
                  <a:cubicBezTo>
                    <a:pt x="0" y="273"/>
                    <a:pt x="0" y="339"/>
                    <a:pt x="0" y="339"/>
                  </a:cubicBezTo>
                  <a:cubicBezTo>
                    <a:pt x="137" y="339"/>
                    <a:pt x="137" y="339"/>
                    <a:pt x="137" y="339"/>
                  </a:cubicBezTo>
                  <a:cubicBezTo>
                    <a:pt x="148" y="271"/>
                    <a:pt x="148" y="271"/>
                    <a:pt x="148" y="271"/>
                  </a:cubicBezTo>
                  <a:cubicBezTo>
                    <a:pt x="136" y="258"/>
                    <a:pt x="136" y="258"/>
                    <a:pt x="136" y="258"/>
                  </a:cubicBezTo>
                  <a:cubicBezTo>
                    <a:pt x="146" y="249"/>
                    <a:pt x="146" y="249"/>
                    <a:pt x="146" y="249"/>
                  </a:cubicBezTo>
                  <a:cubicBezTo>
                    <a:pt x="166" y="249"/>
                    <a:pt x="166" y="249"/>
                    <a:pt x="166" y="249"/>
                  </a:cubicBezTo>
                  <a:cubicBezTo>
                    <a:pt x="175" y="258"/>
                    <a:pt x="175" y="258"/>
                    <a:pt x="175" y="258"/>
                  </a:cubicBezTo>
                  <a:cubicBezTo>
                    <a:pt x="164" y="271"/>
                    <a:pt x="164" y="271"/>
                    <a:pt x="164" y="271"/>
                  </a:cubicBezTo>
                  <a:cubicBezTo>
                    <a:pt x="174" y="339"/>
                    <a:pt x="174" y="339"/>
                    <a:pt x="174" y="339"/>
                  </a:cubicBezTo>
                  <a:cubicBezTo>
                    <a:pt x="311" y="339"/>
                    <a:pt x="311" y="339"/>
                    <a:pt x="311" y="339"/>
                  </a:cubicBezTo>
                  <a:cubicBezTo>
                    <a:pt x="307" y="274"/>
                    <a:pt x="238" y="252"/>
                    <a:pt x="216" y="244"/>
                  </a:cubicBezTo>
                  <a:close/>
                  <a:moveTo>
                    <a:pt x="96" y="158"/>
                  </a:moveTo>
                  <a:cubicBezTo>
                    <a:pt x="94" y="157"/>
                    <a:pt x="86" y="153"/>
                    <a:pt x="81" y="139"/>
                  </a:cubicBezTo>
                  <a:cubicBezTo>
                    <a:pt x="81" y="139"/>
                    <a:pt x="77" y="124"/>
                    <a:pt x="81" y="123"/>
                  </a:cubicBezTo>
                  <a:cubicBezTo>
                    <a:pt x="81" y="123"/>
                    <a:pt x="86" y="119"/>
                    <a:pt x="93" y="136"/>
                  </a:cubicBezTo>
                  <a:cubicBezTo>
                    <a:pt x="94" y="139"/>
                    <a:pt x="96" y="142"/>
                    <a:pt x="97" y="143"/>
                  </a:cubicBezTo>
                  <a:cubicBezTo>
                    <a:pt x="97" y="143"/>
                    <a:pt x="82" y="98"/>
                    <a:pt x="105" y="72"/>
                  </a:cubicBezTo>
                  <a:cubicBezTo>
                    <a:pt x="105" y="72"/>
                    <a:pt x="155" y="137"/>
                    <a:pt x="211" y="104"/>
                  </a:cubicBezTo>
                  <a:cubicBezTo>
                    <a:pt x="211" y="131"/>
                    <a:pt x="211" y="131"/>
                    <a:pt x="211" y="131"/>
                  </a:cubicBezTo>
                  <a:cubicBezTo>
                    <a:pt x="211" y="138"/>
                    <a:pt x="211" y="143"/>
                    <a:pt x="215" y="136"/>
                  </a:cubicBezTo>
                  <a:cubicBezTo>
                    <a:pt x="222" y="120"/>
                    <a:pt x="222" y="130"/>
                    <a:pt x="222" y="130"/>
                  </a:cubicBezTo>
                  <a:cubicBezTo>
                    <a:pt x="220" y="148"/>
                    <a:pt x="212" y="156"/>
                    <a:pt x="206" y="161"/>
                  </a:cubicBezTo>
                  <a:cubicBezTo>
                    <a:pt x="201" y="176"/>
                    <a:pt x="193" y="190"/>
                    <a:pt x="183" y="201"/>
                  </a:cubicBezTo>
                  <a:cubicBezTo>
                    <a:pt x="152" y="236"/>
                    <a:pt x="121" y="201"/>
                    <a:pt x="121" y="201"/>
                  </a:cubicBezTo>
                  <a:cubicBezTo>
                    <a:pt x="109" y="191"/>
                    <a:pt x="101" y="175"/>
                    <a:pt x="96" y="158"/>
                  </a:cubicBezTo>
                  <a:close/>
                  <a:moveTo>
                    <a:pt x="185" y="222"/>
                  </a:moveTo>
                  <a:cubicBezTo>
                    <a:pt x="166" y="245"/>
                    <a:pt x="166" y="245"/>
                    <a:pt x="166" y="245"/>
                  </a:cubicBezTo>
                  <a:cubicBezTo>
                    <a:pt x="147" y="245"/>
                    <a:pt x="147" y="245"/>
                    <a:pt x="147" y="245"/>
                  </a:cubicBezTo>
                  <a:cubicBezTo>
                    <a:pt x="117" y="225"/>
                    <a:pt x="117" y="225"/>
                    <a:pt x="117" y="225"/>
                  </a:cubicBezTo>
                  <a:cubicBezTo>
                    <a:pt x="117" y="225"/>
                    <a:pt x="119" y="216"/>
                    <a:pt x="119" y="204"/>
                  </a:cubicBezTo>
                  <a:cubicBezTo>
                    <a:pt x="119" y="204"/>
                    <a:pt x="132" y="221"/>
                    <a:pt x="152" y="220"/>
                  </a:cubicBezTo>
                  <a:cubicBezTo>
                    <a:pt x="152" y="220"/>
                    <a:pt x="171" y="222"/>
                    <a:pt x="185" y="204"/>
                  </a:cubicBezTo>
                  <a:lnTo>
                    <a:pt x="185" y="222"/>
                  </a:lnTo>
                  <a:close/>
                </a:path>
              </a:pathLst>
            </a:custGeom>
            <a:solidFill>
              <a:sysClr val="windowText" lastClr="000000">
                <a:lumMod val="50000"/>
                <a:lumOff val="50000"/>
              </a:sysClr>
            </a:solidFill>
            <a:ln>
              <a:noFill/>
            </a:ln>
          </p:spPr>
          <p:txBody>
            <a:bodyPr vert="horz" wrap="square" lIns="68589" tIns="34295" rIns="68589" bIns="34295"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black"/>
                </a:solidFill>
                <a:effectLst/>
                <a:uLnTx/>
                <a:uFillTx/>
                <a:cs typeface="+mn-ea"/>
                <a:sym typeface="+mn-lt"/>
              </a:endParaRPr>
            </a:p>
          </p:txBody>
        </p:sp>
      </p:grpSp>
      <p:sp>
        <p:nvSpPr>
          <p:cNvPr id="74" name="文本框 73"/>
          <p:cNvSpPr txBox="1"/>
          <p:nvPr/>
        </p:nvSpPr>
        <p:spPr>
          <a:xfrm>
            <a:off x="837600" y="150578"/>
            <a:ext cx="4025029" cy="369332"/>
          </a:xfrm>
          <a:prstGeom prst="rect">
            <a:avLst/>
          </a:prstGeom>
          <a:noFill/>
        </p:spPr>
        <p:txBody>
          <a:bodyPr wrap="square">
            <a:spAutoFit/>
          </a:bodyPr>
          <a:lstStyle/>
          <a:p>
            <a:r>
              <a:rPr lang="zh-CN" altLang="en-US" sz="1800" b="1" dirty="0">
                <a:gradFill>
                  <a:gsLst>
                    <a:gs pos="0">
                      <a:srgbClr val="E3413E"/>
                    </a:gs>
                    <a:gs pos="100000">
                      <a:srgbClr val="C00000"/>
                    </a:gs>
                  </a:gsLst>
                  <a:lin ang="5400000" scaled="1"/>
                </a:gra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rPr>
              <a:t>精准有效用好监督执纪“四种形态”</a:t>
            </a:r>
            <a:endParaRPr lang="zh-CN" altLang="en-US" sz="1800" b="1" dirty="0">
              <a:gradFill>
                <a:gsLst>
                  <a:gs pos="0">
                    <a:srgbClr val="E3413E"/>
                  </a:gs>
                  <a:gs pos="100000">
                    <a:srgbClr val="C00000"/>
                  </a:gs>
                </a:gsLst>
                <a:lin ang="5400000" scaled="1"/>
              </a:gra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endParaRPr>
          </a:p>
        </p:txBody>
      </p:sp>
      <p:sp>
        <p:nvSpPr>
          <p:cNvPr id="76" name="矩形 75"/>
          <p:cNvSpPr/>
          <p:nvPr/>
        </p:nvSpPr>
        <p:spPr>
          <a:xfrm>
            <a:off x="1895134" y="4116405"/>
            <a:ext cx="1915830" cy="525208"/>
          </a:xfrm>
          <a:prstGeom prst="rect">
            <a:avLst/>
          </a:prstGeom>
        </p:spPr>
        <p:txBody>
          <a:bodyPr wrap="square" lIns="68580" tIns="34290" rIns="68580" bIns="34290">
            <a:spAutoFit/>
          </a:bodyPr>
          <a:lstStyle/>
          <a:p>
            <a:pPr>
              <a:lnSpc>
                <a:spcPct val="150000"/>
              </a:lnSpc>
              <a:spcBef>
                <a:spcPts val="375"/>
              </a:spcBef>
              <a:defRPr/>
            </a:pPr>
            <a:r>
              <a:rPr lang="zh-CN" altLang="en-US" sz="1050" b="1" kern="100" dirty="0">
                <a:solidFill>
                  <a:schemeClr val="tx1">
                    <a:lumMod val="50000"/>
                    <a:lumOff val="50000"/>
                  </a:schemeClr>
                </a:solidFill>
                <a:cs typeface="+mn-ea"/>
                <a:sym typeface="+mn-lt"/>
              </a:rPr>
              <a:t>运用第四种形态处理</a:t>
            </a:r>
            <a:r>
              <a:rPr lang="en-US" altLang="zh-CN" sz="1050" b="1" kern="100" dirty="0">
                <a:solidFill>
                  <a:schemeClr val="tx1">
                    <a:lumMod val="50000"/>
                    <a:lumOff val="50000"/>
                  </a:schemeClr>
                </a:solidFill>
                <a:cs typeface="+mn-ea"/>
                <a:sym typeface="+mn-lt"/>
              </a:rPr>
              <a:t>48.7</a:t>
            </a:r>
            <a:r>
              <a:rPr lang="zh-CN" altLang="en-US" sz="1050" b="1" kern="100" dirty="0">
                <a:solidFill>
                  <a:schemeClr val="tx1">
                    <a:lumMod val="50000"/>
                    <a:lumOff val="50000"/>
                  </a:schemeClr>
                </a:solidFill>
                <a:cs typeface="+mn-ea"/>
                <a:sym typeface="+mn-lt"/>
              </a:rPr>
              <a:t>万人次，占</a:t>
            </a:r>
            <a:r>
              <a:rPr lang="en-US" altLang="zh-CN" sz="1050" b="1" kern="100" dirty="0">
                <a:solidFill>
                  <a:schemeClr val="tx1">
                    <a:lumMod val="50000"/>
                    <a:lumOff val="50000"/>
                  </a:schemeClr>
                </a:solidFill>
                <a:cs typeface="+mn-ea"/>
                <a:sym typeface="+mn-lt"/>
              </a:rPr>
              <a:t>4.3%</a:t>
            </a:r>
            <a:endParaRPr lang="en-US" altLang="zh-CN" sz="1050" b="1" kern="100" dirty="0">
              <a:solidFill>
                <a:schemeClr val="tx1">
                  <a:lumMod val="50000"/>
                  <a:lumOff val="50000"/>
                </a:schemeClr>
              </a:solidFill>
              <a:cs typeface="+mn-ea"/>
              <a:sym typeface="+mn-lt"/>
            </a:endParaRPr>
          </a:p>
        </p:txBody>
      </p:sp>
      <p:sp>
        <p:nvSpPr>
          <p:cNvPr id="77" name="矩形 76"/>
          <p:cNvSpPr/>
          <p:nvPr/>
        </p:nvSpPr>
        <p:spPr>
          <a:xfrm>
            <a:off x="5170655" y="1893127"/>
            <a:ext cx="1983054" cy="525208"/>
          </a:xfrm>
          <a:prstGeom prst="rect">
            <a:avLst/>
          </a:prstGeom>
        </p:spPr>
        <p:txBody>
          <a:bodyPr wrap="square" lIns="68580" tIns="34290" rIns="68580" bIns="34290">
            <a:spAutoFit/>
          </a:bodyPr>
          <a:lstStyle/>
          <a:p>
            <a:pPr algn="r">
              <a:lnSpc>
                <a:spcPct val="150000"/>
              </a:lnSpc>
              <a:spcBef>
                <a:spcPts val="375"/>
              </a:spcBef>
              <a:defRPr/>
            </a:pPr>
            <a:r>
              <a:rPr lang="zh-CN" altLang="en-US" sz="1050" b="1" kern="100" dirty="0">
                <a:solidFill>
                  <a:schemeClr val="tx1">
                    <a:lumMod val="50000"/>
                    <a:lumOff val="50000"/>
                  </a:schemeClr>
                </a:solidFill>
                <a:cs typeface="+mn-ea"/>
                <a:sym typeface="+mn-lt"/>
              </a:rPr>
              <a:t>运用第一种形态批评教育帮助</a:t>
            </a:r>
            <a:r>
              <a:rPr lang="en-US" altLang="zh-CN" sz="1050" b="1" kern="100" dirty="0">
                <a:solidFill>
                  <a:schemeClr val="tx1">
                    <a:lumMod val="50000"/>
                    <a:lumOff val="50000"/>
                  </a:schemeClr>
                </a:solidFill>
                <a:cs typeface="+mn-ea"/>
                <a:sym typeface="+mn-lt"/>
              </a:rPr>
              <a:t>695.1</a:t>
            </a:r>
            <a:r>
              <a:rPr lang="zh-CN" altLang="en-US" sz="1050" b="1" kern="100" dirty="0">
                <a:solidFill>
                  <a:schemeClr val="tx1">
                    <a:lumMod val="50000"/>
                    <a:lumOff val="50000"/>
                  </a:schemeClr>
                </a:solidFill>
                <a:cs typeface="+mn-ea"/>
                <a:sym typeface="+mn-lt"/>
              </a:rPr>
              <a:t>万人次，占</a:t>
            </a:r>
            <a:r>
              <a:rPr lang="en-US" altLang="zh-CN" sz="1050" b="1" kern="100" dirty="0">
                <a:solidFill>
                  <a:schemeClr val="tx1">
                    <a:lumMod val="50000"/>
                    <a:lumOff val="50000"/>
                  </a:schemeClr>
                </a:solidFill>
                <a:cs typeface="+mn-ea"/>
                <a:sym typeface="+mn-lt"/>
              </a:rPr>
              <a:t>61.3%</a:t>
            </a:r>
            <a:endParaRPr lang="en-US" altLang="zh-CN" sz="1050" b="1" kern="100" dirty="0">
              <a:solidFill>
                <a:schemeClr val="tx1">
                  <a:lumMod val="50000"/>
                  <a:lumOff val="50000"/>
                </a:schemeClr>
              </a:solidFill>
              <a:cs typeface="+mn-ea"/>
              <a:sym typeface="+mn-lt"/>
            </a:endParaRPr>
          </a:p>
        </p:txBody>
      </p:sp>
      <p:sp>
        <p:nvSpPr>
          <p:cNvPr id="110" name="矩形 109"/>
          <p:cNvSpPr/>
          <p:nvPr/>
        </p:nvSpPr>
        <p:spPr>
          <a:xfrm>
            <a:off x="5358439" y="3375902"/>
            <a:ext cx="1805719" cy="525208"/>
          </a:xfrm>
          <a:prstGeom prst="rect">
            <a:avLst/>
          </a:prstGeom>
        </p:spPr>
        <p:txBody>
          <a:bodyPr wrap="square" lIns="68580" tIns="34290" rIns="68580" bIns="34290">
            <a:spAutoFit/>
          </a:bodyPr>
          <a:lstStyle/>
          <a:p>
            <a:pPr algn="r">
              <a:lnSpc>
                <a:spcPct val="150000"/>
              </a:lnSpc>
              <a:spcBef>
                <a:spcPts val="375"/>
              </a:spcBef>
              <a:defRPr/>
            </a:pPr>
            <a:r>
              <a:rPr lang="zh-CN" altLang="en-US" sz="1050" b="1" kern="100" dirty="0">
                <a:solidFill>
                  <a:schemeClr val="tx1">
                    <a:lumMod val="50000"/>
                    <a:lumOff val="50000"/>
                  </a:schemeClr>
                </a:solidFill>
                <a:cs typeface="+mn-ea"/>
                <a:sym typeface="+mn-lt"/>
              </a:rPr>
              <a:t>运用第三种形态处理</a:t>
            </a:r>
            <a:r>
              <a:rPr lang="en-US" altLang="zh-CN" sz="1050" b="1" kern="100" dirty="0">
                <a:solidFill>
                  <a:schemeClr val="tx1">
                    <a:lumMod val="50000"/>
                    <a:lumOff val="50000"/>
                  </a:schemeClr>
                </a:solidFill>
                <a:cs typeface="+mn-ea"/>
                <a:sym typeface="+mn-lt"/>
              </a:rPr>
              <a:t>56.5</a:t>
            </a:r>
            <a:r>
              <a:rPr lang="zh-CN" altLang="en-US" sz="1050" b="1" kern="100" dirty="0">
                <a:solidFill>
                  <a:schemeClr val="tx1">
                    <a:lumMod val="50000"/>
                    <a:lumOff val="50000"/>
                  </a:schemeClr>
                </a:solidFill>
                <a:cs typeface="+mn-ea"/>
                <a:sym typeface="+mn-lt"/>
              </a:rPr>
              <a:t>万人次，占</a:t>
            </a:r>
            <a:r>
              <a:rPr lang="en-US" altLang="zh-CN" sz="1050" b="1" kern="100" dirty="0">
                <a:solidFill>
                  <a:schemeClr val="tx1">
                    <a:lumMod val="50000"/>
                    <a:lumOff val="50000"/>
                  </a:schemeClr>
                </a:solidFill>
                <a:cs typeface="+mn-ea"/>
                <a:sym typeface="+mn-lt"/>
              </a:rPr>
              <a:t>5%</a:t>
            </a:r>
            <a:endParaRPr lang="en-US" altLang="zh-CN" sz="1050" b="1" kern="100" dirty="0">
              <a:solidFill>
                <a:schemeClr val="tx1">
                  <a:lumMod val="50000"/>
                  <a:lumOff val="50000"/>
                </a:schemeClr>
              </a:solidFill>
              <a:cs typeface="+mn-ea"/>
              <a:sym typeface="+mn-lt"/>
            </a:endParaRPr>
          </a:p>
        </p:txBody>
      </p:sp>
      <p:sp>
        <p:nvSpPr>
          <p:cNvPr id="123" name="矩形 122"/>
          <p:cNvSpPr/>
          <p:nvPr/>
        </p:nvSpPr>
        <p:spPr>
          <a:xfrm>
            <a:off x="492837" y="692370"/>
            <a:ext cx="8463921" cy="357598"/>
          </a:xfrm>
          <a:prstGeom prst="rect">
            <a:avLst/>
          </a:prstGeom>
        </p:spPr>
        <p:txBody>
          <a:bodyPr wrap="square" lIns="68580" tIns="34290" rIns="68580" bIns="34290">
            <a:spAutoFit/>
          </a:bodyPr>
          <a:lstStyle/>
          <a:p>
            <a:pPr>
              <a:lnSpc>
                <a:spcPct val="150000"/>
              </a:lnSpc>
              <a:spcBef>
                <a:spcPts val="375"/>
              </a:spcBef>
              <a:defRPr/>
            </a:pPr>
            <a:r>
              <a:rPr lang="zh-CN" altLang="en-US" kern="100" dirty="0">
                <a:solidFill>
                  <a:schemeClr val="tx1">
                    <a:lumMod val="50000"/>
                    <a:lumOff val="50000"/>
                  </a:schemeClr>
                </a:solidFill>
                <a:cs typeface="+mn-ea"/>
                <a:sym typeface="+mn-lt"/>
              </a:rPr>
              <a:t>党的十八大以来，截至今年</a:t>
            </a:r>
            <a:r>
              <a:rPr lang="en-US" altLang="zh-CN" kern="100" dirty="0">
                <a:solidFill>
                  <a:schemeClr val="tx1">
                    <a:lumMod val="50000"/>
                    <a:lumOff val="50000"/>
                  </a:schemeClr>
                </a:solidFill>
                <a:cs typeface="+mn-ea"/>
                <a:sym typeface="+mn-lt"/>
              </a:rPr>
              <a:t>4</a:t>
            </a:r>
            <a:r>
              <a:rPr lang="zh-CN" altLang="en-US" kern="100" dirty="0">
                <a:solidFill>
                  <a:schemeClr val="tx1">
                    <a:lumMod val="50000"/>
                    <a:lumOff val="50000"/>
                  </a:schemeClr>
                </a:solidFill>
                <a:cs typeface="+mn-ea"/>
                <a:sym typeface="+mn-lt"/>
              </a:rPr>
              <a:t>月底，全国纪检监察机关运用“四种形态”批评教育帮助和处理</a:t>
            </a:r>
            <a:r>
              <a:rPr lang="en-US" altLang="zh-CN" kern="100" dirty="0">
                <a:solidFill>
                  <a:schemeClr val="tx1">
                    <a:lumMod val="50000"/>
                    <a:lumOff val="50000"/>
                  </a:schemeClr>
                </a:solidFill>
                <a:cs typeface="+mn-ea"/>
                <a:sym typeface="+mn-lt"/>
              </a:rPr>
              <a:t>1134.4</a:t>
            </a:r>
            <a:r>
              <a:rPr lang="zh-CN" altLang="en-US" kern="100" dirty="0">
                <a:solidFill>
                  <a:schemeClr val="tx1">
                    <a:lumMod val="50000"/>
                    <a:lumOff val="50000"/>
                  </a:schemeClr>
                </a:solidFill>
                <a:cs typeface="+mn-ea"/>
                <a:sym typeface="+mn-lt"/>
              </a:rPr>
              <a:t>万人次</a:t>
            </a:r>
            <a:endParaRPr lang="zh-CN" altLang="en-US" kern="100" dirty="0">
              <a:solidFill>
                <a:schemeClr val="tx1">
                  <a:lumMod val="50000"/>
                  <a:lumOff val="50000"/>
                </a:schemeClr>
              </a:solidFill>
              <a:cs typeface="+mn-ea"/>
              <a:sym typeface="+mn-lt"/>
            </a:endParaRPr>
          </a:p>
        </p:txBody>
      </p:sp>
      <p:grpSp>
        <p:nvGrpSpPr>
          <p:cNvPr id="67" name="组合 66"/>
          <p:cNvGrpSpPr/>
          <p:nvPr/>
        </p:nvGrpSpPr>
        <p:grpSpPr>
          <a:xfrm>
            <a:off x="4584995" y="-20216"/>
            <a:ext cx="4777722" cy="747603"/>
            <a:chOff x="2810992" y="3767486"/>
            <a:chExt cx="5838067" cy="747603"/>
          </a:xfrm>
        </p:grpSpPr>
        <p:pic>
          <p:nvPicPr>
            <p:cNvPr id="68" name="图片 67"/>
            <p:cNvPicPr>
              <a:picLocks noChangeAspect="1"/>
            </p:cNvPicPr>
            <p:nvPr/>
          </p:nvPicPr>
          <p:blipFill rotWithShape="1">
            <a:blip r:embed="rId10" cstate="print">
              <a:extLst>
                <a:ext uri="{BEBA8EAE-BF5A-486C-A8C5-ECC9F3942E4B}">
                  <a14:imgProps xmlns:a14="http://schemas.microsoft.com/office/drawing/2010/main">
                    <a14:imgLayer r:embed="rId11">
                      <a14:imgEffect>
                        <a14:saturation sat="66000"/>
                      </a14:imgEffect>
                    </a14:imgLayer>
                  </a14:imgProps>
                </a:ext>
              </a:extLst>
            </a:blip>
            <a:srcRect t="76775"/>
            <a:stretch>
              <a:fillRect/>
            </a:stretch>
          </p:blipFill>
          <p:spPr>
            <a:xfrm rot="16200000">
              <a:off x="8254688" y="3939555"/>
              <a:ext cx="528902" cy="259841"/>
            </a:xfrm>
            <a:prstGeom prst="rect">
              <a:avLst/>
            </a:prstGeom>
          </p:spPr>
        </p:pic>
        <p:pic>
          <p:nvPicPr>
            <p:cNvPr id="69" name="图片 68"/>
            <p:cNvPicPr>
              <a:picLocks noChangeAspect="1"/>
            </p:cNvPicPr>
            <p:nvPr/>
          </p:nvPicPr>
          <p:blipFill rotWithShape="1">
            <a:blip r:embed="rId12" cstate="print">
              <a:extLst>
                <a:ext uri="{BEBA8EAE-BF5A-486C-A8C5-ECC9F3942E4B}">
                  <a14:imgProps xmlns:a14="http://schemas.microsoft.com/office/drawing/2010/main">
                    <a14:imgLayer r:embed="rId11">
                      <a14:imgEffect>
                        <a14:saturation sat="66000"/>
                      </a14:imgEffect>
                    </a14:imgLayer>
                  </a14:imgProps>
                </a:ext>
              </a:extLst>
            </a:blip>
            <a:srcRect t="76775"/>
            <a:stretch>
              <a:fillRect/>
            </a:stretch>
          </p:blipFill>
          <p:spPr>
            <a:xfrm>
              <a:off x="3089573" y="4320152"/>
              <a:ext cx="4798053" cy="194937"/>
            </a:xfrm>
            <a:prstGeom prst="rect">
              <a:avLst/>
            </a:prstGeom>
          </p:spPr>
        </p:pic>
        <p:sp>
          <p:nvSpPr>
            <p:cNvPr id="70" name="圆角矩形 329"/>
            <p:cNvSpPr/>
            <p:nvPr/>
          </p:nvSpPr>
          <p:spPr>
            <a:xfrm>
              <a:off x="3591165" y="3796009"/>
              <a:ext cx="4798053" cy="430928"/>
            </a:xfrm>
            <a:prstGeom prst="roundRect">
              <a:avLst>
                <a:gd name="adj" fmla="val 9218"/>
              </a:avLst>
            </a:prstGeom>
            <a:gradFill>
              <a:gsLst>
                <a:gs pos="0">
                  <a:srgbClr val="FF0000"/>
                </a:gs>
                <a:gs pos="53000">
                  <a:srgbClr val="E3413E"/>
                </a:gs>
                <a:gs pos="100000">
                  <a:srgbClr val="C00000"/>
                </a:gs>
              </a:gsLst>
              <a:lin ang="5400000" scaled="1"/>
            </a:gradFill>
            <a:ln>
              <a:solidFill>
                <a:schemeClr val="bg1"/>
              </a:solidFill>
            </a:ln>
            <a:effectLst>
              <a:outerShdw blurRad="76200" dist="381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dirty="0">
                <a:cs typeface="+mn-ea"/>
                <a:sym typeface="+mn-lt"/>
              </a:endParaRPr>
            </a:p>
          </p:txBody>
        </p:sp>
        <p:sp>
          <p:nvSpPr>
            <p:cNvPr id="71" name="任意多边形: 形状 70"/>
            <p:cNvSpPr/>
            <p:nvPr/>
          </p:nvSpPr>
          <p:spPr>
            <a:xfrm>
              <a:off x="2810992" y="3767486"/>
              <a:ext cx="5578226" cy="290595"/>
            </a:xfrm>
            <a:custGeom>
              <a:avLst/>
              <a:gdLst>
                <a:gd name="connsiteX0" fmla="*/ 48754 w 3292340"/>
                <a:gd name="connsiteY0" fmla="*/ 0 h 290595"/>
                <a:gd name="connsiteX1" fmla="*/ 3243586 w 3292340"/>
                <a:gd name="connsiteY1" fmla="*/ 0 h 290595"/>
                <a:gd name="connsiteX2" fmla="*/ 3292340 w 3292340"/>
                <a:gd name="connsiteY2" fmla="*/ 48754 h 290595"/>
                <a:gd name="connsiteX3" fmla="*/ 3292340 w 3292340"/>
                <a:gd name="connsiteY3" fmla="*/ 290595 h 290595"/>
                <a:gd name="connsiteX4" fmla="*/ 3243586 w 3292340"/>
                <a:gd name="connsiteY4" fmla="*/ 241841 h 290595"/>
                <a:gd name="connsiteX5" fmla="*/ 48754 w 3292340"/>
                <a:gd name="connsiteY5" fmla="*/ 241841 h 290595"/>
                <a:gd name="connsiteX6" fmla="*/ 0 w 3292340"/>
                <a:gd name="connsiteY6" fmla="*/ 290595 h 290595"/>
                <a:gd name="connsiteX7" fmla="*/ 0 w 3292340"/>
                <a:gd name="connsiteY7" fmla="*/ 48754 h 290595"/>
                <a:gd name="connsiteX8" fmla="*/ 48754 w 3292340"/>
                <a:gd name="connsiteY8" fmla="*/ 0 h 290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92340" h="290595">
                  <a:moveTo>
                    <a:pt x="48754" y="0"/>
                  </a:moveTo>
                  <a:lnTo>
                    <a:pt x="3243586" y="0"/>
                  </a:lnTo>
                  <a:cubicBezTo>
                    <a:pt x="3270512" y="0"/>
                    <a:pt x="3292340" y="21828"/>
                    <a:pt x="3292340" y="48754"/>
                  </a:cubicBezTo>
                  <a:lnTo>
                    <a:pt x="3292340" y="290595"/>
                  </a:lnTo>
                  <a:cubicBezTo>
                    <a:pt x="3292340" y="263669"/>
                    <a:pt x="3270512" y="241841"/>
                    <a:pt x="3243586" y="241841"/>
                  </a:cubicBezTo>
                  <a:lnTo>
                    <a:pt x="48754" y="241841"/>
                  </a:lnTo>
                  <a:cubicBezTo>
                    <a:pt x="21828" y="241841"/>
                    <a:pt x="0" y="263669"/>
                    <a:pt x="0" y="290595"/>
                  </a:cubicBezTo>
                  <a:lnTo>
                    <a:pt x="0" y="48754"/>
                  </a:lnTo>
                  <a:cubicBezTo>
                    <a:pt x="0" y="21828"/>
                    <a:pt x="21828" y="0"/>
                    <a:pt x="48754" y="0"/>
                  </a:cubicBezTo>
                  <a:close/>
                </a:path>
              </a:pathLst>
            </a:custGeom>
            <a:solidFill>
              <a:schemeClr val="bg1">
                <a:alpha val="43000"/>
              </a:schemeClr>
            </a:solidFill>
            <a:ln>
              <a:noFill/>
            </a:ln>
            <a:effectLst>
              <a:outerShdw blurRad="76200" dist="381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68589" tIns="34295" rIns="68589" bIns="34295" rtlCol="0" anchor="ctr">
              <a:noAutofit/>
            </a:bodyPr>
            <a:lstStyle/>
            <a:p>
              <a:pPr algn="ctr"/>
              <a:endParaRPr lang="zh-CN" altLang="en-US" dirty="0">
                <a:cs typeface="+mn-ea"/>
                <a:sym typeface="+mn-lt"/>
              </a:endParaRPr>
            </a:p>
          </p:txBody>
        </p:sp>
      </p:grpSp>
      <p:sp>
        <p:nvSpPr>
          <p:cNvPr id="72" name="文本框 71"/>
          <p:cNvSpPr txBox="1"/>
          <p:nvPr/>
        </p:nvSpPr>
        <p:spPr>
          <a:xfrm>
            <a:off x="5348642" y="46695"/>
            <a:ext cx="3926602" cy="338554"/>
          </a:xfrm>
          <a:prstGeom prst="rect">
            <a:avLst/>
          </a:prstGeom>
          <a:noFill/>
        </p:spPr>
        <p:txBody>
          <a:bodyPr wrap="square">
            <a:spAutoFit/>
          </a:bodyPr>
          <a:lstStyle/>
          <a:p>
            <a:pPr algn="ctr"/>
            <a:r>
              <a:rPr lang="zh-CN" altLang="en-US" sz="1600" b="1" dirty="0">
                <a:solidFill>
                  <a:schemeClr val="bg1"/>
                </a:solidFill>
                <a:latin typeface="+mn-ea"/>
                <a:cs typeface="Arial" panose="020B0604020202020204" pitchFamily="34" charset="0"/>
              </a:rPr>
              <a:t>涪陵区</a:t>
            </a:r>
            <a:r>
              <a:rPr lang="en-US" altLang="zh-CN" sz="1600" b="1" dirty="0">
                <a:solidFill>
                  <a:schemeClr val="bg1"/>
                </a:solidFill>
                <a:latin typeface="+mn-ea"/>
                <a:cs typeface="Arial" panose="020B0604020202020204" pitchFamily="34" charset="0"/>
              </a:rPr>
              <a:t>2022</a:t>
            </a:r>
            <a:r>
              <a:rPr lang="zh-CN" altLang="en-US" sz="1600" b="1" dirty="0">
                <a:solidFill>
                  <a:schemeClr val="bg1"/>
                </a:solidFill>
                <a:latin typeface="+mn-ea"/>
                <a:cs typeface="Arial" panose="020B0604020202020204" pitchFamily="34" charset="0"/>
              </a:rPr>
              <a:t>年乡村振兴干部培训班</a:t>
            </a:r>
            <a:endParaRPr lang="zh-CN" altLang="en-US" sz="1600" b="1" dirty="0">
              <a:solidFill>
                <a:schemeClr val="bg1"/>
              </a:solidFill>
              <a:latin typeface="+mn-ea"/>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lum/>
          </a:blip>
          <a:srcRect/>
          <a:stretch>
            <a:fillRect/>
          </a:stretch>
        </a:blipFill>
        <a:effectLst/>
      </p:bgPr>
    </p:bg>
    <p:spTree>
      <p:nvGrpSpPr>
        <p:cNvPr id="1" name=""/>
        <p:cNvGrpSpPr/>
        <p:nvPr/>
      </p:nvGrpSpPr>
      <p:grpSpPr>
        <a:xfrm>
          <a:off x="0" y="0"/>
          <a:ext cx="0" cy="0"/>
          <a:chOff x="0" y="0"/>
          <a:chExt cx="0" cy="0"/>
        </a:xfrm>
      </p:grpSpPr>
      <p:sp>
        <p:nvSpPr>
          <p:cNvPr id="105" name="任意多边形 104"/>
          <p:cNvSpPr/>
          <p:nvPr/>
        </p:nvSpPr>
        <p:spPr>
          <a:xfrm>
            <a:off x="1261518" y="1400625"/>
            <a:ext cx="6751691" cy="369333"/>
          </a:xfrm>
          <a:custGeom>
            <a:avLst/>
            <a:gdLst>
              <a:gd name="connsiteX0" fmla="*/ 0 w 8999702"/>
              <a:gd name="connsiteY0" fmla="*/ 0 h 659180"/>
              <a:gd name="connsiteX1" fmla="*/ 8610600 w 8999702"/>
              <a:gd name="connsiteY1" fmla="*/ 0 h 659180"/>
              <a:gd name="connsiteX2" fmla="*/ 8999702 w 8999702"/>
              <a:gd name="connsiteY2" fmla="*/ 329590 h 659180"/>
              <a:gd name="connsiteX3" fmla="*/ 8610600 w 8999702"/>
              <a:gd name="connsiteY3" fmla="*/ 659180 h 659180"/>
              <a:gd name="connsiteX4" fmla="*/ 8610600 w 8999702"/>
              <a:gd name="connsiteY4" fmla="*/ 659179 h 659180"/>
              <a:gd name="connsiteX5" fmla="*/ 1 w 8999702"/>
              <a:gd name="connsiteY5" fmla="*/ 659179 h 659180"/>
              <a:gd name="connsiteX6" fmla="*/ 389102 w 8999702"/>
              <a:gd name="connsiteY6" fmla="*/ 329590 h 6591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999702" h="659180">
                <a:moveTo>
                  <a:pt x="0" y="0"/>
                </a:moveTo>
                <a:lnTo>
                  <a:pt x="8610600" y="0"/>
                </a:lnTo>
                <a:lnTo>
                  <a:pt x="8999702" y="329590"/>
                </a:lnTo>
                <a:lnTo>
                  <a:pt x="8610600" y="659180"/>
                </a:lnTo>
                <a:lnTo>
                  <a:pt x="8610600" y="659179"/>
                </a:lnTo>
                <a:lnTo>
                  <a:pt x="1" y="659179"/>
                </a:lnTo>
                <a:lnTo>
                  <a:pt x="389102" y="329590"/>
                </a:lnTo>
                <a:close/>
              </a:path>
            </a:pathLst>
          </a:custGeom>
          <a:solidFill>
            <a:schemeClr val="bg1">
              <a:lumMod val="75000"/>
              <a:alpha val="50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a:cs typeface="+mn-ea"/>
              <a:sym typeface="+mn-lt"/>
            </a:endParaRPr>
          </a:p>
        </p:txBody>
      </p:sp>
      <p:grpSp>
        <p:nvGrpSpPr>
          <p:cNvPr id="2" name="组合 1"/>
          <p:cNvGrpSpPr/>
          <p:nvPr/>
        </p:nvGrpSpPr>
        <p:grpSpPr>
          <a:xfrm>
            <a:off x="1644966" y="1373855"/>
            <a:ext cx="1174276" cy="443431"/>
            <a:chOff x="1498066" y="2224659"/>
            <a:chExt cx="1174276" cy="619547"/>
          </a:xfrm>
        </p:grpSpPr>
        <p:sp>
          <p:nvSpPr>
            <p:cNvPr id="106" name="任意多边形 105"/>
            <p:cNvSpPr/>
            <p:nvPr/>
          </p:nvSpPr>
          <p:spPr>
            <a:xfrm rot="-2700000">
              <a:off x="2052878" y="2224659"/>
              <a:ext cx="619464" cy="619547"/>
            </a:xfrm>
            <a:custGeom>
              <a:avLst/>
              <a:gdLst>
                <a:gd name="connsiteX0" fmla="*/ 571500 w 1013460"/>
                <a:gd name="connsiteY0" fmla="*/ 0 h 1013460"/>
                <a:gd name="connsiteX1" fmla="*/ 1013460 w 1013460"/>
                <a:gd name="connsiteY1" fmla="*/ 0 h 1013460"/>
                <a:gd name="connsiteX2" fmla="*/ 1013460 w 1013460"/>
                <a:gd name="connsiteY2" fmla="*/ 571500 h 1013460"/>
                <a:gd name="connsiteX3" fmla="*/ 1013460 w 1013460"/>
                <a:gd name="connsiteY3" fmla="*/ 1013460 h 1013460"/>
                <a:gd name="connsiteX4" fmla="*/ 571500 w 1013460"/>
                <a:gd name="connsiteY4" fmla="*/ 1013460 h 1013460"/>
                <a:gd name="connsiteX5" fmla="*/ 0 w 1013460"/>
                <a:gd name="connsiteY5" fmla="*/ 1013460 h 1013460"/>
                <a:gd name="connsiteX6" fmla="*/ 0 w 1013460"/>
                <a:gd name="connsiteY6" fmla="*/ 571500 h 1013460"/>
                <a:gd name="connsiteX7" fmla="*/ 571500 w 1013460"/>
                <a:gd name="connsiteY7" fmla="*/ 571500 h 101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13460" h="1013460">
                  <a:moveTo>
                    <a:pt x="571500" y="0"/>
                  </a:moveTo>
                  <a:lnTo>
                    <a:pt x="1013460" y="0"/>
                  </a:lnTo>
                  <a:lnTo>
                    <a:pt x="1013460" y="571500"/>
                  </a:lnTo>
                  <a:lnTo>
                    <a:pt x="1013460" y="1013460"/>
                  </a:lnTo>
                  <a:lnTo>
                    <a:pt x="571500" y="1013460"/>
                  </a:lnTo>
                  <a:lnTo>
                    <a:pt x="0" y="1013460"/>
                  </a:lnTo>
                  <a:lnTo>
                    <a:pt x="0" y="571500"/>
                  </a:lnTo>
                  <a:lnTo>
                    <a:pt x="571500" y="571500"/>
                  </a:lnTo>
                  <a:close/>
                </a:path>
              </a:pathLst>
            </a:custGeom>
            <a:solidFill>
              <a:srgbClr val="FA783A"/>
            </a:solidFill>
            <a:ln>
              <a:noFill/>
            </a:ln>
            <a:effectLst>
              <a:outerShdw blurRad="76200" dist="25400" algn="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dirty="0">
                <a:cs typeface="+mn-ea"/>
                <a:sym typeface="+mn-lt"/>
              </a:endParaRPr>
            </a:p>
          </p:txBody>
        </p:sp>
        <p:sp>
          <p:nvSpPr>
            <p:cNvPr id="110" name="文本框 25"/>
            <p:cNvSpPr txBox="1"/>
            <p:nvPr/>
          </p:nvSpPr>
          <p:spPr>
            <a:xfrm>
              <a:off x="1498066" y="2279506"/>
              <a:ext cx="750218" cy="440780"/>
            </a:xfrm>
            <a:prstGeom prst="rect">
              <a:avLst/>
            </a:prstGeom>
            <a:noFill/>
          </p:spPr>
          <p:txBody>
            <a:bodyPr wrap="square" lIns="68589" tIns="34295" rIns="68589" bIns="34295" rtlCol="0">
              <a:spAutoFit/>
            </a:bodyPr>
            <a:lstStyle/>
            <a:p>
              <a:pPr algn="ctr"/>
              <a:r>
                <a:rPr lang="en-US" altLang="zh-CN" sz="1600" b="1" dirty="0">
                  <a:solidFill>
                    <a:schemeClr val="bg1"/>
                  </a:solidFill>
                  <a:cs typeface="+mn-ea"/>
                  <a:sym typeface="+mn-lt"/>
                </a:rPr>
                <a:t>2018</a:t>
              </a:r>
              <a:endParaRPr lang="zh-CN" altLang="en-US" sz="1600" b="1" dirty="0">
                <a:solidFill>
                  <a:schemeClr val="bg1"/>
                </a:solidFill>
                <a:cs typeface="+mn-ea"/>
                <a:sym typeface="+mn-lt"/>
              </a:endParaRPr>
            </a:p>
          </p:txBody>
        </p:sp>
      </p:grpSp>
      <p:grpSp>
        <p:nvGrpSpPr>
          <p:cNvPr id="3" name="组合 2"/>
          <p:cNvGrpSpPr/>
          <p:nvPr/>
        </p:nvGrpSpPr>
        <p:grpSpPr>
          <a:xfrm>
            <a:off x="2998945" y="1373855"/>
            <a:ext cx="1201662" cy="467516"/>
            <a:chOff x="2852045" y="2224659"/>
            <a:chExt cx="1201662" cy="619547"/>
          </a:xfrm>
        </p:grpSpPr>
        <p:sp>
          <p:nvSpPr>
            <p:cNvPr id="107" name="任意多边形 106"/>
            <p:cNvSpPr/>
            <p:nvPr/>
          </p:nvSpPr>
          <p:spPr>
            <a:xfrm rot="-2700000">
              <a:off x="3434243" y="2224659"/>
              <a:ext cx="619464" cy="619547"/>
            </a:xfrm>
            <a:custGeom>
              <a:avLst/>
              <a:gdLst>
                <a:gd name="connsiteX0" fmla="*/ 571500 w 1013460"/>
                <a:gd name="connsiteY0" fmla="*/ 0 h 1013460"/>
                <a:gd name="connsiteX1" fmla="*/ 1013460 w 1013460"/>
                <a:gd name="connsiteY1" fmla="*/ 0 h 1013460"/>
                <a:gd name="connsiteX2" fmla="*/ 1013460 w 1013460"/>
                <a:gd name="connsiteY2" fmla="*/ 571500 h 1013460"/>
                <a:gd name="connsiteX3" fmla="*/ 1013460 w 1013460"/>
                <a:gd name="connsiteY3" fmla="*/ 1013460 h 1013460"/>
                <a:gd name="connsiteX4" fmla="*/ 571500 w 1013460"/>
                <a:gd name="connsiteY4" fmla="*/ 1013460 h 1013460"/>
                <a:gd name="connsiteX5" fmla="*/ 0 w 1013460"/>
                <a:gd name="connsiteY5" fmla="*/ 1013460 h 1013460"/>
                <a:gd name="connsiteX6" fmla="*/ 0 w 1013460"/>
                <a:gd name="connsiteY6" fmla="*/ 571500 h 1013460"/>
                <a:gd name="connsiteX7" fmla="*/ 571500 w 1013460"/>
                <a:gd name="connsiteY7" fmla="*/ 571500 h 101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13460" h="1013460">
                  <a:moveTo>
                    <a:pt x="571500" y="0"/>
                  </a:moveTo>
                  <a:lnTo>
                    <a:pt x="1013460" y="0"/>
                  </a:lnTo>
                  <a:lnTo>
                    <a:pt x="1013460" y="571500"/>
                  </a:lnTo>
                  <a:lnTo>
                    <a:pt x="1013460" y="1013460"/>
                  </a:lnTo>
                  <a:lnTo>
                    <a:pt x="571500" y="1013460"/>
                  </a:lnTo>
                  <a:lnTo>
                    <a:pt x="0" y="1013460"/>
                  </a:lnTo>
                  <a:lnTo>
                    <a:pt x="0" y="571500"/>
                  </a:lnTo>
                  <a:lnTo>
                    <a:pt x="571500" y="571500"/>
                  </a:lnTo>
                  <a:close/>
                </a:path>
              </a:pathLst>
            </a:custGeom>
            <a:solidFill>
              <a:srgbClr val="E3413E"/>
            </a:solidFill>
            <a:ln>
              <a:noFill/>
            </a:ln>
            <a:effectLst>
              <a:outerShdw blurRad="76200" dist="25400" algn="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dirty="0">
                <a:cs typeface="+mn-ea"/>
                <a:sym typeface="+mn-lt"/>
              </a:endParaRPr>
            </a:p>
          </p:txBody>
        </p:sp>
        <p:sp>
          <p:nvSpPr>
            <p:cNvPr id="111" name="文本框 26"/>
            <p:cNvSpPr txBox="1"/>
            <p:nvPr/>
          </p:nvSpPr>
          <p:spPr>
            <a:xfrm>
              <a:off x="2852045" y="2280789"/>
              <a:ext cx="750218" cy="418072"/>
            </a:xfrm>
            <a:prstGeom prst="rect">
              <a:avLst/>
            </a:prstGeom>
            <a:noFill/>
          </p:spPr>
          <p:txBody>
            <a:bodyPr wrap="square" lIns="68589" tIns="34295" rIns="68589" bIns="34295" rtlCol="0">
              <a:spAutoFit/>
            </a:bodyPr>
            <a:lstStyle/>
            <a:p>
              <a:pPr algn="ctr"/>
              <a:r>
                <a:rPr lang="en-US" altLang="zh-CN" sz="1600" b="1" dirty="0">
                  <a:solidFill>
                    <a:schemeClr val="bg1"/>
                  </a:solidFill>
                  <a:cs typeface="+mn-ea"/>
                  <a:sym typeface="+mn-lt"/>
                </a:rPr>
                <a:t>2020</a:t>
              </a:r>
              <a:endParaRPr lang="zh-CN" altLang="en-US" sz="1600" b="1" dirty="0">
                <a:solidFill>
                  <a:schemeClr val="bg1"/>
                </a:solidFill>
                <a:cs typeface="+mn-ea"/>
                <a:sym typeface="+mn-lt"/>
              </a:endParaRPr>
            </a:p>
          </p:txBody>
        </p:sp>
      </p:grpSp>
      <p:grpSp>
        <p:nvGrpSpPr>
          <p:cNvPr id="4" name="组合 3"/>
          <p:cNvGrpSpPr/>
          <p:nvPr/>
        </p:nvGrpSpPr>
        <p:grpSpPr>
          <a:xfrm>
            <a:off x="4346733" y="1373855"/>
            <a:ext cx="1235239" cy="463491"/>
            <a:chOff x="4199833" y="2224659"/>
            <a:chExt cx="1235239" cy="619547"/>
          </a:xfrm>
        </p:grpSpPr>
        <p:sp>
          <p:nvSpPr>
            <p:cNvPr id="108" name="任意多边形 107"/>
            <p:cNvSpPr/>
            <p:nvPr/>
          </p:nvSpPr>
          <p:spPr>
            <a:xfrm rot="-2700000">
              <a:off x="4815608" y="2224659"/>
              <a:ext cx="619464" cy="619547"/>
            </a:xfrm>
            <a:custGeom>
              <a:avLst/>
              <a:gdLst>
                <a:gd name="connsiteX0" fmla="*/ 571500 w 1013460"/>
                <a:gd name="connsiteY0" fmla="*/ 0 h 1013460"/>
                <a:gd name="connsiteX1" fmla="*/ 1013460 w 1013460"/>
                <a:gd name="connsiteY1" fmla="*/ 0 h 1013460"/>
                <a:gd name="connsiteX2" fmla="*/ 1013460 w 1013460"/>
                <a:gd name="connsiteY2" fmla="*/ 571500 h 1013460"/>
                <a:gd name="connsiteX3" fmla="*/ 1013460 w 1013460"/>
                <a:gd name="connsiteY3" fmla="*/ 1013460 h 1013460"/>
                <a:gd name="connsiteX4" fmla="*/ 571500 w 1013460"/>
                <a:gd name="connsiteY4" fmla="*/ 1013460 h 1013460"/>
                <a:gd name="connsiteX5" fmla="*/ 0 w 1013460"/>
                <a:gd name="connsiteY5" fmla="*/ 1013460 h 1013460"/>
                <a:gd name="connsiteX6" fmla="*/ 0 w 1013460"/>
                <a:gd name="connsiteY6" fmla="*/ 571500 h 1013460"/>
                <a:gd name="connsiteX7" fmla="*/ 571500 w 1013460"/>
                <a:gd name="connsiteY7" fmla="*/ 571500 h 101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13460" h="1013460">
                  <a:moveTo>
                    <a:pt x="571500" y="0"/>
                  </a:moveTo>
                  <a:lnTo>
                    <a:pt x="1013460" y="0"/>
                  </a:lnTo>
                  <a:lnTo>
                    <a:pt x="1013460" y="571500"/>
                  </a:lnTo>
                  <a:lnTo>
                    <a:pt x="1013460" y="1013460"/>
                  </a:lnTo>
                  <a:lnTo>
                    <a:pt x="571500" y="1013460"/>
                  </a:lnTo>
                  <a:lnTo>
                    <a:pt x="0" y="1013460"/>
                  </a:lnTo>
                  <a:lnTo>
                    <a:pt x="0" y="571500"/>
                  </a:lnTo>
                  <a:lnTo>
                    <a:pt x="571500" y="571500"/>
                  </a:lnTo>
                  <a:close/>
                </a:path>
              </a:pathLst>
            </a:custGeom>
            <a:solidFill>
              <a:srgbClr val="FA783A"/>
            </a:solidFill>
            <a:ln>
              <a:noFill/>
            </a:ln>
            <a:effectLst>
              <a:outerShdw blurRad="76200" dist="25400" algn="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dirty="0">
                <a:cs typeface="+mn-ea"/>
                <a:sym typeface="+mn-lt"/>
              </a:endParaRPr>
            </a:p>
          </p:txBody>
        </p:sp>
        <p:sp>
          <p:nvSpPr>
            <p:cNvPr id="112" name="文本框 27"/>
            <p:cNvSpPr txBox="1"/>
            <p:nvPr/>
          </p:nvSpPr>
          <p:spPr>
            <a:xfrm>
              <a:off x="4199833" y="2270101"/>
              <a:ext cx="750218" cy="421702"/>
            </a:xfrm>
            <a:prstGeom prst="rect">
              <a:avLst/>
            </a:prstGeom>
            <a:noFill/>
          </p:spPr>
          <p:txBody>
            <a:bodyPr wrap="square" lIns="68589" tIns="34295" rIns="68589" bIns="34295" rtlCol="0">
              <a:spAutoFit/>
            </a:bodyPr>
            <a:lstStyle/>
            <a:p>
              <a:pPr algn="ctr"/>
              <a:r>
                <a:rPr lang="en-US" altLang="zh-CN" sz="1600" b="1" dirty="0">
                  <a:solidFill>
                    <a:schemeClr val="bg1"/>
                  </a:solidFill>
                  <a:cs typeface="+mn-ea"/>
                  <a:sym typeface="+mn-lt"/>
                </a:rPr>
                <a:t>2021</a:t>
              </a:r>
              <a:endParaRPr lang="zh-CN" altLang="en-US" sz="1600" b="1" dirty="0">
                <a:solidFill>
                  <a:schemeClr val="bg1"/>
                </a:solidFill>
                <a:cs typeface="+mn-ea"/>
                <a:sym typeface="+mn-lt"/>
              </a:endParaRPr>
            </a:p>
          </p:txBody>
        </p:sp>
      </p:grpSp>
      <p:grpSp>
        <p:nvGrpSpPr>
          <p:cNvPr id="5" name="组合 4"/>
          <p:cNvGrpSpPr/>
          <p:nvPr/>
        </p:nvGrpSpPr>
        <p:grpSpPr>
          <a:xfrm>
            <a:off x="5750630" y="1373855"/>
            <a:ext cx="1212707" cy="462693"/>
            <a:chOff x="5603730" y="2224659"/>
            <a:chExt cx="1212707" cy="619547"/>
          </a:xfrm>
        </p:grpSpPr>
        <p:sp>
          <p:nvSpPr>
            <p:cNvPr id="109" name="任意多边形 108"/>
            <p:cNvSpPr/>
            <p:nvPr/>
          </p:nvSpPr>
          <p:spPr>
            <a:xfrm rot="-2700000">
              <a:off x="6196973" y="2224659"/>
              <a:ext cx="619464" cy="619547"/>
            </a:xfrm>
            <a:custGeom>
              <a:avLst/>
              <a:gdLst>
                <a:gd name="connsiteX0" fmla="*/ 571500 w 1013460"/>
                <a:gd name="connsiteY0" fmla="*/ 0 h 1013460"/>
                <a:gd name="connsiteX1" fmla="*/ 1013460 w 1013460"/>
                <a:gd name="connsiteY1" fmla="*/ 0 h 1013460"/>
                <a:gd name="connsiteX2" fmla="*/ 1013460 w 1013460"/>
                <a:gd name="connsiteY2" fmla="*/ 571500 h 1013460"/>
                <a:gd name="connsiteX3" fmla="*/ 1013460 w 1013460"/>
                <a:gd name="connsiteY3" fmla="*/ 1013460 h 1013460"/>
                <a:gd name="connsiteX4" fmla="*/ 571500 w 1013460"/>
                <a:gd name="connsiteY4" fmla="*/ 1013460 h 1013460"/>
                <a:gd name="connsiteX5" fmla="*/ 0 w 1013460"/>
                <a:gd name="connsiteY5" fmla="*/ 1013460 h 1013460"/>
                <a:gd name="connsiteX6" fmla="*/ 0 w 1013460"/>
                <a:gd name="connsiteY6" fmla="*/ 571500 h 1013460"/>
                <a:gd name="connsiteX7" fmla="*/ 571500 w 1013460"/>
                <a:gd name="connsiteY7" fmla="*/ 571500 h 101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13460" h="1013460">
                  <a:moveTo>
                    <a:pt x="571500" y="0"/>
                  </a:moveTo>
                  <a:lnTo>
                    <a:pt x="1013460" y="0"/>
                  </a:lnTo>
                  <a:lnTo>
                    <a:pt x="1013460" y="571500"/>
                  </a:lnTo>
                  <a:lnTo>
                    <a:pt x="1013460" y="1013460"/>
                  </a:lnTo>
                  <a:lnTo>
                    <a:pt x="571500" y="1013460"/>
                  </a:lnTo>
                  <a:lnTo>
                    <a:pt x="0" y="1013460"/>
                  </a:lnTo>
                  <a:lnTo>
                    <a:pt x="0" y="571500"/>
                  </a:lnTo>
                  <a:lnTo>
                    <a:pt x="571500" y="571500"/>
                  </a:lnTo>
                  <a:close/>
                </a:path>
              </a:pathLst>
            </a:custGeom>
            <a:solidFill>
              <a:srgbClr val="E3413E"/>
            </a:solidFill>
            <a:ln>
              <a:noFill/>
            </a:ln>
            <a:effectLst>
              <a:outerShdw blurRad="76200" dist="25400" algn="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dirty="0">
                <a:cs typeface="+mn-ea"/>
                <a:sym typeface="+mn-lt"/>
              </a:endParaRPr>
            </a:p>
          </p:txBody>
        </p:sp>
        <p:sp>
          <p:nvSpPr>
            <p:cNvPr id="113" name="文本框 28"/>
            <p:cNvSpPr txBox="1"/>
            <p:nvPr/>
          </p:nvSpPr>
          <p:spPr>
            <a:xfrm>
              <a:off x="5603730" y="2270180"/>
              <a:ext cx="750218" cy="422430"/>
            </a:xfrm>
            <a:prstGeom prst="rect">
              <a:avLst/>
            </a:prstGeom>
            <a:noFill/>
          </p:spPr>
          <p:txBody>
            <a:bodyPr wrap="square" lIns="68589" tIns="34295" rIns="68589" bIns="34295" rtlCol="0">
              <a:spAutoFit/>
            </a:bodyPr>
            <a:lstStyle/>
            <a:p>
              <a:pPr algn="ctr"/>
              <a:r>
                <a:rPr lang="en-US" altLang="zh-CN" sz="1600" b="1" dirty="0">
                  <a:solidFill>
                    <a:schemeClr val="bg1"/>
                  </a:solidFill>
                  <a:cs typeface="+mn-ea"/>
                  <a:sym typeface="+mn-lt"/>
                </a:rPr>
                <a:t>2022</a:t>
              </a:r>
              <a:endParaRPr lang="zh-CN" altLang="en-US" sz="1600" b="1" dirty="0">
                <a:solidFill>
                  <a:schemeClr val="bg1"/>
                </a:solidFill>
                <a:cs typeface="+mn-ea"/>
                <a:sym typeface="+mn-lt"/>
              </a:endParaRPr>
            </a:p>
          </p:txBody>
        </p:sp>
      </p:grpSp>
      <p:grpSp>
        <p:nvGrpSpPr>
          <p:cNvPr id="8" name="组合 7"/>
          <p:cNvGrpSpPr/>
          <p:nvPr/>
        </p:nvGrpSpPr>
        <p:grpSpPr>
          <a:xfrm>
            <a:off x="1644966" y="1912785"/>
            <a:ext cx="5856044" cy="1800484"/>
            <a:chOff x="914117" y="2906380"/>
            <a:chExt cx="5856044" cy="1800484"/>
          </a:xfrm>
        </p:grpSpPr>
        <p:grpSp>
          <p:nvGrpSpPr>
            <p:cNvPr id="135" name="组合 134"/>
            <p:cNvGrpSpPr/>
            <p:nvPr/>
          </p:nvGrpSpPr>
          <p:grpSpPr>
            <a:xfrm>
              <a:off x="914117" y="2906380"/>
              <a:ext cx="1886776" cy="1800484"/>
              <a:chOff x="1463084" y="4097191"/>
              <a:chExt cx="2515264" cy="2399905"/>
            </a:xfrm>
          </p:grpSpPr>
          <p:sp>
            <p:nvSpPr>
              <p:cNvPr id="136" name="圆角矩形 135"/>
              <p:cNvSpPr/>
              <p:nvPr/>
            </p:nvSpPr>
            <p:spPr>
              <a:xfrm>
                <a:off x="1463084" y="4996399"/>
                <a:ext cx="2515264" cy="1500697"/>
              </a:xfrm>
              <a:prstGeom prst="roundRect">
                <a:avLst>
                  <a:gd name="adj" fmla="val 6402"/>
                </a:avLst>
              </a:pr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5" name="文本框 61"/>
              <p:cNvSpPr txBox="1"/>
              <p:nvPr/>
            </p:nvSpPr>
            <p:spPr>
              <a:xfrm>
                <a:off x="1508023" y="5215018"/>
                <a:ext cx="2436767" cy="1251239"/>
              </a:xfrm>
              <a:prstGeom prst="rect">
                <a:avLst/>
              </a:prstGeom>
              <a:noFill/>
            </p:spPr>
            <p:txBody>
              <a:bodyPr wrap="square" rtlCol="0">
                <a:spAutoFit/>
              </a:bodyPr>
              <a:lstStyle/>
              <a:p>
                <a:pPr algn="just"/>
                <a:r>
                  <a:rPr lang="zh-CN" altLang="en-US" sz="1100" dirty="0">
                    <a:solidFill>
                      <a:schemeClr val="tx1">
                        <a:lumMod val="50000"/>
                        <a:lumOff val="50000"/>
                      </a:schemeClr>
                    </a:solidFill>
                    <a:cs typeface="+mn-ea"/>
                    <a:sym typeface="+mn-lt"/>
                  </a:rPr>
                  <a:t>开展三年扶贫领域腐败和作风问题专项治理期间，全国共查处相关问题</a:t>
                </a:r>
                <a:r>
                  <a:rPr lang="en-US" altLang="zh-CN" sz="1100" b="1" dirty="0">
                    <a:solidFill>
                      <a:schemeClr val="tx1">
                        <a:lumMod val="50000"/>
                        <a:lumOff val="50000"/>
                      </a:schemeClr>
                    </a:solidFill>
                    <a:cs typeface="+mn-ea"/>
                    <a:sym typeface="+mn-lt"/>
                  </a:rPr>
                  <a:t>28</a:t>
                </a:r>
                <a:r>
                  <a:rPr lang="zh-CN" altLang="en-US" sz="1100" dirty="0">
                    <a:solidFill>
                      <a:schemeClr val="tx1">
                        <a:lumMod val="50000"/>
                        <a:lumOff val="50000"/>
                      </a:schemeClr>
                    </a:solidFill>
                    <a:cs typeface="+mn-ea"/>
                    <a:sym typeface="+mn-lt"/>
                  </a:rPr>
                  <a:t>万个，给予党纪政务处分</a:t>
                </a:r>
                <a:r>
                  <a:rPr lang="en-US" altLang="zh-CN" sz="1100" b="1" dirty="0">
                    <a:solidFill>
                      <a:schemeClr val="tx1">
                        <a:lumMod val="50000"/>
                        <a:lumOff val="50000"/>
                      </a:schemeClr>
                    </a:solidFill>
                    <a:cs typeface="+mn-ea"/>
                    <a:sym typeface="+mn-lt"/>
                  </a:rPr>
                  <a:t>18.8</a:t>
                </a:r>
                <a:r>
                  <a:rPr lang="zh-CN" altLang="en-US" sz="1100" dirty="0">
                    <a:solidFill>
                      <a:schemeClr val="tx1">
                        <a:lumMod val="50000"/>
                        <a:lumOff val="50000"/>
                      </a:schemeClr>
                    </a:solidFill>
                    <a:cs typeface="+mn-ea"/>
                    <a:sym typeface="+mn-lt"/>
                  </a:rPr>
                  <a:t>万人。</a:t>
                </a:r>
                <a:endParaRPr lang="en-US" altLang="zh-CN" sz="1100" dirty="0">
                  <a:solidFill>
                    <a:schemeClr val="tx1">
                      <a:lumMod val="50000"/>
                      <a:lumOff val="50000"/>
                    </a:schemeClr>
                  </a:solidFill>
                  <a:cs typeface="+mn-ea"/>
                  <a:sym typeface="+mn-lt"/>
                </a:endParaRPr>
              </a:p>
            </p:txBody>
          </p:sp>
          <p:grpSp>
            <p:nvGrpSpPr>
              <p:cNvPr id="138" name="组合 137"/>
              <p:cNvGrpSpPr/>
              <p:nvPr/>
            </p:nvGrpSpPr>
            <p:grpSpPr>
              <a:xfrm>
                <a:off x="2658577" y="4097191"/>
                <a:ext cx="93234" cy="715207"/>
                <a:chOff x="2658577" y="4097191"/>
                <a:chExt cx="93234" cy="715207"/>
              </a:xfrm>
            </p:grpSpPr>
            <p:sp>
              <p:nvSpPr>
                <p:cNvPr id="139" name="椭圆 138"/>
                <p:cNvSpPr/>
                <p:nvPr/>
              </p:nvSpPr>
              <p:spPr>
                <a:xfrm>
                  <a:off x="2658578" y="4097191"/>
                  <a:ext cx="93233" cy="93235"/>
                </a:xfrm>
                <a:prstGeom prst="ellipse">
                  <a:avLst/>
                </a:prstGeom>
                <a:noFill/>
                <a:ln w="19050">
                  <a:solidFill>
                    <a:srgbClr val="E341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0" name="椭圆 139"/>
                <p:cNvSpPr/>
                <p:nvPr/>
              </p:nvSpPr>
              <p:spPr>
                <a:xfrm>
                  <a:off x="2658577" y="4719163"/>
                  <a:ext cx="93234" cy="93235"/>
                </a:xfrm>
                <a:prstGeom prst="ellipse">
                  <a:avLst/>
                </a:pr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141" name="直接连接符 140"/>
                <p:cNvCxnSpPr/>
                <p:nvPr/>
              </p:nvCxnSpPr>
              <p:spPr>
                <a:xfrm rot="5400000">
                  <a:off x="2465289" y="4455018"/>
                  <a:ext cx="470988" cy="0"/>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grpSp>
        <p:grpSp>
          <p:nvGrpSpPr>
            <p:cNvPr id="161" name="组合 160"/>
            <p:cNvGrpSpPr/>
            <p:nvPr/>
          </p:nvGrpSpPr>
          <p:grpSpPr>
            <a:xfrm>
              <a:off x="3038125" y="2906383"/>
              <a:ext cx="1827894" cy="1797535"/>
              <a:chOff x="643352" y="4097191"/>
              <a:chExt cx="2436767" cy="2395973"/>
            </a:xfrm>
          </p:grpSpPr>
          <p:sp>
            <p:nvSpPr>
              <p:cNvPr id="162" name="圆角矩形 161"/>
              <p:cNvSpPr/>
              <p:nvPr/>
            </p:nvSpPr>
            <p:spPr>
              <a:xfrm>
                <a:off x="643352" y="4992468"/>
                <a:ext cx="2436766" cy="1500696"/>
              </a:xfrm>
              <a:prstGeom prst="roundRect">
                <a:avLst>
                  <a:gd name="adj" fmla="val 6402"/>
                </a:avLst>
              </a:pr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1" name="文本框 149"/>
              <p:cNvSpPr txBox="1"/>
              <p:nvPr/>
            </p:nvSpPr>
            <p:spPr>
              <a:xfrm>
                <a:off x="661690" y="5266363"/>
                <a:ext cx="2418429" cy="1025604"/>
              </a:xfrm>
              <a:prstGeom prst="rect">
                <a:avLst/>
              </a:prstGeom>
              <a:noFill/>
            </p:spPr>
            <p:txBody>
              <a:bodyPr wrap="square" rtlCol="0">
                <a:spAutoFit/>
              </a:bodyPr>
              <a:lstStyle/>
              <a:p>
                <a:pPr algn="just"/>
                <a:r>
                  <a:rPr lang="zh-CN" altLang="en-US" sz="1100" dirty="0">
                    <a:solidFill>
                      <a:schemeClr val="tx1">
                        <a:lumMod val="50000"/>
                        <a:lumOff val="50000"/>
                      </a:schemeClr>
                    </a:solidFill>
                    <a:cs typeface="+mn-ea"/>
                    <a:sym typeface="+mn-lt"/>
                  </a:rPr>
                  <a:t>查处巩固拓展脱贫攻坚成果同乡村振兴有效衔接方面腐败和作风问题</a:t>
                </a:r>
                <a:r>
                  <a:rPr lang="en-US" altLang="zh-CN" sz="1100" b="1" dirty="0">
                    <a:solidFill>
                      <a:schemeClr val="tx1">
                        <a:lumMod val="50000"/>
                        <a:lumOff val="50000"/>
                      </a:schemeClr>
                    </a:solidFill>
                    <a:cs typeface="+mn-ea"/>
                    <a:sym typeface="+mn-lt"/>
                  </a:rPr>
                  <a:t>1.9</a:t>
                </a:r>
                <a:r>
                  <a:rPr lang="zh-CN" altLang="en-US" sz="1100" dirty="0">
                    <a:solidFill>
                      <a:schemeClr val="tx1">
                        <a:lumMod val="50000"/>
                        <a:lumOff val="50000"/>
                      </a:schemeClr>
                    </a:solidFill>
                    <a:cs typeface="+mn-ea"/>
                    <a:sym typeface="+mn-lt"/>
                  </a:rPr>
                  <a:t>万个，处分</a:t>
                </a:r>
                <a:r>
                  <a:rPr lang="en-US" altLang="zh-CN" sz="1100" b="1" dirty="0">
                    <a:solidFill>
                      <a:schemeClr val="tx1">
                        <a:lumMod val="50000"/>
                        <a:lumOff val="50000"/>
                      </a:schemeClr>
                    </a:solidFill>
                    <a:cs typeface="+mn-ea"/>
                    <a:sym typeface="+mn-lt"/>
                  </a:rPr>
                  <a:t>1.7</a:t>
                </a:r>
                <a:r>
                  <a:rPr lang="zh-CN" altLang="en-US" sz="1100" dirty="0">
                    <a:solidFill>
                      <a:schemeClr val="tx1">
                        <a:lumMod val="50000"/>
                        <a:lumOff val="50000"/>
                      </a:schemeClr>
                    </a:solidFill>
                    <a:cs typeface="+mn-ea"/>
                    <a:sym typeface="+mn-lt"/>
                  </a:rPr>
                  <a:t>万人。</a:t>
                </a:r>
                <a:endParaRPr lang="en-US" altLang="zh-CN" sz="1100" dirty="0">
                  <a:solidFill>
                    <a:schemeClr val="tx1">
                      <a:lumMod val="50000"/>
                      <a:lumOff val="50000"/>
                    </a:schemeClr>
                  </a:solidFill>
                  <a:cs typeface="+mn-ea"/>
                  <a:sym typeface="+mn-lt"/>
                </a:endParaRPr>
              </a:p>
            </p:txBody>
          </p:sp>
          <p:grpSp>
            <p:nvGrpSpPr>
              <p:cNvPr id="164" name="组合 163"/>
              <p:cNvGrpSpPr/>
              <p:nvPr/>
            </p:nvGrpSpPr>
            <p:grpSpPr>
              <a:xfrm>
                <a:off x="1836317" y="4097191"/>
                <a:ext cx="93236" cy="715207"/>
                <a:chOff x="1836317" y="4097191"/>
                <a:chExt cx="93236" cy="715207"/>
              </a:xfrm>
            </p:grpSpPr>
            <p:sp>
              <p:nvSpPr>
                <p:cNvPr id="165" name="椭圆 164"/>
                <p:cNvSpPr/>
                <p:nvPr/>
              </p:nvSpPr>
              <p:spPr>
                <a:xfrm>
                  <a:off x="1836317" y="4097191"/>
                  <a:ext cx="93236" cy="93235"/>
                </a:xfrm>
                <a:prstGeom prst="ellipse">
                  <a:avLst/>
                </a:prstGeom>
                <a:noFill/>
                <a:ln w="19050">
                  <a:solidFill>
                    <a:srgbClr val="E341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6" name="椭圆 165"/>
                <p:cNvSpPr/>
                <p:nvPr/>
              </p:nvSpPr>
              <p:spPr>
                <a:xfrm>
                  <a:off x="1836317" y="4719163"/>
                  <a:ext cx="93234" cy="93235"/>
                </a:xfrm>
                <a:prstGeom prst="ellipse">
                  <a:avLst/>
                </a:pr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167" name="直接连接符 166"/>
                <p:cNvCxnSpPr/>
                <p:nvPr/>
              </p:nvCxnSpPr>
              <p:spPr>
                <a:xfrm rot="5400000">
                  <a:off x="1651725" y="4455016"/>
                  <a:ext cx="470988" cy="0"/>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grpSp>
        <p:grpSp>
          <p:nvGrpSpPr>
            <p:cNvPr id="174" name="组合 173"/>
            <p:cNvGrpSpPr/>
            <p:nvPr/>
          </p:nvGrpSpPr>
          <p:grpSpPr>
            <a:xfrm>
              <a:off x="5112220" y="2906386"/>
              <a:ext cx="1657941" cy="1794618"/>
              <a:chOff x="1582709" y="4097191"/>
              <a:chExt cx="2210204" cy="2392083"/>
            </a:xfrm>
          </p:grpSpPr>
          <p:sp>
            <p:nvSpPr>
              <p:cNvPr id="175" name="圆角矩形 174"/>
              <p:cNvSpPr/>
              <p:nvPr/>
            </p:nvSpPr>
            <p:spPr>
              <a:xfrm>
                <a:off x="1582709" y="4988580"/>
                <a:ext cx="2204163" cy="1500694"/>
              </a:xfrm>
              <a:prstGeom prst="roundRect">
                <a:avLst>
                  <a:gd name="adj" fmla="val 6402"/>
                </a:avLst>
              </a:pr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76" name="组合 175"/>
              <p:cNvGrpSpPr/>
              <p:nvPr/>
            </p:nvGrpSpPr>
            <p:grpSpPr>
              <a:xfrm>
                <a:off x="1588752" y="4855679"/>
                <a:ext cx="2204161" cy="1476260"/>
                <a:chOff x="1765053" y="3857031"/>
                <a:chExt cx="2204161" cy="1476260"/>
              </a:xfrm>
            </p:grpSpPr>
            <p:sp>
              <p:nvSpPr>
                <p:cNvPr id="185" name="圆角矩形 184"/>
                <p:cNvSpPr/>
                <p:nvPr/>
              </p:nvSpPr>
              <p:spPr>
                <a:xfrm>
                  <a:off x="2285328" y="3857031"/>
                  <a:ext cx="1231046" cy="325883"/>
                </a:xfrm>
                <a:prstGeom prst="roundRect">
                  <a:avLst/>
                </a:prstGeom>
                <a:solidFill>
                  <a:srgbClr val="E3413E"/>
                </a:solidFill>
                <a:ln w="19050">
                  <a:gradFill flip="none" rotWithShape="1">
                    <a:gsLst>
                      <a:gs pos="0">
                        <a:schemeClr val="bg1">
                          <a:lumMod val="85000"/>
                        </a:schemeClr>
                      </a:gs>
                      <a:gs pos="100000">
                        <a:schemeClr val="bg1"/>
                      </a:gs>
                    </a:gsLst>
                    <a:lin ang="2700000" scaled="1"/>
                    <a:tileRect/>
                  </a:gradFill>
                </a:ln>
                <a:effectLst>
                  <a:innerShdw blurRad="101600" dist="50800" dir="13500000">
                    <a:prstClr val="black">
                      <a:alpha val="38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4" name="文本框 162"/>
                <p:cNvSpPr txBox="1"/>
                <p:nvPr/>
              </p:nvSpPr>
              <p:spPr>
                <a:xfrm>
                  <a:off x="1765053" y="4307687"/>
                  <a:ext cx="2204161" cy="1025604"/>
                </a:xfrm>
                <a:prstGeom prst="rect">
                  <a:avLst/>
                </a:prstGeom>
                <a:noFill/>
              </p:spPr>
              <p:txBody>
                <a:bodyPr wrap="square" rtlCol="0">
                  <a:spAutoFit/>
                </a:bodyPr>
                <a:lstStyle/>
                <a:p>
                  <a:pPr algn="just"/>
                  <a:r>
                    <a:rPr lang="en-US" altLang="zh-CN" sz="1100" dirty="0">
                      <a:solidFill>
                        <a:schemeClr val="tx1">
                          <a:lumMod val="50000"/>
                          <a:lumOff val="50000"/>
                        </a:schemeClr>
                      </a:solidFill>
                      <a:cs typeface="+mn-ea"/>
                      <a:sym typeface="+mn-lt"/>
                    </a:rPr>
                    <a:t>2022</a:t>
                  </a:r>
                  <a:r>
                    <a:rPr lang="zh-CN" altLang="en-US" sz="1100" dirty="0">
                      <a:solidFill>
                        <a:schemeClr val="tx1">
                          <a:lumMod val="50000"/>
                          <a:lumOff val="50000"/>
                        </a:schemeClr>
                      </a:solidFill>
                      <a:cs typeface="+mn-ea"/>
                      <a:sym typeface="+mn-lt"/>
                    </a:rPr>
                    <a:t>年以来，查处乡村振兴领域腐败和作风问题</a:t>
                  </a:r>
                  <a:r>
                    <a:rPr lang="en-US" altLang="zh-CN" sz="1100" b="1" dirty="0">
                      <a:solidFill>
                        <a:schemeClr val="tx1">
                          <a:lumMod val="50000"/>
                          <a:lumOff val="50000"/>
                        </a:schemeClr>
                      </a:solidFill>
                      <a:cs typeface="+mn-ea"/>
                      <a:sym typeface="+mn-lt"/>
                    </a:rPr>
                    <a:t>1.1</a:t>
                  </a:r>
                  <a:r>
                    <a:rPr lang="zh-CN" altLang="en-US" sz="1100" dirty="0">
                      <a:solidFill>
                        <a:schemeClr val="tx1">
                          <a:lumMod val="50000"/>
                          <a:lumOff val="50000"/>
                        </a:schemeClr>
                      </a:solidFill>
                      <a:cs typeface="+mn-ea"/>
                      <a:sym typeface="+mn-lt"/>
                    </a:rPr>
                    <a:t>万个，处分</a:t>
                  </a:r>
                  <a:r>
                    <a:rPr lang="en-US" altLang="zh-CN" sz="1100" b="1" dirty="0">
                      <a:solidFill>
                        <a:schemeClr val="tx1">
                          <a:lumMod val="50000"/>
                          <a:lumOff val="50000"/>
                        </a:schemeClr>
                      </a:solidFill>
                      <a:cs typeface="+mn-ea"/>
                      <a:sym typeface="+mn-lt"/>
                    </a:rPr>
                    <a:t>1.1</a:t>
                  </a:r>
                  <a:r>
                    <a:rPr lang="zh-CN" altLang="en-US" sz="1100" dirty="0">
                      <a:solidFill>
                        <a:schemeClr val="tx1">
                          <a:lumMod val="50000"/>
                          <a:lumOff val="50000"/>
                        </a:schemeClr>
                      </a:solidFill>
                      <a:cs typeface="+mn-ea"/>
                      <a:sym typeface="+mn-lt"/>
                    </a:rPr>
                    <a:t>万人。</a:t>
                  </a:r>
                  <a:endParaRPr lang="en-US" altLang="zh-CN" sz="1100" dirty="0">
                    <a:solidFill>
                      <a:schemeClr val="tx1">
                        <a:lumMod val="50000"/>
                        <a:lumOff val="50000"/>
                      </a:schemeClr>
                    </a:solidFill>
                    <a:cs typeface="+mn-ea"/>
                    <a:sym typeface="+mn-lt"/>
                  </a:endParaRPr>
                </a:p>
              </p:txBody>
            </p:sp>
          </p:grpSp>
          <p:grpSp>
            <p:nvGrpSpPr>
              <p:cNvPr id="177" name="组合 176"/>
              <p:cNvGrpSpPr/>
              <p:nvPr/>
            </p:nvGrpSpPr>
            <p:grpSpPr>
              <a:xfrm>
                <a:off x="2690232" y="4097191"/>
                <a:ext cx="93235" cy="715207"/>
                <a:chOff x="2690232" y="4097191"/>
                <a:chExt cx="93235" cy="715207"/>
              </a:xfrm>
            </p:grpSpPr>
            <p:sp>
              <p:nvSpPr>
                <p:cNvPr id="178" name="椭圆 177"/>
                <p:cNvSpPr/>
                <p:nvPr/>
              </p:nvSpPr>
              <p:spPr>
                <a:xfrm>
                  <a:off x="2690232" y="4097191"/>
                  <a:ext cx="93235" cy="93235"/>
                </a:xfrm>
                <a:prstGeom prst="ellipse">
                  <a:avLst/>
                </a:prstGeom>
                <a:noFill/>
                <a:ln w="19050">
                  <a:solidFill>
                    <a:srgbClr val="E341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9" name="椭圆 178"/>
                <p:cNvSpPr/>
                <p:nvPr/>
              </p:nvSpPr>
              <p:spPr>
                <a:xfrm>
                  <a:off x="2690232" y="4719163"/>
                  <a:ext cx="93235" cy="93235"/>
                </a:xfrm>
                <a:prstGeom prst="ellipse">
                  <a:avLst/>
                </a:pr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180" name="直接连接符 179"/>
                <p:cNvCxnSpPr/>
                <p:nvPr/>
              </p:nvCxnSpPr>
              <p:spPr>
                <a:xfrm rot="5400000">
                  <a:off x="2500788" y="4455019"/>
                  <a:ext cx="470988" cy="0"/>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grpSp>
      </p:grpSp>
      <p:sp>
        <p:nvSpPr>
          <p:cNvPr id="144" name="文本框 143"/>
          <p:cNvSpPr txBox="1"/>
          <p:nvPr/>
        </p:nvSpPr>
        <p:spPr>
          <a:xfrm>
            <a:off x="894763" y="159455"/>
            <a:ext cx="3835745" cy="369332"/>
          </a:xfrm>
          <a:prstGeom prst="rect">
            <a:avLst/>
          </a:prstGeom>
          <a:noFill/>
        </p:spPr>
        <p:txBody>
          <a:bodyPr wrap="square">
            <a:spAutoFit/>
          </a:bodyPr>
          <a:lstStyle/>
          <a:p>
            <a:r>
              <a:rPr lang="zh-CN" altLang="en-US" sz="1800" b="1" dirty="0">
                <a:gradFill>
                  <a:gsLst>
                    <a:gs pos="0">
                      <a:srgbClr val="E3413E"/>
                    </a:gs>
                    <a:gs pos="100000">
                      <a:srgbClr val="C00000"/>
                    </a:gs>
                  </a:gsLst>
                  <a:lin ang="5400000" scaled="1"/>
                </a:gra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rPr>
              <a:t>向群众身边的腐败和不正之风亮剑</a:t>
            </a:r>
            <a:endParaRPr lang="zh-CN" altLang="en-US" sz="1800" b="1" dirty="0">
              <a:latin typeface="江城律动宋" panose="02020700000000000000" pitchFamily="18" charset="-122"/>
              <a:ea typeface="江城律动宋" panose="02020700000000000000" pitchFamily="18" charset="-122"/>
            </a:endParaRPr>
          </a:p>
        </p:txBody>
      </p:sp>
      <p:sp>
        <p:nvSpPr>
          <p:cNvPr id="157" name="圆角矩形 184"/>
          <p:cNvSpPr/>
          <p:nvPr/>
        </p:nvSpPr>
        <p:spPr>
          <a:xfrm>
            <a:off x="2111679" y="2495252"/>
            <a:ext cx="923445" cy="244488"/>
          </a:xfrm>
          <a:prstGeom prst="roundRect">
            <a:avLst/>
          </a:prstGeom>
          <a:solidFill>
            <a:srgbClr val="E3413E"/>
          </a:solidFill>
          <a:ln w="19050">
            <a:gradFill flip="none" rotWithShape="1">
              <a:gsLst>
                <a:gs pos="0">
                  <a:schemeClr val="bg1">
                    <a:lumMod val="85000"/>
                  </a:schemeClr>
                </a:gs>
                <a:gs pos="100000">
                  <a:schemeClr val="bg1"/>
                </a:gs>
              </a:gsLst>
              <a:lin ang="2700000" scaled="1"/>
              <a:tileRect/>
            </a:gradFill>
          </a:ln>
          <a:effectLst>
            <a:innerShdw blurRad="101600" dist="50800" dir="13500000">
              <a:prstClr val="black">
                <a:alpha val="38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9" name="圆角矩形 197"/>
          <p:cNvSpPr/>
          <p:nvPr/>
        </p:nvSpPr>
        <p:spPr>
          <a:xfrm>
            <a:off x="4221197" y="2481832"/>
            <a:ext cx="923445" cy="244488"/>
          </a:xfrm>
          <a:prstGeom prst="roundRect">
            <a:avLst/>
          </a:prstGeom>
          <a:solidFill>
            <a:srgbClr val="FA783A"/>
          </a:solidFill>
          <a:ln w="19050">
            <a:gradFill flip="none" rotWithShape="1">
              <a:gsLst>
                <a:gs pos="0">
                  <a:schemeClr val="bg1">
                    <a:lumMod val="85000"/>
                  </a:schemeClr>
                </a:gs>
                <a:gs pos="100000">
                  <a:schemeClr val="bg1"/>
                </a:gs>
              </a:gsLst>
              <a:lin ang="2700000" scaled="1"/>
              <a:tileRect/>
            </a:gradFill>
          </a:ln>
          <a:effectLst>
            <a:innerShdw blurRad="101600" dist="50800" dir="13500000">
              <a:prstClr val="black">
                <a:alpha val="38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0" name="文本框 175"/>
          <p:cNvSpPr txBox="1"/>
          <p:nvPr/>
        </p:nvSpPr>
        <p:spPr>
          <a:xfrm>
            <a:off x="367781" y="748810"/>
            <a:ext cx="8310669" cy="523220"/>
          </a:xfrm>
          <a:prstGeom prst="rect">
            <a:avLst/>
          </a:prstGeom>
          <a:noFill/>
        </p:spPr>
        <p:txBody>
          <a:bodyPr wrap="square" rtlCol="0">
            <a:spAutoFit/>
          </a:bodyPr>
          <a:lstStyle/>
          <a:p>
            <a:pPr algn="just"/>
            <a:r>
              <a:rPr lang="zh-CN" altLang="en-US" dirty="0">
                <a:solidFill>
                  <a:schemeClr val="tx1">
                    <a:lumMod val="50000"/>
                    <a:lumOff val="50000"/>
                  </a:schemeClr>
                </a:solidFill>
                <a:cs typeface="+mn-ea"/>
                <a:sym typeface="+mn-lt"/>
              </a:rPr>
              <a:t>党的十九大以来，截至今年</a:t>
            </a:r>
            <a:r>
              <a:rPr lang="en-US" altLang="zh-CN" dirty="0">
                <a:solidFill>
                  <a:schemeClr val="tx1">
                    <a:lumMod val="50000"/>
                    <a:lumOff val="50000"/>
                  </a:schemeClr>
                </a:solidFill>
                <a:cs typeface="+mn-ea"/>
                <a:sym typeface="+mn-lt"/>
              </a:rPr>
              <a:t>4</a:t>
            </a:r>
            <a:r>
              <a:rPr lang="zh-CN" altLang="en-US" dirty="0">
                <a:solidFill>
                  <a:schemeClr val="tx1">
                    <a:lumMod val="50000"/>
                    <a:lumOff val="50000"/>
                  </a:schemeClr>
                </a:solidFill>
                <a:cs typeface="+mn-ea"/>
                <a:sym typeface="+mn-lt"/>
              </a:rPr>
              <a:t>月底，全国共查处民生领域腐败和作风问题</a:t>
            </a:r>
            <a:r>
              <a:rPr lang="en-US" altLang="zh-CN" dirty="0">
                <a:solidFill>
                  <a:schemeClr val="tx1">
                    <a:lumMod val="50000"/>
                    <a:lumOff val="50000"/>
                  </a:schemeClr>
                </a:solidFill>
                <a:cs typeface="+mn-ea"/>
                <a:sym typeface="+mn-lt"/>
              </a:rPr>
              <a:t>49.6</a:t>
            </a:r>
            <a:r>
              <a:rPr lang="zh-CN" altLang="en-US" dirty="0">
                <a:solidFill>
                  <a:schemeClr val="tx1">
                    <a:lumMod val="50000"/>
                    <a:lumOff val="50000"/>
                  </a:schemeClr>
                </a:solidFill>
                <a:cs typeface="+mn-ea"/>
                <a:sym typeface="+mn-lt"/>
              </a:rPr>
              <a:t>万个，给予党纪政务处分</a:t>
            </a:r>
            <a:r>
              <a:rPr lang="en-US" altLang="zh-CN" dirty="0">
                <a:solidFill>
                  <a:schemeClr val="tx1">
                    <a:lumMod val="50000"/>
                    <a:lumOff val="50000"/>
                  </a:schemeClr>
                </a:solidFill>
                <a:cs typeface="+mn-ea"/>
                <a:sym typeface="+mn-lt"/>
              </a:rPr>
              <a:t>45.6</a:t>
            </a:r>
            <a:r>
              <a:rPr lang="zh-CN" altLang="en-US" dirty="0">
                <a:solidFill>
                  <a:schemeClr val="tx1">
                    <a:lumMod val="50000"/>
                    <a:lumOff val="50000"/>
                  </a:schemeClr>
                </a:solidFill>
                <a:cs typeface="+mn-ea"/>
                <a:sym typeface="+mn-lt"/>
              </a:rPr>
              <a:t>万人。</a:t>
            </a:r>
            <a:endParaRPr lang="en-US" altLang="zh-CN" dirty="0">
              <a:solidFill>
                <a:schemeClr val="tx1">
                  <a:lumMod val="50000"/>
                  <a:lumOff val="50000"/>
                </a:schemeClr>
              </a:solidFill>
              <a:cs typeface="+mn-ea"/>
              <a:sym typeface="+mn-lt"/>
            </a:endParaRPr>
          </a:p>
        </p:txBody>
      </p:sp>
      <p:sp>
        <p:nvSpPr>
          <p:cNvPr id="182" name="文本框 175"/>
          <p:cNvSpPr txBox="1"/>
          <p:nvPr/>
        </p:nvSpPr>
        <p:spPr>
          <a:xfrm>
            <a:off x="367781" y="3930611"/>
            <a:ext cx="8405879" cy="738664"/>
          </a:xfrm>
          <a:prstGeom prst="rect">
            <a:avLst/>
          </a:prstGeom>
          <a:noFill/>
        </p:spPr>
        <p:txBody>
          <a:bodyPr wrap="square" rtlCol="0">
            <a:spAutoFit/>
          </a:bodyPr>
          <a:lstStyle/>
          <a:p>
            <a:pPr algn="just"/>
            <a:r>
              <a:rPr lang="zh-CN" altLang="en-US" dirty="0">
                <a:solidFill>
                  <a:schemeClr val="tx1">
                    <a:lumMod val="50000"/>
                    <a:lumOff val="50000"/>
                  </a:schemeClr>
                </a:solidFill>
                <a:cs typeface="+mn-ea"/>
                <a:sym typeface="+mn-lt"/>
              </a:rPr>
              <a:t>扫黑除恶专项斗争开展以来，截至今年</a:t>
            </a:r>
            <a:r>
              <a:rPr lang="en-US" altLang="zh-CN" dirty="0">
                <a:solidFill>
                  <a:schemeClr val="tx1">
                    <a:lumMod val="50000"/>
                    <a:lumOff val="50000"/>
                  </a:schemeClr>
                </a:solidFill>
                <a:cs typeface="+mn-ea"/>
                <a:sym typeface="+mn-lt"/>
              </a:rPr>
              <a:t>4</a:t>
            </a:r>
            <a:r>
              <a:rPr lang="zh-CN" altLang="en-US" dirty="0">
                <a:solidFill>
                  <a:schemeClr val="tx1">
                    <a:lumMod val="50000"/>
                    <a:lumOff val="50000"/>
                  </a:schemeClr>
                </a:solidFill>
                <a:cs typeface="+mn-ea"/>
                <a:sym typeface="+mn-lt"/>
              </a:rPr>
              <a:t>月底，全国共查处涉黑涉恶腐败和“保护伞”问题</a:t>
            </a:r>
            <a:r>
              <a:rPr lang="en-US" altLang="zh-CN" b="1" dirty="0">
                <a:solidFill>
                  <a:schemeClr val="tx1">
                    <a:lumMod val="50000"/>
                    <a:lumOff val="50000"/>
                  </a:schemeClr>
                </a:solidFill>
                <a:cs typeface="+mn-ea"/>
                <a:sym typeface="+mn-lt"/>
              </a:rPr>
              <a:t>10.1</a:t>
            </a:r>
            <a:r>
              <a:rPr lang="zh-CN" altLang="en-US" dirty="0">
                <a:solidFill>
                  <a:schemeClr val="tx1">
                    <a:lumMod val="50000"/>
                    <a:lumOff val="50000"/>
                  </a:schemeClr>
                </a:solidFill>
                <a:cs typeface="+mn-ea"/>
                <a:sym typeface="+mn-lt"/>
              </a:rPr>
              <a:t>万个，给予党纪政务处分</a:t>
            </a:r>
            <a:r>
              <a:rPr lang="en-US" altLang="zh-CN" b="1" dirty="0">
                <a:solidFill>
                  <a:schemeClr val="tx1">
                    <a:lumMod val="50000"/>
                    <a:lumOff val="50000"/>
                  </a:schemeClr>
                </a:solidFill>
                <a:cs typeface="+mn-ea"/>
                <a:sym typeface="+mn-lt"/>
              </a:rPr>
              <a:t>9.2</a:t>
            </a:r>
            <a:r>
              <a:rPr lang="zh-CN" altLang="en-US" dirty="0">
                <a:solidFill>
                  <a:schemeClr val="tx1">
                    <a:lumMod val="50000"/>
                    <a:lumOff val="50000"/>
                  </a:schemeClr>
                </a:solidFill>
                <a:cs typeface="+mn-ea"/>
                <a:sym typeface="+mn-lt"/>
              </a:rPr>
              <a:t>万人，移送检察机关</a:t>
            </a:r>
            <a:r>
              <a:rPr lang="en-US" altLang="zh-CN" b="1" dirty="0">
                <a:solidFill>
                  <a:schemeClr val="tx1">
                    <a:lumMod val="50000"/>
                    <a:lumOff val="50000"/>
                  </a:schemeClr>
                </a:solidFill>
                <a:cs typeface="+mn-ea"/>
                <a:sym typeface="+mn-lt"/>
              </a:rPr>
              <a:t>1.2</a:t>
            </a:r>
            <a:r>
              <a:rPr lang="zh-CN" altLang="en-US" dirty="0">
                <a:solidFill>
                  <a:schemeClr val="tx1">
                    <a:lumMod val="50000"/>
                    <a:lumOff val="50000"/>
                  </a:schemeClr>
                </a:solidFill>
                <a:cs typeface="+mn-ea"/>
                <a:sym typeface="+mn-lt"/>
              </a:rPr>
              <a:t>万人，特别是严肃查处了云南孙小果等重大黑恶案件背后的腐败和“保护伞”问题。</a:t>
            </a:r>
            <a:endParaRPr lang="en-US" altLang="zh-CN" dirty="0">
              <a:solidFill>
                <a:schemeClr val="tx1">
                  <a:lumMod val="50000"/>
                  <a:lumOff val="50000"/>
                </a:schemeClr>
              </a:solidFill>
              <a:cs typeface="+mn-ea"/>
              <a:sym typeface="+mn-lt"/>
            </a:endParaRPr>
          </a:p>
        </p:txBody>
      </p:sp>
      <p:grpSp>
        <p:nvGrpSpPr>
          <p:cNvPr id="44" name="组合 43"/>
          <p:cNvGrpSpPr/>
          <p:nvPr/>
        </p:nvGrpSpPr>
        <p:grpSpPr>
          <a:xfrm>
            <a:off x="4584995" y="-20216"/>
            <a:ext cx="4777722" cy="747603"/>
            <a:chOff x="2810992" y="3767486"/>
            <a:chExt cx="5838067" cy="747603"/>
          </a:xfrm>
        </p:grpSpPr>
        <p:pic>
          <p:nvPicPr>
            <p:cNvPr id="45" name="图片 44"/>
            <p:cNvPicPr>
              <a:picLocks noChangeAspect="1"/>
            </p:cNvPicPr>
            <p:nvPr/>
          </p:nvPicPr>
          <p:blipFill rotWithShape="1">
            <a:blip r:embed="rId2" cstate="print">
              <a:extLst>
                <a:ext uri="{BEBA8EAE-BF5A-486C-A8C5-ECC9F3942E4B}">
                  <a14:imgProps xmlns:a14="http://schemas.microsoft.com/office/drawing/2010/main">
                    <a14:imgLayer r:embed="rId3">
                      <a14:imgEffect>
                        <a14:saturation sat="66000"/>
                      </a14:imgEffect>
                    </a14:imgLayer>
                  </a14:imgProps>
                </a:ext>
              </a:extLst>
            </a:blip>
            <a:srcRect t="76775"/>
            <a:stretch>
              <a:fillRect/>
            </a:stretch>
          </p:blipFill>
          <p:spPr>
            <a:xfrm rot="16200000">
              <a:off x="8254688" y="3939555"/>
              <a:ext cx="528902" cy="259841"/>
            </a:xfrm>
            <a:prstGeom prst="rect">
              <a:avLst/>
            </a:prstGeom>
          </p:spPr>
        </p:pic>
        <p:pic>
          <p:nvPicPr>
            <p:cNvPr id="46" name="图片 45"/>
            <p:cNvPicPr>
              <a:picLocks noChangeAspect="1"/>
            </p:cNvPicPr>
            <p:nvPr/>
          </p:nvPicPr>
          <p:blipFill rotWithShape="1">
            <a:blip r:embed="rId4" cstate="print">
              <a:extLst>
                <a:ext uri="{BEBA8EAE-BF5A-486C-A8C5-ECC9F3942E4B}">
                  <a14:imgProps xmlns:a14="http://schemas.microsoft.com/office/drawing/2010/main">
                    <a14:imgLayer r:embed="rId3">
                      <a14:imgEffect>
                        <a14:saturation sat="66000"/>
                      </a14:imgEffect>
                    </a14:imgLayer>
                  </a14:imgProps>
                </a:ext>
              </a:extLst>
            </a:blip>
            <a:srcRect t="76775"/>
            <a:stretch>
              <a:fillRect/>
            </a:stretch>
          </p:blipFill>
          <p:spPr>
            <a:xfrm>
              <a:off x="3089573" y="4320152"/>
              <a:ext cx="4798053" cy="194937"/>
            </a:xfrm>
            <a:prstGeom prst="rect">
              <a:avLst/>
            </a:prstGeom>
          </p:spPr>
        </p:pic>
        <p:sp>
          <p:nvSpPr>
            <p:cNvPr id="47" name="圆角矩形 329"/>
            <p:cNvSpPr/>
            <p:nvPr/>
          </p:nvSpPr>
          <p:spPr>
            <a:xfrm>
              <a:off x="3591165" y="3796009"/>
              <a:ext cx="4798053" cy="430928"/>
            </a:xfrm>
            <a:prstGeom prst="roundRect">
              <a:avLst>
                <a:gd name="adj" fmla="val 9218"/>
              </a:avLst>
            </a:prstGeom>
            <a:gradFill>
              <a:gsLst>
                <a:gs pos="0">
                  <a:srgbClr val="FF0000"/>
                </a:gs>
                <a:gs pos="53000">
                  <a:srgbClr val="E3413E"/>
                </a:gs>
                <a:gs pos="100000">
                  <a:srgbClr val="C00000"/>
                </a:gs>
              </a:gsLst>
              <a:lin ang="5400000" scaled="1"/>
            </a:gradFill>
            <a:ln>
              <a:solidFill>
                <a:schemeClr val="bg1"/>
              </a:solidFill>
            </a:ln>
            <a:effectLst>
              <a:outerShdw blurRad="76200" dist="381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dirty="0">
                <a:cs typeface="+mn-ea"/>
                <a:sym typeface="+mn-lt"/>
              </a:endParaRPr>
            </a:p>
          </p:txBody>
        </p:sp>
        <p:sp>
          <p:nvSpPr>
            <p:cNvPr id="48" name="任意多边形: 形状 47"/>
            <p:cNvSpPr/>
            <p:nvPr/>
          </p:nvSpPr>
          <p:spPr>
            <a:xfrm>
              <a:off x="2810992" y="3767486"/>
              <a:ext cx="5578226" cy="290595"/>
            </a:xfrm>
            <a:custGeom>
              <a:avLst/>
              <a:gdLst>
                <a:gd name="connsiteX0" fmla="*/ 48754 w 3292340"/>
                <a:gd name="connsiteY0" fmla="*/ 0 h 290595"/>
                <a:gd name="connsiteX1" fmla="*/ 3243586 w 3292340"/>
                <a:gd name="connsiteY1" fmla="*/ 0 h 290595"/>
                <a:gd name="connsiteX2" fmla="*/ 3292340 w 3292340"/>
                <a:gd name="connsiteY2" fmla="*/ 48754 h 290595"/>
                <a:gd name="connsiteX3" fmla="*/ 3292340 w 3292340"/>
                <a:gd name="connsiteY3" fmla="*/ 290595 h 290595"/>
                <a:gd name="connsiteX4" fmla="*/ 3243586 w 3292340"/>
                <a:gd name="connsiteY4" fmla="*/ 241841 h 290595"/>
                <a:gd name="connsiteX5" fmla="*/ 48754 w 3292340"/>
                <a:gd name="connsiteY5" fmla="*/ 241841 h 290595"/>
                <a:gd name="connsiteX6" fmla="*/ 0 w 3292340"/>
                <a:gd name="connsiteY6" fmla="*/ 290595 h 290595"/>
                <a:gd name="connsiteX7" fmla="*/ 0 w 3292340"/>
                <a:gd name="connsiteY7" fmla="*/ 48754 h 290595"/>
                <a:gd name="connsiteX8" fmla="*/ 48754 w 3292340"/>
                <a:gd name="connsiteY8" fmla="*/ 0 h 290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92340" h="290595">
                  <a:moveTo>
                    <a:pt x="48754" y="0"/>
                  </a:moveTo>
                  <a:lnTo>
                    <a:pt x="3243586" y="0"/>
                  </a:lnTo>
                  <a:cubicBezTo>
                    <a:pt x="3270512" y="0"/>
                    <a:pt x="3292340" y="21828"/>
                    <a:pt x="3292340" y="48754"/>
                  </a:cubicBezTo>
                  <a:lnTo>
                    <a:pt x="3292340" y="290595"/>
                  </a:lnTo>
                  <a:cubicBezTo>
                    <a:pt x="3292340" y="263669"/>
                    <a:pt x="3270512" y="241841"/>
                    <a:pt x="3243586" y="241841"/>
                  </a:cubicBezTo>
                  <a:lnTo>
                    <a:pt x="48754" y="241841"/>
                  </a:lnTo>
                  <a:cubicBezTo>
                    <a:pt x="21828" y="241841"/>
                    <a:pt x="0" y="263669"/>
                    <a:pt x="0" y="290595"/>
                  </a:cubicBezTo>
                  <a:lnTo>
                    <a:pt x="0" y="48754"/>
                  </a:lnTo>
                  <a:cubicBezTo>
                    <a:pt x="0" y="21828"/>
                    <a:pt x="21828" y="0"/>
                    <a:pt x="48754" y="0"/>
                  </a:cubicBezTo>
                  <a:close/>
                </a:path>
              </a:pathLst>
            </a:custGeom>
            <a:solidFill>
              <a:schemeClr val="bg1">
                <a:alpha val="43000"/>
              </a:schemeClr>
            </a:solidFill>
            <a:ln>
              <a:noFill/>
            </a:ln>
            <a:effectLst>
              <a:outerShdw blurRad="76200" dist="381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68589" tIns="34295" rIns="68589" bIns="34295" rtlCol="0" anchor="ctr">
              <a:noAutofit/>
            </a:bodyPr>
            <a:lstStyle/>
            <a:p>
              <a:pPr algn="ctr"/>
              <a:endParaRPr lang="zh-CN" altLang="en-US" dirty="0">
                <a:cs typeface="+mn-ea"/>
                <a:sym typeface="+mn-lt"/>
              </a:endParaRPr>
            </a:p>
          </p:txBody>
        </p:sp>
      </p:grpSp>
      <p:sp>
        <p:nvSpPr>
          <p:cNvPr id="49" name="文本框 48"/>
          <p:cNvSpPr txBox="1"/>
          <p:nvPr/>
        </p:nvSpPr>
        <p:spPr>
          <a:xfrm>
            <a:off x="5348642" y="46695"/>
            <a:ext cx="3926602" cy="338554"/>
          </a:xfrm>
          <a:prstGeom prst="rect">
            <a:avLst/>
          </a:prstGeom>
          <a:noFill/>
        </p:spPr>
        <p:txBody>
          <a:bodyPr wrap="square">
            <a:spAutoFit/>
          </a:bodyPr>
          <a:lstStyle/>
          <a:p>
            <a:pPr algn="ctr"/>
            <a:r>
              <a:rPr lang="zh-CN" altLang="en-US" sz="1600" b="1" dirty="0">
                <a:solidFill>
                  <a:schemeClr val="bg1"/>
                </a:solidFill>
                <a:latin typeface="+mn-ea"/>
                <a:cs typeface="Arial" panose="020B0604020202020204" pitchFamily="34" charset="0"/>
              </a:rPr>
              <a:t>涪陵区</a:t>
            </a:r>
            <a:r>
              <a:rPr lang="en-US" altLang="zh-CN" sz="1600" b="1" dirty="0">
                <a:solidFill>
                  <a:schemeClr val="bg1"/>
                </a:solidFill>
                <a:latin typeface="+mn-ea"/>
                <a:cs typeface="Arial" panose="020B0604020202020204" pitchFamily="34" charset="0"/>
              </a:rPr>
              <a:t>2022</a:t>
            </a:r>
            <a:r>
              <a:rPr lang="zh-CN" altLang="en-US" sz="1600" b="1" dirty="0">
                <a:solidFill>
                  <a:schemeClr val="bg1"/>
                </a:solidFill>
                <a:latin typeface="+mn-ea"/>
                <a:cs typeface="Arial" panose="020B0604020202020204" pitchFamily="34" charset="0"/>
              </a:rPr>
              <a:t>年乡村振兴干部培训班</a:t>
            </a:r>
            <a:endParaRPr lang="zh-CN" altLang="en-US" sz="1600" b="1" dirty="0">
              <a:solidFill>
                <a:schemeClr val="bg1"/>
              </a:solidFill>
              <a:latin typeface="+mn-ea"/>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347"/>
            <a:ext cx="9145588" cy="5144393"/>
          </a:xfrm>
          <a:prstGeom prst="rect">
            <a:avLst/>
          </a:prstGeom>
        </p:spPr>
      </p:pic>
      <p:sp>
        <p:nvSpPr>
          <p:cNvPr id="33" name="星形: 五角 32"/>
          <p:cNvSpPr/>
          <p:nvPr/>
        </p:nvSpPr>
        <p:spPr>
          <a:xfrm rot="19854929">
            <a:off x="2645871" y="-650007"/>
            <a:ext cx="3853846" cy="3853846"/>
          </a:xfrm>
          <a:prstGeom prst="star5">
            <a:avLst/>
          </a:prstGeom>
          <a:noFill/>
          <a:ln w="12700">
            <a:gradFill flip="none" rotWithShape="1">
              <a:gsLst>
                <a:gs pos="0">
                  <a:srgbClr val="E03C39">
                    <a:alpha val="0"/>
                  </a:srgbClr>
                </a:gs>
                <a:gs pos="100000">
                  <a:srgbClr val="E03C39"/>
                </a:gs>
              </a:gsLst>
              <a:lin ang="16200000" scaled="1"/>
              <a:tileRect/>
            </a:gra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11" name="图片 10"/>
          <p:cNvPicPr>
            <a:picLocks noChangeAspect="1"/>
          </p:cNvPicPr>
          <p:nvPr/>
        </p:nvPicPr>
        <p:blipFill rotWithShape="1">
          <a:blip r:embed="rId2" cstate="print">
            <a:lum bright="70000" contrast="-70000"/>
            <a:extLst>
              <a:ext uri="{28A0092B-C50C-407E-A947-70E740481C1C}">
                <a14:useLocalDpi xmlns:a14="http://schemas.microsoft.com/office/drawing/2010/main" val="0"/>
              </a:ext>
            </a:extLst>
          </a:blip>
          <a:srcRect l="48066" t="11681"/>
          <a:stretch>
            <a:fillRect/>
          </a:stretch>
        </p:blipFill>
        <p:spPr>
          <a:xfrm>
            <a:off x="0" y="0"/>
            <a:ext cx="3330046" cy="4544106"/>
          </a:xfrm>
          <a:prstGeom prst="rect">
            <a:avLst/>
          </a:prstGeom>
        </p:spPr>
      </p:pic>
      <p:grpSp>
        <p:nvGrpSpPr>
          <p:cNvPr id="2" name="组合 1"/>
          <p:cNvGrpSpPr/>
          <p:nvPr/>
        </p:nvGrpSpPr>
        <p:grpSpPr>
          <a:xfrm>
            <a:off x="3635383" y="526473"/>
            <a:ext cx="1900548" cy="1768984"/>
            <a:chOff x="3635383" y="1650388"/>
            <a:chExt cx="1900548" cy="1768984"/>
          </a:xfrm>
        </p:grpSpPr>
        <p:grpSp>
          <p:nvGrpSpPr>
            <p:cNvPr id="48" name="组合 47"/>
            <p:cNvGrpSpPr/>
            <p:nvPr/>
          </p:nvGrpSpPr>
          <p:grpSpPr>
            <a:xfrm>
              <a:off x="3701555" y="1650388"/>
              <a:ext cx="1768284" cy="1768984"/>
              <a:chOff x="1677608" y="2996952"/>
              <a:chExt cx="1395643" cy="1395643"/>
            </a:xfrm>
          </p:grpSpPr>
          <p:sp>
            <p:nvSpPr>
              <p:cNvPr id="49"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solidFill>
                    <a:srgbClr val="FA783A"/>
                  </a:solidFill>
                  <a:cs typeface="+mn-ea"/>
                  <a:sym typeface="+mn-lt"/>
                </a:endParaRPr>
              </a:p>
            </p:txBody>
          </p:sp>
          <p:sp>
            <p:nvSpPr>
              <p:cNvPr id="50" name="Oval 29"/>
              <p:cNvSpPr>
                <a:spLocks noChangeAspect="1"/>
              </p:cNvSpPr>
              <p:nvPr/>
            </p:nvSpPr>
            <p:spPr>
              <a:xfrm>
                <a:off x="1850114" y="3169459"/>
                <a:ext cx="1050630" cy="1050630"/>
              </a:xfrm>
              <a:prstGeom prst="ellipse">
                <a:avLst/>
              </a:prstGeom>
              <a:solidFill>
                <a:srgbClr val="E03C39"/>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00" dirty="0">
                  <a:solidFill>
                    <a:srgbClr val="FA783A"/>
                  </a:solidFill>
                  <a:effectLst>
                    <a:outerShdw blurRad="38100" dist="38100" dir="2700000" algn="tl">
                      <a:srgbClr val="000000">
                        <a:alpha val="43137"/>
                      </a:srgbClr>
                    </a:outerShdw>
                  </a:effectLst>
                  <a:cs typeface="+mn-ea"/>
                  <a:sym typeface="+mn-lt"/>
                </a:endParaRPr>
              </a:p>
            </p:txBody>
          </p:sp>
        </p:grpSp>
        <p:sp>
          <p:nvSpPr>
            <p:cNvPr id="92" name="文本框 91"/>
            <p:cNvSpPr txBox="1"/>
            <p:nvPr/>
          </p:nvSpPr>
          <p:spPr>
            <a:xfrm>
              <a:off x="3635383" y="2081770"/>
              <a:ext cx="1900548" cy="923330"/>
            </a:xfrm>
            <a:prstGeom prst="rect">
              <a:avLst/>
            </a:prstGeom>
            <a:noFill/>
          </p:spPr>
          <p:txBody>
            <a:bodyPr wrap="square">
              <a:spAutoFit/>
            </a:bodyPr>
            <a:lstStyle/>
            <a:p>
              <a:pPr algn="ctr"/>
              <a:r>
                <a:rPr lang="en-US" altLang="zh-CN" sz="5400" dirty="0">
                  <a:solidFill>
                    <a:schemeClr val="bg1"/>
                  </a:soli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rPr>
                <a:t>02</a:t>
              </a:r>
              <a:endParaRPr lang="zh-CN" altLang="en-US" sz="5400" dirty="0">
                <a:solidFill>
                  <a:schemeClr val="bg1"/>
                </a:solidFill>
                <a:latin typeface="江城律动宋" panose="02020700000000000000" pitchFamily="18" charset="-122"/>
                <a:ea typeface="江城律动宋" panose="02020700000000000000" pitchFamily="18" charset="-122"/>
              </a:endParaRPr>
            </a:p>
          </p:txBody>
        </p:sp>
      </p:grpSp>
      <p:sp>
        <p:nvSpPr>
          <p:cNvPr id="19" name="文本框 18"/>
          <p:cNvSpPr txBox="1"/>
          <p:nvPr/>
        </p:nvSpPr>
        <p:spPr>
          <a:xfrm>
            <a:off x="1862216" y="2657448"/>
            <a:ext cx="5446882" cy="523220"/>
          </a:xfrm>
          <a:prstGeom prst="rect">
            <a:avLst/>
          </a:prstGeom>
          <a:noFill/>
        </p:spPr>
        <p:txBody>
          <a:bodyPr wrap="square">
            <a:spAutoFit/>
          </a:bodyPr>
          <a:lstStyle/>
          <a:p>
            <a:pPr algn="ctr"/>
            <a:r>
              <a:rPr lang="zh-CN" altLang="en-US" sz="2800" b="1" dirty="0">
                <a:gradFill>
                  <a:gsLst>
                    <a:gs pos="0">
                      <a:srgbClr val="E3413E"/>
                    </a:gs>
                    <a:gs pos="100000">
                      <a:srgbClr val="C00000"/>
                    </a:gs>
                  </a:gsLst>
                  <a:lin ang="5400000" scaled="1"/>
                </a:gra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rPr>
              <a:t>乡村振兴相关典型案例通报</a:t>
            </a:r>
            <a:endParaRPr lang="zh-CN" altLang="en-US" sz="2800" b="1" dirty="0">
              <a:gradFill>
                <a:gsLst>
                  <a:gs pos="0">
                    <a:srgbClr val="E3413E"/>
                  </a:gs>
                  <a:gs pos="100000">
                    <a:srgbClr val="C00000"/>
                  </a:gs>
                </a:gsLst>
                <a:lin ang="5400000" scaled="1"/>
              </a:gra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endParaRPr>
          </a:p>
        </p:txBody>
      </p:sp>
      <p:sp>
        <p:nvSpPr>
          <p:cNvPr id="47" name="椭圆 46"/>
          <p:cNvSpPr/>
          <p:nvPr/>
        </p:nvSpPr>
        <p:spPr>
          <a:xfrm>
            <a:off x="6197538" y="2093819"/>
            <a:ext cx="334486" cy="334532"/>
          </a:xfrm>
          <a:prstGeom prst="ellipse">
            <a:avLst/>
          </a:prstGeom>
          <a:gradFill>
            <a:gsLst>
              <a:gs pos="100000">
                <a:srgbClr val="F4B8B7"/>
              </a:gs>
              <a:gs pos="0">
                <a:srgbClr val="E03C39"/>
              </a:gs>
            </a:gsLst>
            <a:lin ang="5400000" scaled="1"/>
          </a:gradFill>
          <a:ln w="28575" cap="flat">
            <a:gradFill>
              <a:gsLst>
                <a:gs pos="100000">
                  <a:srgbClr val="F0C6C7"/>
                </a:gs>
                <a:gs pos="0">
                  <a:schemeClr val="accent1">
                    <a:lumMod val="5000"/>
                    <a:lumOff val="95000"/>
                  </a:schemeClr>
                </a:gs>
              </a:gsLst>
              <a:lin ang="5400000" scaled="1"/>
            </a:gradFill>
            <a:prstDash val="solid"/>
            <a:miter lim="800000"/>
          </a:ln>
          <a:effectLst>
            <a:innerShdw blurRad="25400" dist="50800" dir="13500000">
              <a:srgbClr val="C00000"/>
            </a:innerShdw>
          </a:effectLst>
        </p:spPr>
        <p:txBody>
          <a:bodyPr vert="horz" wrap="square" lIns="68589" tIns="34295" rIns="68589" bIns="34295" numCol="1" anchor="t" anchorCtr="0" compatLnSpc="1"/>
          <a:lstStyle/>
          <a:p>
            <a:pPr defTabSz="914400"/>
            <a:endParaRPr lang="zh-CN" altLang="en-US" sz="1800" kern="0">
              <a:solidFill>
                <a:prstClr val="black"/>
              </a:solidFill>
              <a:cs typeface="+mn-ea"/>
              <a:sym typeface="+mn-lt"/>
            </a:endParaRPr>
          </a:p>
        </p:txBody>
      </p:sp>
      <p:pic>
        <p:nvPicPr>
          <p:cNvPr id="16" name="图片 15" descr="&#10;&#10;"/>
          <p:cNvPicPr>
            <a:picLocks noChangeAspect="1"/>
          </p:cNvPicPr>
          <p:nvPr/>
        </p:nvPicPr>
        <p:blipFill>
          <a:blip r:embed="rId3" cstate="print">
            <a:biLevel thresh="25000"/>
            <a:extLst>
              <a:ext uri="{BEBA8EAE-BF5A-486C-A8C5-ECC9F3942E4B}">
                <a14:imgProps xmlns:a14="http://schemas.microsoft.com/office/drawing/2010/main">
                  <a14:imgLayer r:embed="rId4">
                    <a14:imgEffect>
                      <a14:brightnessContrast contrast="-40000"/>
                    </a14:imgEffect>
                    <a14:imgEffect>
                      <a14:colorTemperature colorTemp="11200"/>
                    </a14:imgEffect>
                  </a14:imgLayer>
                </a14:imgProps>
              </a:ext>
              <a:ext uri="{28A0092B-C50C-407E-A947-70E740481C1C}">
                <a14:useLocalDpi xmlns:a14="http://schemas.microsoft.com/office/drawing/2010/main" val="0"/>
              </a:ext>
            </a:extLst>
          </a:blip>
          <a:stretch>
            <a:fillRect/>
          </a:stretch>
        </p:blipFill>
        <p:spPr>
          <a:xfrm>
            <a:off x="324322" y="353586"/>
            <a:ext cx="1715740" cy="923330"/>
          </a:xfrm>
          <a:prstGeom prst="rect">
            <a:avLst/>
          </a:prstGeom>
        </p:spPr>
      </p:pic>
      <p:sp>
        <p:nvSpPr>
          <p:cNvPr id="15" name="文本框 14"/>
          <p:cNvSpPr txBox="1"/>
          <p:nvPr/>
        </p:nvSpPr>
        <p:spPr>
          <a:xfrm>
            <a:off x="1695309" y="3281049"/>
            <a:ext cx="6136966" cy="523220"/>
          </a:xfrm>
          <a:prstGeom prst="rect">
            <a:avLst/>
          </a:prstGeom>
          <a:noFill/>
        </p:spPr>
        <p:txBody>
          <a:bodyPr wrap="square">
            <a:spAutoFit/>
          </a:bodyPr>
          <a:lstStyle/>
          <a:p>
            <a:pPr algn="ctr"/>
            <a:r>
              <a:rPr lang="zh-CN" altLang="en-US" b="1" dirty="0">
                <a:gradFill>
                  <a:gsLst>
                    <a:gs pos="0">
                      <a:schemeClr val="tx1">
                        <a:lumMod val="65000"/>
                        <a:lumOff val="35000"/>
                      </a:schemeClr>
                    </a:gs>
                    <a:gs pos="100000">
                      <a:schemeClr val="bg1">
                        <a:lumMod val="65000"/>
                      </a:schemeClr>
                    </a:gs>
                  </a:gsLst>
                  <a:lin ang="16200000" scaled="1"/>
                </a:gradFill>
              </a:rPr>
              <a:t>近年来周边省区市及本市查处扶贫领域，巩固脱贫攻坚成果同乡村振兴有效衔接方面的案例</a:t>
            </a:r>
            <a:endParaRPr lang="zh-CN" altLang="en-US" b="1" dirty="0">
              <a:gradFill>
                <a:gsLst>
                  <a:gs pos="0">
                    <a:schemeClr val="tx1">
                      <a:lumMod val="65000"/>
                      <a:lumOff val="35000"/>
                    </a:schemeClr>
                  </a:gs>
                  <a:gs pos="100000">
                    <a:schemeClr val="bg1">
                      <a:lumMod val="65000"/>
                    </a:schemeClr>
                  </a:gs>
                </a:gsLst>
                <a:lin ang="16200000" scaled="1"/>
              </a:gradFill>
            </a:endParaRPr>
          </a:p>
        </p:txBody>
      </p:sp>
      <p:grpSp>
        <p:nvGrpSpPr>
          <p:cNvPr id="14" name="组合 13"/>
          <p:cNvGrpSpPr/>
          <p:nvPr/>
        </p:nvGrpSpPr>
        <p:grpSpPr>
          <a:xfrm>
            <a:off x="4584995" y="-20216"/>
            <a:ext cx="4777722" cy="747603"/>
            <a:chOff x="2810992" y="3767486"/>
            <a:chExt cx="5838067" cy="747603"/>
          </a:xfrm>
        </p:grpSpPr>
        <p:pic>
          <p:nvPicPr>
            <p:cNvPr id="17" name="图片 16"/>
            <p:cNvPicPr>
              <a:picLocks noChangeAspect="1"/>
            </p:cNvPicPr>
            <p:nvPr/>
          </p:nvPicPr>
          <p:blipFill rotWithShape="1">
            <a:blip r:embed="rId5" cstate="print">
              <a:extLst>
                <a:ext uri="{BEBA8EAE-BF5A-486C-A8C5-ECC9F3942E4B}">
                  <a14:imgProps xmlns:a14="http://schemas.microsoft.com/office/drawing/2010/main">
                    <a14:imgLayer r:embed="rId6">
                      <a14:imgEffect>
                        <a14:saturation sat="66000"/>
                      </a14:imgEffect>
                    </a14:imgLayer>
                  </a14:imgProps>
                </a:ext>
              </a:extLst>
            </a:blip>
            <a:srcRect t="76775"/>
            <a:stretch>
              <a:fillRect/>
            </a:stretch>
          </p:blipFill>
          <p:spPr>
            <a:xfrm rot="16200000">
              <a:off x="8254688" y="3939555"/>
              <a:ext cx="528902" cy="259841"/>
            </a:xfrm>
            <a:prstGeom prst="rect">
              <a:avLst/>
            </a:prstGeom>
          </p:spPr>
        </p:pic>
        <p:pic>
          <p:nvPicPr>
            <p:cNvPr id="18" name="图片 17"/>
            <p:cNvPicPr>
              <a:picLocks noChangeAspect="1"/>
            </p:cNvPicPr>
            <p:nvPr/>
          </p:nvPicPr>
          <p:blipFill rotWithShape="1">
            <a:blip r:embed="rId7" cstate="print">
              <a:extLst>
                <a:ext uri="{BEBA8EAE-BF5A-486C-A8C5-ECC9F3942E4B}">
                  <a14:imgProps xmlns:a14="http://schemas.microsoft.com/office/drawing/2010/main">
                    <a14:imgLayer r:embed="rId6">
                      <a14:imgEffect>
                        <a14:saturation sat="66000"/>
                      </a14:imgEffect>
                    </a14:imgLayer>
                  </a14:imgProps>
                </a:ext>
              </a:extLst>
            </a:blip>
            <a:srcRect t="76775"/>
            <a:stretch>
              <a:fillRect/>
            </a:stretch>
          </p:blipFill>
          <p:spPr>
            <a:xfrm>
              <a:off x="3089573" y="4320152"/>
              <a:ext cx="4798053" cy="194937"/>
            </a:xfrm>
            <a:prstGeom prst="rect">
              <a:avLst/>
            </a:prstGeom>
          </p:spPr>
        </p:pic>
        <p:sp>
          <p:nvSpPr>
            <p:cNvPr id="20" name="圆角矩形 329"/>
            <p:cNvSpPr/>
            <p:nvPr/>
          </p:nvSpPr>
          <p:spPr>
            <a:xfrm>
              <a:off x="3591165" y="3796009"/>
              <a:ext cx="4798053" cy="430928"/>
            </a:xfrm>
            <a:prstGeom prst="roundRect">
              <a:avLst>
                <a:gd name="adj" fmla="val 9218"/>
              </a:avLst>
            </a:prstGeom>
            <a:gradFill>
              <a:gsLst>
                <a:gs pos="0">
                  <a:srgbClr val="FF0000"/>
                </a:gs>
                <a:gs pos="53000">
                  <a:srgbClr val="E3413E"/>
                </a:gs>
                <a:gs pos="100000">
                  <a:srgbClr val="C00000"/>
                </a:gs>
              </a:gsLst>
              <a:lin ang="5400000" scaled="1"/>
            </a:gradFill>
            <a:ln>
              <a:solidFill>
                <a:schemeClr val="bg1"/>
              </a:solidFill>
            </a:ln>
            <a:effectLst>
              <a:outerShdw blurRad="76200" dist="381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dirty="0">
                <a:cs typeface="+mn-ea"/>
                <a:sym typeface="+mn-lt"/>
              </a:endParaRPr>
            </a:p>
          </p:txBody>
        </p:sp>
        <p:sp>
          <p:nvSpPr>
            <p:cNvPr id="22" name="任意多边形: 形状 21"/>
            <p:cNvSpPr/>
            <p:nvPr/>
          </p:nvSpPr>
          <p:spPr>
            <a:xfrm>
              <a:off x="2810992" y="3767486"/>
              <a:ext cx="5578226" cy="290595"/>
            </a:xfrm>
            <a:custGeom>
              <a:avLst/>
              <a:gdLst>
                <a:gd name="connsiteX0" fmla="*/ 48754 w 3292340"/>
                <a:gd name="connsiteY0" fmla="*/ 0 h 290595"/>
                <a:gd name="connsiteX1" fmla="*/ 3243586 w 3292340"/>
                <a:gd name="connsiteY1" fmla="*/ 0 h 290595"/>
                <a:gd name="connsiteX2" fmla="*/ 3292340 w 3292340"/>
                <a:gd name="connsiteY2" fmla="*/ 48754 h 290595"/>
                <a:gd name="connsiteX3" fmla="*/ 3292340 w 3292340"/>
                <a:gd name="connsiteY3" fmla="*/ 290595 h 290595"/>
                <a:gd name="connsiteX4" fmla="*/ 3243586 w 3292340"/>
                <a:gd name="connsiteY4" fmla="*/ 241841 h 290595"/>
                <a:gd name="connsiteX5" fmla="*/ 48754 w 3292340"/>
                <a:gd name="connsiteY5" fmla="*/ 241841 h 290595"/>
                <a:gd name="connsiteX6" fmla="*/ 0 w 3292340"/>
                <a:gd name="connsiteY6" fmla="*/ 290595 h 290595"/>
                <a:gd name="connsiteX7" fmla="*/ 0 w 3292340"/>
                <a:gd name="connsiteY7" fmla="*/ 48754 h 290595"/>
                <a:gd name="connsiteX8" fmla="*/ 48754 w 3292340"/>
                <a:gd name="connsiteY8" fmla="*/ 0 h 290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92340" h="290595">
                  <a:moveTo>
                    <a:pt x="48754" y="0"/>
                  </a:moveTo>
                  <a:lnTo>
                    <a:pt x="3243586" y="0"/>
                  </a:lnTo>
                  <a:cubicBezTo>
                    <a:pt x="3270512" y="0"/>
                    <a:pt x="3292340" y="21828"/>
                    <a:pt x="3292340" y="48754"/>
                  </a:cubicBezTo>
                  <a:lnTo>
                    <a:pt x="3292340" y="290595"/>
                  </a:lnTo>
                  <a:cubicBezTo>
                    <a:pt x="3292340" y="263669"/>
                    <a:pt x="3270512" y="241841"/>
                    <a:pt x="3243586" y="241841"/>
                  </a:cubicBezTo>
                  <a:lnTo>
                    <a:pt x="48754" y="241841"/>
                  </a:lnTo>
                  <a:cubicBezTo>
                    <a:pt x="21828" y="241841"/>
                    <a:pt x="0" y="263669"/>
                    <a:pt x="0" y="290595"/>
                  </a:cubicBezTo>
                  <a:lnTo>
                    <a:pt x="0" y="48754"/>
                  </a:lnTo>
                  <a:cubicBezTo>
                    <a:pt x="0" y="21828"/>
                    <a:pt x="21828" y="0"/>
                    <a:pt x="48754" y="0"/>
                  </a:cubicBezTo>
                  <a:close/>
                </a:path>
              </a:pathLst>
            </a:custGeom>
            <a:solidFill>
              <a:schemeClr val="bg1">
                <a:alpha val="43000"/>
              </a:schemeClr>
            </a:solidFill>
            <a:ln>
              <a:noFill/>
            </a:ln>
            <a:effectLst>
              <a:outerShdw blurRad="76200" dist="381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68589" tIns="34295" rIns="68589" bIns="34295" rtlCol="0" anchor="ctr">
              <a:noAutofit/>
            </a:bodyPr>
            <a:lstStyle/>
            <a:p>
              <a:pPr algn="ctr"/>
              <a:endParaRPr lang="zh-CN" altLang="en-US" dirty="0">
                <a:cs typeface="+mn-ea"/>
                <a:sym typeface="+mn-lt"/>
              </a:endParaRPr>
            </a:p>
          </p:txBody>
        </p:sp>
      </p:grpSp>
      <p:sp>
        <p:nvSpPr>
          <p:cNvPr id="23" name="文本框 22"/>
          <p:cNvSpPr txBox="1"/>
          <p:nvPr/>
        </p:nvSpPr>
        <p:spPr>
          <a:xfrm>
            <a:off x="5348642" y="46695"/>
            <a:ext cx="3926602" cy="338554"/>
          </a:xfrm>
          <a:prstGeom prst="rect">
            <a:avLst/>
          </a:prstGeom>
          <a:noFill/>
        </p:spPr>
        <p:txBody>
          <a:bodyPr wrap="square">
            <a:spAutoFit/>
          </a:bodyPr>
          <a:lstStyle/>
          <a:p>
            <a:pPr algn="ctr"/>
            <a:r>
              <a:rPr lang="zh-CN" altLang="en-US" sz="1600" b="1" dirty="0">
                <a:solidFill>
                  <a:schemeClr val="bg1"/>
                </a:solidFill>
                <a:latin typeface="+mn-ea"/>
                <a:cs typeface="Arial" panose="020B0604020202020204" pitchFamily="34" charset="0"/>
              </a:rPr>
              <a:t>涪陵区</a:t>
            </a:r>
            <a:r>
              <a:rPr lang="en-US" altLang="zh-CN" sz="1600" b="1" dirty="0">
                <a:solidFill>
                  <a:schemeClr val="bg1"/>
                </a:solidFill>
                <a:latin typeface="+mn-ea"/>
                <a:cs typeface="Arial" panose="020B0604020202020204" pitchFamily="34" charset="0"/>
              </a:rPr>
              <a:t>2022</a:t>
            </a:r>
            <a:r>
              <a:rPr lang="zh-CN" altLang="en-US" sz="1600" b="1" dirty="0">
                <a:solidFill>
                  <a:schemeClr val="bg1"/>
                </a:solidFill>
                <a:latin typeface="+mn-ea"/>
                <a:cs typeface="Arial" panose="020B0604020202020204" pitchFamily="34" charset="0"/>
              </a:rPr>
              <a:t>年乡村振兴干部培训班</a:t>
            </a:r>
            <a:endParaRPr lang="zh-CN" altLang="en-US" sz="1600" b="1" dirty="0">
              <a:solidFill>
                <a:schemeClr val="bg1"/>
              </a:solidFill>
              <a:latin typeface="+mn-ea"/>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1" cstate="print">
            <a:lum/>
          </a:blip>
          <a:srcRect/>
          <a:stretch>
            <a:fillRect/>
          </a:stretch>
        </a:blipFill>
        <a:effectLst/>
      </p:bgPr>
    </p:bg>
    <p:spTree>
      <p:nvGrpSpPr>
        <p:cNvPr id="1" name=""/>
        <p:cNvGrpSpPr/>
        <p:nvPr/>
      </p:nvGrpSpPr>
      <p:grpSpPr>
        <a:xfrm>
          <a:off x="0" y="0"/>
          <a:ext cx="0" cy="0"/>
          <a:chOff x="0" y="0"/>
          <a:chExt cx="0" cy="0"/>
        </a:xfrm>
      </p:grpSpPr>
      <p:sp>
        <p:nvSpPr>
          <p:cNvPr id="95" name="矩形 94"/>
          <p:cNvSpPr/>
          <p:nvPr/>
        </p:nvSpPr>
        <p:spPr>
          <a:xfrm rot="9205952">
            <a:off x="4020977" y="2691641"/>
            <a:ext cx="1685155" cy="187422"/>
          </a:xfrm>
          <a:prstGeom prst="rect">
            <a:avLst/>
          </a:prstGeom>
          <a:solidFill>
            <a:srgbClr val="E3413E"/>
          </a:solidFill>
          <a:ln>
            <a:noFill/>
          </a:ln>
          <a:effectLst>
            <a:innerShdw blurRad="63500" dist="508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A783A"/>
              </a:solidFill>
              <a:cs typeface="+mn-ea"/>
              <a:sym typeface="+mn-lt"/>
            </a:endParaRPr>
          </a:p>
        </p:txBody>
      </p:sp>
      <p:sp>
        <p:nvSpPr>
          <p:cNvPr id="96" name="矩形 95"/>
          <p:cNvSpPr/>
          <p:nvPr/>
        </p:nvSpPr>
        <p:spPr>
          <a:xfrm rot="2256138">
            <a:off x="3813276" y="3586590"/>
            <a:ext cx="1904738" cy="175548"/>
          </a:xfrm>
          <a:prstGeom prst="rect">
            <a:avLst/>
          </a:prstGeom>
          <a:solidFill>
            <a:srgbClr val="FA783A"/>
          </a:solidFill>
          <a:ln>
            <a:noFill/>
          </a:ln>
          <a:effectLst>
            <a:innerShdw blurRad="508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A783A"/>
              </a:solidFill>
              <a:cs typeface="+mn-ea"/>
              <a:sym typeface="+mn-lt"/>
            </a:endParaRPr>
          </a:p>
        </p:txBody>
      </p:sp>
      <p:sp>
        <p:nvSpPr>
          <p:cNvPr id="97" name="矩形 96"/>
          <p:cNvSpPr/>
          <p:nvPr/>
        </p:nvSpPr>
        <p:spPr>
          <a:xfrm rot="2256138">
            <a:off x="3813276" y="1687316"/>
            <a:ext cx="1904738" cy="175548"/>
          </a:xfrm>
          <a:prstGeom prst="rect">
            <a:avLst/>
          </a:prstGeom>
          <a:solidFill>
            <a:srgbClr val="EC6C3E"/>
          </a:solidFill>
          <a:ln>
            <a:noFill/>
          </a:ln>
          <a:effectLst>
            <a:innerShdw blurRad="50800" dist="508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A783A"/>
              </a:solidFill>
              <a:cs typeface="+mn-ea"/>
              <a:sym typeface="+mn-lt"/>
            </a:endParaRPr>
          </a:p>
        </p:txBody>
      </p:sp>
      <p:grpSp>
        <p:nvGrpSpPr>
          <p:cNvPr id="98" name="组合 97"/>
          <p:cNvGrpSpPr/>
          <p:nvPr/>
        </p:nvGrpSpPr>
        <p:grpSpPr>
          <a:xfrm>
            <a:off x="3779293" y="934617"/>
            <a:ext cx="577007" cy="577236"/>
            <a:chOff x="4609713" y="938201"/>
            <a:chExt cx="769410" cy="769410"/>
          </a:xfrm>
        </p:grpSpPr>
        <p:grpSp>
          <p:nvGrpSpPr>
            <p:cNvPr id="99" name="组合 98"/>
            <p:cNvGrpSpPr/>
            <p:nvPr/>
          </p:nvGrpSpPr>
          <p:grpSpPr>
            <a:xfrm>
              <a:off x="4609713" y="938201"/>
              <a:ext cx="769410" cy="769410"/>
              <a:chOff x="1273629" y="1224643"/>
              <a:chExt cx="2171700" cy="2171700"/>
            </a:xfrm>
          </p:grpSpPr>
          <p:sp>
            <p:nvSpPr>
              <p:cNvPr id="101" name="圆角矩形 100"/>
              <p:cNvSpPr/>
              <p:nvPr/>
            </p:nvSpPr>
            <p:spPr>
              <a:xfrm>
                <a:off x="1273629" y="1224643"/>
                <a:ext cx="2171700" cy="2171700"/>
              </a:xfrm>
              <a:prstGeom prst="roundRect">
                <a:avLst/>
              </a:prstGeom>
              <a:gradFill>
                <a:gsLst>
                  <a:gs pos="100000">
                    <a:schemeClr val="accent1">
                      <a:lumMod val="5000"/>
                      <a:lumOff val="95000"/>
                    </a:schemeClr>
                  </a:gs>
                  <a:gs pos="0">
                    <a:srgbClr val="EEEEEE"/>
                  </a:gs>
                </a:gsLst>
                <a:lin ang="8100000" scaled="0"/>
              </a:gradFill>
              <a:ln w="12700">
                <a:gradFill>
                  <a:gsLst>
                    <a:gs pos="0">
                      <a:schemeClr val="accent1">
                        <a:lumMod val="5000"/>
                        <a:lumOff val="95000"/>
                      </a:schemeClr>
                    </a:gs>
                    <a:gs pos="100000">
                      <a:srgbClr val="EEEEEE"/>
                    </a:gs>
                  </a:gsLst>
                  <a:lin ang="8100000" scaled="0"/>
                </a:gradFill>
              </a:ln>
              <a:effectLst>
                <a:outerShdw blurRad="101600" dist="508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FA783A"/>
                  </a:solidFill>
                  <a:cs typeface="+mn-ea"/>
                  <a:sym typeface="+mn-lt"/>
                </a:endParaRPr>
              </a:p>
            </p:txBody>
          </p:sp>
          <p:sp>
            <p:nvSpPr>
              <p:cNvPr id="102" name="圆角矩形 101"/>
              <p:cNvSpPr/>
              <p:nvPr/>
            </p:nvSpPr>
            <p:spPr>
              <a:xfrm>
                <a:off x="1532996" y="1484010"/>
                <a:ext cx="1652966" cy="1652966"/>
              </a:xfrm>
              <a:prstGeom prst="roundRect">
                <a:avLst/>
              </a:prstGeom>
              <a:gradFill>
                <a:gsLst>
                  <a:gs pos="100000">
                    <a:schemeClr val="accent1">
                      <a:lumMod val="5000"/>
                      <a:lumOff val="95000"/>
                    </a:schemeClr>
                  </a:gs>
                  <a:gs pos="0">
                    <a:srgbClr val="EEEEEE"/>
                  </a:gs>
                </a:gsLst>
                <a:lin ang="8100000" scaled="0"/>
              </a:gradFill>
              <a:ln w="19050">
                <a:gradFill>
                  <a:gsLst>
                    <a:gs pos="0">
                      <a:schemeClr val="accent1">
                        <a:lumMod val="5000"/>
                        <a:lumOff val="95000"/>
                      </a:schemeClr>
                    </a:gs>
                    <a:gs pos="100000">
                      <a:srgbClr val="EEEEEE"/>
                    </a:gs>
                  </a:gsLst>
                  <a:lin ang="5400000" scaled="1"/>
                </a:gradFill>
              </a:ln>
              <a:effectLst>
                <a:outerShdw blurRad="101600" dist="508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FA783A"/>
                  </a:solidFill>
                  <a:cs typeface="+mn-ea"/>
                  <a:sym typeface="+mn-lt"/>
                </a:endParaRPr>
              </a:p>
            </p:txBody>
          </p:sp>
        </p:grpSp>
        <p:sp>
          <p:nvSpPr>
            <p:cNvPr id="100" name="文本框 23"/>
            <p:cNvSpPr txBox="1"/>
            <p:nvPr/>
          </p:nvSpPr>
          <p:spPr>
            <a:xfrm>
              <a:off x="4708490" y="1058526"/>
              <a:ext cx="670633" cy="492290"/>
            </a:xfrm>
            <a:prstGeom prst="rect">
              <a:avLst/>
            </a:prstGeom>
            <a:noFill/>
          </p:spPr>
          <p:txBody>
            <a:bodyPr wrap="square" rtlCol="0">
              <a:spAutoFit/>
            </a:bodyPr>
            <a:lstStyle/>
            <a:p>
              <a:r>
                <a:rPr lang="en-US" altLang="zh-CN" sz="1800" dirty="0">
                  <a:solidFill>
                    <a:srgbClr val="FA783A"/>
                  </a:solidFill>
                  <a:cs typeface="+mn-ea"/>
                  <a:sym typeface="+mn-lt"/>
                </a:rPr>
                <a:t>01</a:t>
              </a:r>
              <a:endParaRPr lang="zh-CN" altLang="en-US" sz="1800" dirty="0">
                <a:solidFill>
                  <a:srgbClr val="FA783A"/>
                </a:solidFill>
                <a:cs typeface="+mn-ea"/>
                <a:sym typeface="+mn-lt"/>
              </a:endParaRPr>
            </a:p>
          </p:txBody>
        </p:sp>
      </p:grpSp>
      <p:grpSp>
        <p:nvGrpSpPr>
          <p:cNvPr id="103" name="组合 102"/>
          <p:cNvGrpSpPr/>
          <p:nvPr/>
        </p:nvGrpSpPr>
        <p:grpSpPr>
          <a:xfrm>
            <a:off x="5286180" y="2005378"/>
            <a:ext cx="577007" cy="577236"/>
            <a:chOff x="6619070" y="2365442"/>
            <a:chExt cx="769410" cy="769410"/>
          </a:xfrm>
        </p:grpSpPr>
        <p:grpSp>
          <p:nvGrpSpPr>
            <p:cNvPr id="104" name="组合 103"/>
            <p:cNvGrpSpPr/>
            <p:nvPr/>
          </p:nvGrpSpPr>
          <p:grpSpPr>
            <a:xfrm>
              <a:off x="6619070" y="2365442"/>
              <a:ext cx="769410" cy="769410"/>
              <a:chOff x="1273629" y="1224643"/>
              <a:chExt cx="2171700" cy="2171700"/>
            </a:xfrm>
          </p:grpSpPr>
          <p:sp>
            <p:nvSpPr>
              <p:cNvPr id="106" name="圆角矩形 105"/>
              <p:cNvSpPr/>
              <p:nvPr/>
            </p:nvSpPr>
            <p:spPr>
              <a:xfrm>
                <a:off x="1273629" y="1224643"/>
                <a:ext cx="2171700" cy="2171700"/>
              </a:xfrm>
              <a:prstGeom prst="roundRect">
                <a:avLst/>
              </a:prstGeom>
              <a:gradFill>
                <a:gsLst>
                  <a:gs pos="100000">
                    <a:schemeClr val="accent1">
                      <a:lumMod val="5000"/>
                      <a:lumOff val="95000"/>
                    </a:schemeClr>
                  </a:gs>
                  <a:gs pos="0">
                    <a:srgbClr val="EEEEEE"/>
                  </a:gs>
                </a:gsLst>
                <a:lin ang="8100000" scaled="0"/>
              </a:gradFill>
              <a:ln w="12700">
                <a:gradFill>
                  <a:gsLst>
                    <a:gs pos="0">
                      <a:schemeClr val="accent1">
                        <a:lumMod val="5000"/>
                        <a:lumOff val="95000"/>
                      </a:schemeClr>
                    </a:gs>
                    <a:gs pos="100000">
                      <a:srgbClr val="EEEEEE"/>
                    </a:gs>
                  </a:gsLst>
                  <a:lin ang="8100000" scaled="0"/>
                </a:gradFill>
              </a:ln>
              <a:effectLst>
                <a:outerShdw blurRad="101600" dist="508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FA783A"/>
                  </a:solidFill>
                  <a:cs typeface="+mn-ea"/>
                  <a:sym typeface="+mn-lt"/>
                </a:endParaRPr>
              </a:p>
            </p:txBody>
          </p:sp>
          <p:sp>
            <p:nvSpPr>
              <p:cNvPr id="107" name="圆角矩形 106"/>
              <p:cNvSpPr/>
              <p:nvPr/>
            </p:nvSpPr>
            <p:spPr>
              <a:xfrm>
                <a:off x="1532996" y="1484010"/>
                <a:ext cx="1652966" cy="1652966"/>
              </a:xfrm>
              <a:prstGeom prst="roundRect">
                <a:avLst/>
              </a:prstGeom>
              <a:gradFill>
                <a:gsLst>
                  <a:gs pos="100000">
                    <a:schemeClr val="accent1">
                      <a:lumMod val="5000"/>
                      <a:lumOff val="95000"/>
                    </a:schemeClr>
                  </a:gs>
                  <a:gs pos="0">
                    <a:srgbClr val="EEEEEE"/>
                  </a:gs>
                </a:gsLst>
                <a:lin ang="8100000" scaled="0"/>
              </a:gradFill>
              <a:ln w="19050">
                <a:gradFill>
                  <a:gsLst>
                    <a:gs pos="0">
                      <a:schemeClr val="accent1">
                        <a:lumMod val="5000"/>
                        <a:lumOff val="95000"/>
                      </a:schemeClr>
                    </a:gs>
                    <a:gs pos="100000">
                      <a:srgbClr val="EEEEEE"/>
                    </a:gs>
                  </a:gsLst>
                  <a:lin ang="5400000" scaled="1"/>
                </a:gradFill>
              </a:ln>
              <a:effectLst>
                <a:outerShdw blurRad="101600" dist="508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FA783A"/>
                  </a:solidFill>
                  <a:cs typeface="+mn-ea"/>
                  <a:sym typeface="+mn-lt"/>
                </a:endParaRPr>
              </a:p>
            </p:txBody>
          </p:sp>
        </p:grpSp>
        <p:sp>
          <p:nvSpPr>
            <p:cNvPr id="105" name="文本框 24"/>
            <p:cNvSpPr txBox="1"/>
            <p:nvPr/>
          </p:nvSpPr>
          <p:spPr>
            <a:xfrm>
              <a:off x="6700218" y="2496463"/>
              <a:ext cx="686188" cy="492290"/>
            </a:xfrm>
            <a:prstGeom prst="rect">
              <a:avLst/>
            </a:prstGeom>
            <a:noFill/>
          </p:spPr>
          <p:txBody>
            <a:bodyPr wrap="square" rtlCol="0">
              <a:spAutoFit/>
            </a:bodyPr>
            <a:lstStyle/>
            <a:p>
              <a:r>
                <a:rPr lang="en-US" altLang="zh-CN" sz="1800" dirty="0">
                  <a:solidFill>
                    <a:srgbClr val="FA783A"/>
                  </a:solidFill>
                  <a:cs typeface="+mn-ea"/>
                  <a:sym typeface="+mn-lt"/>
                </a:rPr>
                <a:t>02</a:t>
              </a:r>
              <a:endParaRPr lang="zh-CN" altLang="en-US" sz="1800" dirty="0">
                <a:solidFill>
                  <a:srgbClr val="FA783A"/>
                </a:solidFill>
                <a:cs typeface="+mn-ea"/>
                <a:sym typeface="+mn-lt"/>
              </a:endParaRPr>
            </a:p>
          </p:txBody>
        </p:sp>
      </p:grpSp>
      <p:grpSp>
        <p:nvGrpSpPr>
          <p:cNvPr id="108" name="组合 107"/>
          <p:cNvGrpSpPr/>
          <p:nvPr/>
        </p:nvGrpSpPr>
        <p:grpSpPr>
          <a:xfrm>
            <a:off x="3779293" y="2954541"/>
            <a:ext cx="577007" cy="577236"/>
            <a:chOff x="4609713" y="3630601"/>
            <a:chExt cx="769410" cy="769410"/>
          </a:xfrm>
        </p:grpSpPr>
        <p:grpSp>
          <p:nvGrpSpPr>
            <p:cNvPr id="109" name="组合 108"/>
            <p:cNvGrpSpPr/>
            <p:nvPr/>
          </p:nvGrpSpPr>
          <p:grpSpPr>
            <a:xfrm>
              <a:off x="4609713" y="3630601"/>
              <a:ext cx="769410" cy="769410"/>
              <a:chOff x="1273629" y="1224643"/>
              <a:chExt cx="2171700" cy="2171700"/>
            </a:xfrm>
          </p:grpSpPr>
          <p:sp>
            <p:nvSpPr>
              <p:cNvPr id="111" name="圆角矩形 110"/>
              <p:cNvSpPr/>
              <p:nvPr/>
            </p:nvSpPr>
            <p:spPr>
              <a:xfrm>
                <a:off x="1273629" y="1224643"/>
                <a:ext cx="2171700" cy="2171700"/>
              </a:xfrm>
              <a:prstGeom prst="roundRect">
                <a:avLst/>
              </a:prstGeom>
              <a:gradFill>
                <a:gsLst>
                  <a:gs pos="100000">
                    <a:schemeClr val="accent1">
                      <a:lumMod val="5000"/>
                      <a:lumOff val="95000"/>
                    </a:schemeClr>
                  </a:gs>
                  <a:gs pos="0">
                    <a:srgbClr val="EEEEEE"/>
                  </a:gs>
                </a:gsLst>
                <a:lin ang="8100000" scaled="0"/>
              </a:gradFill>
              <a:ln w="12700">
                <a:gradFill>
                  <a:gsLst>
                    <a:gs pos="0">
                      <a:schemeClr val="accent1">
                        <a:lumMod val="5000"/>
                        <a:lumOff val="95000"/>
                      </a:schemeClr>
                    </a:gs>
                    <a:gs pos="100000">
                      <a:srgbClr val="EEEEEE"/>
                    </a:gs>
                  </a:gsLst>
                  <a:lin ang="8100000" scaled="0"/>
                </a:gradFill>
              </a:ln>
              <a:effectLst>
                <a:outerShdw blurRad="101600" dist="508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FA783A"/>
                  </a:solidFill>
                  <a:cs typeface="+mn-ea"/>
                  <a:sym typeface="+mn-lt"/>
                </a:endParaRPr>
              </a:p>
            </p:txBody>
          </p:sp>
          <p:sp>
            <p:nvSpPr>
              <p:cNvPr id="112" name="圆角矩形 111"/>
              <p:cNvSpPr/>
              <p:nvPr/>
            </p:nvSpPr>
            <p:spPr>
              <a:xfrm>
                <a:off x="1532996" y="1484010"/>
                <a:ext cx="1652966" cy="1652966"/>
              </a:xfrm>
              <a:prstGeom prst="roundRect">
                <a:avLst/>
              </a:prstGeom>
              <a:gradFill>
                <a:gsLst>
                  <a:gs pos="100000">
                    <a:schemeClr val="accent1">
                      <a:lumMod val="5000"/>
                      <a:lumOff val="95000"/>
                    </a:schemeClr>
                  </a:gs>
                  <a:gs pos="0">
                    <a:srgbClr val="EEEEEE"/>
                  </a:gs>
                </a:gsLst>
                <a:lin ang="8100000" scaled="0"/>
              </a:gradFill>
              <a:ln w="19050">
                <a:gradFill>
                  <a:gsLst>
                    <a:gs pos="0">
                      <a:schemeClr val="accent1">
                        <a:lumMod val="5000"/>
                        <a:lumOff val="95000"/>
                      </a:schemeClr>
                    </a:gs>
                    <a:gs pos="100000">
                      <a:srgbClr val="EEEEEE"/>
                    </a:gs>
                  </a:gsLst>
                  <a:lin ang="5400000" scaled="1"/>
                </a:gradFill>
              </a:ln>
              <a:effectLst>
                <a:outerShdw blurRad="101600" dist="508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FA783A"/>
                  </a:solidFill>
                  <a:cs typeface="+mn-ea"/>
                  <a:sym typeface="+mn-lt"/>
                </a:endParaRPr>
              </a:p>
            </p:txBody>
          </p:sp>
        </p:grpSp>
        <p:sp>
          <p:nvSpPr>
            <p:cNvPr id="110" name="文本框 25"/>
            <p:cNvSpPr txBox="1"/>
            <p:nvPr/>
          </p:nvSpPr>
          <p:spPr>
            <a:xfrm>
              <a:off x="4688057" y="3734476"/>
              <a:ext cx="691066" cy="492290"/>
            </a:xfrm>
            <a:prstGeom prst="rect">
              <a:avLst/>
            </a:prstGeom>
            <a:noFill/>
          </p:spPr>
          <p:txBody>
            <a:bodyPr wrap="square" rtlCol="0">
              <a:spAutoFit/>
            </a:bodyPr>
            <a:lstStyle/>
            <a:p>
              <a:r>
                <a:rPr lang="en-US" altLang="zh-CN" sz="1800" dirty="0">
                  <a:solidFill>
                    <a:srgbClr val="FA783A"/>
                  </a:solidFill>
                  <a:cs typeface="+mn-ea"/>
                  <a:sym typeface="+mn-lt"/>
                </a:rPr>
                <a:t>03</a:t>
              </a:r>
              <a:endParaRPr lang="zh-CN" altLang="en-US" sz="1800" dirty="0">
                <a:solidFill>
                  <a:srgbClr val="FA783A"/>
                </a:solidFill>
                <a:cs typeface="+mn-ea"/>
                <a:sym typeface="+mn-lt"/>
              </a:endParaRPr>
            </a:p>
          </p:txBody>
        </p:sp>
      </p:grpSp>
      <p:grpSp>
        <p:nvGrpSpPr>
          <p:cNvPr id="113" name="组合 112"/>
          <p:cNvGrpSpPr/>
          <p:nvPr/>
        </p:nvGrpSpPr>
        <p:grpSpPr>
          <a:xfrm>
            <a:off x="5284626" y="3897807"/>
            <a:ext cx="577007" cy="577236"/>
            <a:chOff x="6616997" y="4887901"/>
            <a:chExt cx="769410" cy="769410"/>
          </a:xfrm>
        </p:grpSpPr>
        <p:grpSp>
          <p:nvGrpSpPr>
            <p:cNvPr id="114" name="组合 113"/>
            <p:cNvGrpSpPr/>
            <p:nvPr/>
          </p:nvGrpSpPr>
          <p:grpSpPr>
            <a:xfrm>
              <a:off x="6616997" y="4887901"/>
              <a:ext cx="769410" cy="769410"/>
              <a:chOff x="1273629" y="1224643"/>
              <a:chExt cx="2171700" cy="2171700"/>
            </a:xfrm>
          </p:grpSpPr>
          <p:sp>
            <p:nvSpPr>
              <p:cNvPr id="116" name="圆角矩形 115"/>
              <p:cNvSpPr/>
              <p:nvPr/>
            </p:nvSpPr>
            <p:spPr>
              <a:xfrm>
                <a:off x="1273629" y="1224643"/>
                <a:ext cx="2171700" cy="2171700"/>
              </a:xfrm>
              <a:prstGeom prst="roundRect">
                <a:avLst/>
              </a:prstGeom>
              <a:gradFill>
                <a:gsLst>
                  <a:gs pos="100000">
                    <a:schemeClr val="accent1">
                      <a:lumMod val="5000"/>
                      <a:lumOff val="95000"/>
                    </a:schemeClr>
                  </a:gs>
                  <a:gs pos="0">
                    <a:srgbClr val="EEEEEE"/>
                  </a:gs>
                </a:gsLst>
                <a:lin ang="8100000" scaled="0"/>
              </a:gradFill>
              <a:ln w="12700">
                <a:gradFill>
                  <a:gsLst>
                    <a:gs pos="0">
                      <a:schemeClr val="accent1">
                        <a:lumMod val="5000"/>
                        <a:lumOff val="95000"/>
                      </a:schemeClr>
                    </a:gs>
                    <a:gs pos="100000">
                      <a:srgbClr val="EEEEEE"/>
                    </a:gs>
                  </a:gsLst>
                  <a:lin ang="8100000" scaled="0"/>
                </a:gradFill>
              </a:ln>
              <a:effectLst>
                <a:outerShdw blurRad="101600" dist="508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FA783A"/>
                  </a:solidFill>
                  <a:cs typeface="+mn-ea"/>
                  <a:sym typeface="+mn-lt"/>
                </a:endParaRPr>
              </a:p>
            </p:txBody>
          </p:sp>
          <p:sp>
            <p:nvSpPr>
              <p:cNvPr id="117" name="圆角矩形 116"/>
              <p:cNvSpPr/>
              <p:nvPr/>
            </p:nvSpPr>
            <p:spPr>
              <a:xfrm>
                <a:off x="1532996" y="1484010"/>
                <a:ext cx="1652966" cy="1652966"/>
              </a:xfrm>
              <a:prstGeom prst="roundRect">
                <a:avLst/>
              </a:prstGeom>
              <a:gradFill>
                <a:gsLst>
                  <a:gs pos="100000">
                    <a:schemeClr val="accent1">
                      <a:lumMod val="5000"/>
                      <a:lumOff val="95000"/>
                    </a:schemeClr>
                  </a:gs>
                  <a:gs pos="0">
                    <a:srgbClr val="EEEEEE"/>
                  </a:gs>
                </a:gsLst>
                <a:lin ang="8100000" scaled="0"/>
              </a:gradFill>
              <a:ln w="19050">
                <a:gradFill>
                  <a:gsLst>
                    <a:gs pos="0">
                      <a:schemeClr val="accent1">
                        <a:lumMod val="5000"/>
                        <a:lumOff val="95000"/>
                      </a:schemeClr>
                    </a:gs>
                    <a:gs pos="100000">
                      <a:srgbClr val="EEEEEE"/>
                    </a:gs>
                  </a:gsLst>
                  <a:lin ang="5400000" scaled="1"/>
                </a:gradFill>
              </a:ln>
              <a:effectLst>
                <a:outerShdw blurRad="101600" dist="508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FA783A"/>
                  </a:solidFill>
                  <a:cs typeface="+mn-ea"/>
                  <a:sym typeface="+mn-lt"/>
                </a:endParaRPr>
              </a:p>
            </p:txBody>
          </p:sp>
        </p:grpSp>
        <p:sp>
          <p:nvSpPr>
            <p:cNvPr id="115" name="文本框 26"/>
            <p:cNvSpPr txBox="1"/>
            <p:nvPr/>
          </p:nvSpPr>
          <p:spPr>
            <a:xfrm>
              <a:off x="6694266" y="5004465"/>
              <a:ext cx="692141" cy="492290"/>
            </a:xfrm>
            <a:prstGeom prst="rect">
              <a:avLst/>
            </a:prstGeom>
            <a:noFill/>
          </p:spPr>
          <p:txBody>
            <a:bodyPr wrap="square" rtlCol="0">
              <a:spAutoFit/>
            </a:bodyPr>
            <a:lstStyle/>
            <a:p>
              <a:r>
                <a:rPr lang="en-US" altLang="zh-CN" sz="1800" dirty="0">
                  <a:solidFill>
                    <a:srgbClr val="FA783A"/>
                  </a:solidFill>
                  <a:cs typeface="+mn-ea"/>
                  <a:sym typeface="+mn-lt"/>
                </a:rPr>
                <a:t>04</a:t>
              </a:r>
              <a:endParaRPr lang="zh-CN" altLang="en-US" sz="1800" dirty="0">
                <a:solidFill>
                  <a:srgbClr val="FA783A"/>
                </a:solidFill>
                <a:cs typeface="+mn-ea"/>
                <a:sym typeface="+mn-lt"/>
              </a:endParaRPr>
            </a:p>
          </p:txBody>
        </p:sp>
      </p:grpSp>
      <p:grpSp>
        <p:nvGrpSpPr>
          <p:cNvPr id="118" name="组合 117"/>
          <p:cNvGrpSpPr/>
          <p:nvPr/>
        </p:nvGrpSpPr>
        <p:grpSpPr>
          <a:xfrm>
            <a:off x="1711522" y="1675904"/>
            <a:ext cx="2989057" cy="921011"/>
            <a:chOff x="1852445" y="1926278"/>
            <a:chExt cx="3985755" cy="1227635"/>
          </a:xfrm>
        </p:grpSpPr>
        <p:sp>
          <p:nvSpPr>
            <p:cNvPr id="119" name="任意多边形 118"/>
            <p:cNvSpPr/>
            <p:nvPr/>
          </p:nvSpPr>
          <p:spPr>
            <a:xfrm>
              <a:off x="1852445" y="1926278"/>
              <a:ext cx="3947477" cy="1170281"/>
            </a:xfrm>
            <a:custGeom>
              <a:avLst/>
              <a:gdLst>
                <a:gd name="connsiteX0" fmla="*/ 2409371 w 2409371"/>
                <a:gd name="connsiteY0" fmla="*/ 537029 h 537029"/>
                <a:gd name="connsiteX1" fmla="*/ 1741714 w 2409371"/>
                <a:gd name="connsiteY1" fmla="*/ 0 h 537029"/>
                <a:gd name="connsiteX2" fmla="*/ 0 w 2409371"/>
                <a:gd name="connsiteY2" fmla="*/ 0 h 537029"/>
                <a:gd name="connsiteX0-1" fmla="*/ 2975428 w 2975428"/>
                <a:gd name="connsiteY0-2" fmla="*/ 537029 h 537029"/>
                <a:gd name="connsiteX1-3" fmla="*/ 2307771 w 2975428"/>
                <a:gd name="connsiteY1-4" fmla="*/ 0 h 537029"/>
                <a:gd name="connsiteX2-5" fmla="*/ 0 w 2975428"/>
                <a:gd name="connsiteY2-6" fmla="*/ 0 h 537029"/>
                <a:gd name="connsiteX0-7" fmla="*/ 3004456 w 3004456"/>
                <a:gd name="connsiteY0-8" fmla="*/ 537029 h 537029"/>
                <a:gd name="connsiteX1-9" fmla="*/ 2336799 w 3004456"/>
                <a:gd name="connsiteY1-10" fmla="*/ 0 h 537029"/>
                <a:gd name="connsiteX2-11" fmla="*/ 0 w 3004456"/>
                <a:gd name="connsiteY2-12" fmla="*/ 0 h 537029"/>
                <a:gd name="connsiteX0-13" fmla="*/ 3156340 w 3156340"/>
                <a:gd name="connsiteY0-14" fmla="*/ 537029 h 537029"/>
                <a:gd name="connsiteX1-15" fmla="*/ 2488683 w 3156340"/>
                <a:gd name="connsiteY1-16" fmla="*/ 0 h 537029"/>
                <a:gd name="connsiteX2-17" fmla="*/ 0 w 3156340"/>
                <a:gd name="connsiteY2-18" fmla="*/ 0 h 537029"/>
                <a:gd name="connsiteX0-19" fmla="*/ 3788175 w 3788175"/>
                <a:gd name="connsiteY0-20" fmla="*/ 537029 h 537029"/>
                <a:gd name="connsiteX1-21" fmla="*/ 3120518 w 3788175"/>
                <a:gd name="connsiteY1-22" fmla="*/ 0 h 537029"/>
                <a:gd name="connsiteX2-23" fmla="*/ 0 w 3788175"/>
                <a:gd name="connsiteY2-24" fmla="*/ 0 h 537029"/>
                <a:gd name="connsiteX0-25" fmla="*/ 5035644 w 5035644"/>
                <a:gd name="connsiteY0-26" fmla="*/ 1492882 h 1492882"/>
                <a:gd name="connsiteX1-27" fmla="*/ 3120518 w 5035644"/>
                <a:gd name="connsiteY1-28" fmla="*/ 0 h 1492882"/>
                <a:gd name="connsiteX2-29" fmla="*/ 0 w 5035644"/>
                <a:gd name="connsiteY2-30" fmla="*/ 0 h 1492882"/>
              </a:gdLst>
              <a:ahLst/>
              <a:cxnLst>
                <a:cxn ang="0">
                  <a:pos x="connsiteX0-1" y="connsiteY0-2"/>
                </a:cxn>
                <a:cxn ang="0">
                  <a:pos x="connsiteX1-3" y="connsiteY1-4"/>
                </a:cxn>
                <a:cxn ang="0">
                  <a:pos x="connsiteX2-5" y="connsiteY2-6"/>
                </a:cxn>
              </a:cxnLst>
              <a:rect l="l" t="t" r="r" b="b"/>
              <a:pathLst>
                <a:path w="5035644" h="1492882">
                  <a:moveTo>
                    <a:pt x="5035644" y="1492882"/>
                  </a:moveTo>
                  <a:lnTo>
                    <a:pt x="3120518" y="0"/>
                  </a:lnTo>
                  <a:lnTo>
                    <a:pt x="0" y="0"/>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0" name="椭圆 119"/>
            <p:cNvSpPr/>
            <p:nvPr/>
          </p:nvSpPr>
          <p:spPr>
            <a:xfrm>
              <a:off x="5702241" y="3017954"/>
              <a:ext cx="135959" cy="135959"/>
            </a:xfrm>
            <a:prstGeom prst="ellipse">
              <a:avLst/>
            </a:prstGeom>
            <a:solidFill>
              <a:srgbClr val="A6A6A6"/>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21" name="组合 120"/>
          <p:cNvGrpSpPr/>
          <p:nvPr/>
        </p:nvGrpSpPr>
        <p:grpSpPr>
          <a:xfrm>
            <a:off x="1711522" y="3568516"/>
            <a:ext cx="2989057" cy="921011"/>
            <a:chOff x="1852445" y="4448982"/>
            <a:chExt cx="3985755" cy="1227635"/>
          </a:xfrm>
        </p:grpSpPr>
        <p:sp>
          <p:nvSpPr>
            <p:cNvPr id="122" name="任意多边形 121"/>
            <p:cNvSpPr/>
            <p:nvPr/>
          </p:nvSpPr>
          <p:spPr>
            <a:xfrm>
              <a:off x="1852445" y="4448982"/>
              <a:ext cx="3947477" cy="1170281"/>
            </a:xfrm>
            <a:custGeom>
              <a:avLst/>
              <a:gdLst>
                <a:gd name="connsiteX0" fmla="*/ 2409371 w 2409371"/>
                <a:gd name="connsiteY0" fmla="*/ 537029 h 537029"/>
                <a:gd name="connsiteX1" fmla="*/ 1741714 w 2409371"/>
                <a:gd name="connsiteY1" fmla="*/ 0 h 537029"/>
                <a:gd name="connsiteX2" fmla="*/ 0 w 2409371"/>
                <a:gd name="connsiteY2" fmla="*/ 0 h 537029"/>
                <a:gd name="connsiteX0-1" fmla="*/ 2975428 w 2975428"/>
                <a:gd name="connsiteY0-2" fmla="*/ 537029 h 537029"/>
                <a:gd name="connsiteX1-3" fmla="*/ 2307771 w 2975428"/>
                <a:gd name="connsiteY1-4" fmla="*/ 0 h 537029"/>
                <a:gd name="connsiteX2-5" fmla="*/ 0 w 2975428"/>
                <a:gd name="connsiteY2-6" fmla="*/ 0 h 537029"/>
                <a:gd name="connsiteX0-7" fmla="*/ 3004456 w 3004456"/>
                <a:gd name="connsiteY0-8" fmla="*/ 537029 h 537029"/>
                <a:gd name="connsiteX1-9" fmla="*/ 2336799 w 3004456"/>
                <a:gd name="connsiteY1-10" fmla="*/ 0 h 537029"/>
                <a:gd name="connsiteX2-11" fmla="*/ 0 w 3004456"/>
                <a:gd name="connsiteY2-12" fmla="*/ 0 h 537029"/>
                <a:gd name="connsiteX0-13" fmla="*/ 3156340 w 3156340"/>
                <a:gd name="connsiteY0-14" fmla="*/ 537029 h 537029"/>
                <a:gd name="connsiteX1-15" fmla="*/ 2488683 w 3156340"/>
                <a:gd name="connsiteY1-16" fmla="*/ 0 h 537029"/>
                <a:gd name="connsiteX2-17" fmla="*/ 0 w 3156340"/>
                <a:gd name="connsiteY2-18" fmla="*/ 0 h 537029"/>
                <a:gd name="connsiteX0-19" fmla="*/ 3788175 w 3788175"/>
                <a:gd name="connsiteY0-20" fmla="*/ 537029 h 537029"/>
                <a:gd name="connsiteX1-21" fmla="*/ 3120518 w 3788175"/>
                <a:gd name="connsiteY1-22" fmla="*/ 0 h 537029"/>
                <a:gd name="connsiteX2-23" fmla="*/ 0 w 3788175"/>
                <a:gd name="connsiteY2-24" fmla="*/ 0 h 537029"/>
                <a:gd name="connsiteX0-25" fmla="*/ 5035644 w 5035644"/>
                <a:gd name="connsiteY0-26" fmla="*/ 1492882 h 1492882"/>
                <a:gd name="connsiteX1-27" fmla="*/ 3120518 w 5035644"/>
                <a:gd name="connsiteY1-28" fmla="*/ 0 h 1492882"/>
                <a:gd name="connsiteX2-29" fmla="*/ 0 w 5035644"/>
                <a:gd name="connsiteY2-30" fmla="*/ 0 h 1492882"/>
              </a:gdLst>
              <a:ahLst/>
              <a:cxnLst>
                <a:cxn ang="0">
                  <a:pos x="connsiteX0-1" y="connsiteY0-2"/>
                </a:cxn>
                <a:cxn ang="0">
                  <a:pos x="connsiteX1-3" y="connsiteY1-4"/>
                </a:cxn>
                <a:cxn ang="0">
                  <a:pos x="connsiteX2-5" y="connsiteY2-6"/>
                </a:cxn>
              </a:cxnLst>
              <a:rect l="l" t="t" r="r" b="b"/>
              <a:pathLst>
                <a:path w="5035644" h="1492882">
                  <a:moveTo>
                    <a:pt x="5035644" y="1492882"/>
                  </a:moveTo>
                  <a:lnTo>
                    <a:pt x="3120518" y="0"/>
                  </a:lnTo>
                  <a:lnTo>
                    <a:pt x="0" y="0"/>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3" name="椭圆 122"/>
            <p:cNvSpPr/>
            <p:nvPr/>
          </p:nvSpPr>
          <p:spPr>
            <a:xfrm>
              <a:off x="5702241" y="5540658"/>
              <a:ext cx="135959" cy="135959"/>
            </a:xfrm>
            <a:prstGeom prst="ellipse">
              <a:avLst/>
            </a:prstGeom>
            <a:solidFill>
              <a:srgbClr val="A6A6A6"/>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24" name="组合 123"/>
          <p:cNvGrpSpPr/>
          <p:nvPr/>
        </p:nvGrpSpPr>
        <p:grpSpPr>
          <a:xfrm>
            <a:off x="5004842" y="2985905"/>
            <a:ext cx="3184434" cy="952079"/>
            <a:chOff x="6243920" y="3672406"/>
            <a:chExt cx="4246280" cy="1269047"/>
          </a:xfrm>
        </p:grpSpPr>
        <p:sp>
          <p:nvSpPr>
            <p:cNvPr id="125" name="任意多边形 124"/>
            <p:cNvSpPr/>
            <p:nvPr/>
          </p:nvSpPr>
          <p:spPr>
            <a:xfrm flipV="1">
              <a:off x="6286500" y="3734953"/>
              <a:ext cx="4203700" cy="1206500"/>
            </a:xfrm>
            <a:custGeom>
              <a:avLst/>
              <a:gdLst>
                <a:gd name="connsiteX0" fmla="*/ 0 w 4419600"/>
                <a:gd name="connsiteY0" fmla="*/ 1066800 h 1066800"/>
                <a:gd name="connsiteX1" fmla="*/ 1917700 w 4419600"/>
                <a:gd name="connsiteY1" fmla="*/ 25400 h 1066800"/>
                <a:gd name="connsiteX2" fmla="*/ 4419600 w 4419600"/>
                <a:gd name="connsiteY2" fmla="*/ 0 h 1066800"/>
                <a:gd name="connsiteX0-1" fmla="*/ 0 w 4203700"/>
                <a:gd name="connsiteY0-2" fmla="*/ 1206500 h 1206500"/>
                <a:gd name="connsiteX1-3" fmla="*/ 1701800 w 4203700"/>
                <a:gd name="connsiteY1-4" fmla="*/ 25400 h 1206500"/>
                <a:gd name="connsiteX2-5" fmla="*/ 4203700 w 4203700"/>
                <a:gd name="connsiteY2-6" fmla="*/ 0 h 1206500"/>
              </a:gdLst>
              <a:ahLst/>
              <a:cxnLst>
                <a:cxn ang="0">
                  <a:pos x="connsiteX0-1" y="connsiteY0-2"/>
                </a:cxn>
                <a:cxn ang="0">
                  <a:pos x="connsiteX1-3" y="connsiteY1-4"/>
                </a:cxn>
                <a:cxn ang="0">
                  <a:pos x="connsiteX2-5" y="connsiteY2-6"/>
                </a:cxn>
              </a:cxnLst>
              <a:rect l="l" t="t" r="r" b="b"/>
              <a:pathLst>
                <a:path w="4203700" h="1206500">
                  <a:moveTo>
                    <a:pt x="0" y="1206500"/>
                  </a:moveTo>
                  <a:lnTo>
                    <a:pt x="1701800" y="25400"/>
                  </a:lnTo>
                  <a:lnTo>
                    <a:pt x="4203700" y="0"/>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6" name="椭圆 125"/>
            <p:cNvSpPr/>
            <p:nvPr/>
          </p:nvSpPr>
          <p:spPr>
            <a:xfrm>
              <a:off x="6243920" y="3672406"/>
              <a:ext cx="135959" cy="135959"/>
            </a:xfrm>
            <a:prstGeom prst="ellipse">
              <a:avLst/>
            </a:prstGeom>
            <a:solidFill>
              <a:srgbClr val="A6A6A6"/>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27" name="组合 126"/>
          <p:cNvGrpSpPr/>
          <p:nvPr/>
        </p:nvGrpSpPr>
        <p:grpSpPr>
          <a:xfrm>
            <a:off x="5004842" y="1060376"/>
            <a:ext cx="3184434" cy="952079"/>
            <a:chOff x="6243920" y="1105827"/>
            <a:chExt cx="4246280" cy="1269047"/>
          </a:xfrm>
        </p:grpSpPr>
        <p:sp>
          <p:nvSpPr>
            <p:cNvPr id="128" name="任意多边形 127"/>
            <p:cNvSpPr/>
            <p:nvPr/>
          </p:nvSpPr>
          <p:spPr>
            <a:xfrm flipV="1">
              <a:off x="6286500" y="1168374"/>
              <a:ext cx="4203700" cy="1206500"/>
            </a:xfrm>
            <a:custGeom>
              <a:avLst/>
              <a:gdLst>
                <a:gd name="connsiteX0" fmla="*/ 0 w 4419600"/>
                <a:gd name="connsiteY0" fmla="*/ 1066800 h 1066800"/>
                <a:gd name="connsiteX1" fmla="*/ 1917700 w 4419600"/>
                <a:gd name="connsiteY1" fmla="*/ 25400 h 1066800"/>
                <a:gd name="connsiteX2" fmla="*/ 4419600 w 4419600"/>
                <a:gd name="connsiteY2" fmla="*/ 0 h 1066800"/>
                <a:gd name="connsiteX0-1" fmla="*/ 0 w 4203700"/>
                <a:gd name="connsiteY0-2" fmla="*/ 1206500 h 1206500"/>
                <a:gd name="connsiteX1-3" fmla="*/ 1701800 w 4203700"/>
                <a:gd name="connsiteY1-4" fmla="*/ 25400 h 1206500"/>
                <a:gd name="connsiteX2-5" fmla="*/ 4203700 w 4203700"/>
                <a:gd name="connsiteY2-6" fmla="*/ 0 h 1206500"/>
              </a:gdLst>
              <a:ahLst/>
              <a:cxnLst>
                <a:cxn ang="0">
                  <a:pos x="connsiteX0-1" y="connsiteY0-2"/>
                </a:cxn>
                <a:cxn ang="0">
                  <a:pos x="connsiteX1-3" y="connsiteY1-4"/>
                </a:cxn>
                <a:cxn ang="0">
                  <a:pos x="connsiteX2-5" y="connsiteY2-6"/>
                </a:cxn>
              </a:cxnLst>
              <a:rect l="l" t="t" r="r" b="b"/>
              <a:pathLst>
                <a:path w="4203700" h="1206500">
                  <a:moveTo>
                    <a:pt x="0" y="1206500"/>
                  </a:moveTo>
                  <a:lnTo>
                    <a:pt x="1701800" y="25400"/>
                  </a:lnTo>
                  <a:lnTo>
                    <a:pt x="4203700" y="0"/>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9" name="椭圆 128"/>
            <p:cNvSpPr/>
            <p:nvPr/>
          </p:nvSpPr>
          <p:spPr>
            <a:xfrm>
              <a:off x="6243920" y="1105827"/>
              <a:ext cx="135959" cy="135959"/>
            </a:xfrm>
            <a:prstGeom prst="ellipse">
              <a:avLst/>
            </a:prstGeom>
            <a:solidFill>
              <a:srgbClr val="A6A6A6"/>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30" name="文本框 44"/>
          <p:cNvSpPr txBox="1"/>
          <p:nvPr/>
        </p:nvSpPr>
        <p:spPr>
          <a:xfrm>
            <a:off x="5947816" y="2074318"/>
            <a:ext cx="2666768" cy="500137"/>
          </a:xfrm>
          <a:prstGeom prst="rect">
            <a:avLst/>
          </a:prstGeom>
          <a:noFill/>
        </p:spPr>
        <p:txBody>
          <a:bodyPr wrap="square" lIns="68580" tIns="34290" rIns="68580" bIns="34290" rtlCol="0">
            <a:spAutoFit/>
          </a:bodyPr>
          <a:lstStyle/>
          <a:p>
            <a:r>
              <a:rPr lang="zh-CN" altLang="en-US" b="1" dirty="0">
                <a:solidFill>
                  <a:srgbClr val="FA783A"/>
                </a:solidFill>
                <a:cs typeface="+mn-ea"/>
                <a:sym typeface="+mn-lt"/>
              </a:rPr>
              <a:t>广西壮族自治区河池市</a:t>
            </a:r>
            <a:r>
              <a:rPr lang="en-US" altLang="zh-CN" b="1" dirty="0">
                <a:solidFill>
                  <a:srgbClr val="FA783A"/>
                </a:solidFill>
                <a:cs typeface="+mn-ea"/>
                <a:sym typeface="+mn-lt"/>
              </a:rPr>
              <a:t>20121</a:t>
            </a:r>
            <a:r>
              <a:rPr lang="zh-CN" altLang="en-US" b="1" dirty="0">
                <a:solidFill>
                  <a:srgbClr val="FA783A"/>
                </a:solidFill>
                <a:cs typeface="+mn-ea"/>
                <a:sym typeface="+mn-lt"/>
              </a:rPr>
              <a:t>年</a:t>
            </a:r>
            <a:r>
              <a:rPr lang="en-US" altLang="zh-CN" b="1" dirty="0">
                <a:solidFill>
                  <a:srgbClr val="FA783A"/>
                </a:solidFill>
                <a:cs typeface="+mn-ea"/>
                <a:sym typeface="+mn-lt"/>
              </a:rPr>
              <a:t>6</a:t>
            </a:r>
            <a:r>
              <a:rPr lang="zh-CN" altLang="en-US" b="1" dirty="0">
                <a:solidFill>
                  <a:srgbClr val="FA783A"/>
                </a:solidFill>
                <a:cs typeface="+mn-ea"/>
                <a:sym typeface="+mn-lt"/>
              </a:rPr>
              <a:t>月</a:t>
            </a:r>
            <a:r>
              <a:rPr lang="en-US" altLang="zh-CN" b="1" dirty="0">
                <a:solidFill>
                  <a:srgbClr val="FA783A"/>
                </a:solidFill>
                <a:cs typeface="+mn-ea"/>
                <a:sym typeface="+mn-lt"/>
              </a:rPr>
              <a:t>1</a:t>
            </a:r>
            <a:r>
              <a:rPr lang="zh-CN" altLang="en-US" b="1" dirty="0">
                <a:solidFill>
                  <a:srgbClr val="FA783A"/>
                </a:solidFill>
                <a:cs typeface="+mn-ea"/>
                <a:sym typeface="+mn-lt"/>
              </a:rPr>
              <a:t>日通报了一起典型案例。</a:t>
            </a:r>
            <a:endParaRPr lang="zh-CN" altLang="en-US" b="1" dirty="0">
              <a:solidFill>
                <a:srgbClr val="FA783A"/>
              </a:solidFill>
              <a:cs typeface="+mn-ea"/>
              <a:sym typeface="+mn-lt"/>
            </a:endParaRPr>
          </a:p>
        </p:txBody>
      </p:sp>
      <p:sp>
        <p:nvSpPr>
          <p:cNvPr id="132" name="文本框 44"/>
          <p:cNvSpPr txBox="1"/>
          <p:nvPr/>
        </p:nvSpPr>
        <p:spPr>
          <a:xfrm>
            <a:off x="5936400" y="4102128"/>
            <a:ext cx="2470781" cy="500137"/>
          </a:xfrm>
          <a:prstGeom prst="rect">
            <a:avLst/>
          </a:prstGeom>
          <a:noFill/>
        </p:spPr>
        <p:txBody>
          <a:bodyPr wrap="square" lIns="68580" tIns="34290" rIns="68580" bIns="34290" rtlCol="0">
            <a:spAutoFit/>
          </a:bodyPr>
          <a:lstStyle/>
          <a:p>
            <a:r>
              <a:rPr lang="zh-CN" altLang="en-US" b="1" dirty="0">
                <a:solidFill>
                  <a:srgbClr val="FA783A"/>
                </a:solidFill>
                <a:cs typeface="+mn-ea"/>
                <a:sym typeface="+mn-lt"/>
              </a:rPr>
              <a:t>重庆市近年来查处扶贫领域的典型案例。</a:t>
            </a:r>
            <a:endParaRPr lang="zh-CN" altLang="en-US" b="1" dirty="0">
              <a:solidFill>
                <a:srgbClr val="FA783A"/>
              </a:solidFill>
              <a:cs typeface="+mn-ea"/>
              <a:sym typeface="+mn-lt"/>
            </a:endParaRPr>
          </a:p>
        </p:txBody>
      </p:sp>
      <p:sp>
        <p:nvSpPr>
          <p:cNvPr id="134" name="文本框 44"/>
          <p:cNvSpPr txBox="1"/>
          <p:nvPr/>
        </p:nvSpPr>
        <p:spPr>
          <a:xfrm>
            <a:off x="489496" y="3040703"/>
            <a:ext cx="3150511" cy="500137"/>
          </a:xfrm>
          <a:prstGeom prst="rect">
            <a:avLst/>
          </a:prstGeom>
          <a:noFill/>
        </p:spPr>
        <p:txBody>
          <a:bodyPr wrap="square" lIns="68580" tIns="34290" rIns="68580" bIns="34290" rtlCol="0">
            <a:spAutoFit/>
          </a:bodyPr>
          <a:lstStyle/>
          <a:p>
            <a:r>
              <a:rPr lang="zh-CN" altLang="en-US" b="1" dirty="0">
                <a:solidFill>
                  <a:srgbClr val="FA783A"/>
                </a:solidFill>
                <a:cs typeface="+mn-ea"/>
                <a:sym typeface="+mn-lt"/>
              </a:rPr>
              <a:t>广西壮族自治区柳州市柳城县</a:t>
            </a:r>
            <a:r>
              <a:rPr lang="en-US" altLang="zh-CN" b="1" dirty="0">
                <a:solidFill>
                  <a:srgbClr val="FA783A"/>
                </a:solidFill>
                <a:cs typeface="+mn-ea"/>
                <a:sym typeface="+mn-lt"/>
              </a:rPr>
              <a:t>2021</a:t>
            </a:r>
            <a:r>
              <a:rPr lang="zh-CN" altLang="en-US" b="1" dirty="0">
                <a:solidFill>
                  <a:srgbClr val="FA783A"/>
                </a:solidFill>
                <a:cs typeface="+mn-ea"/>
                <a:sym typeface="+mn-lt"/>
              </a:rPr>
              <a:t>年</a:t>
            </a:r>
            <a:r>
              <a:rPr lang="en-US" altLang="zh-CN" b="1" dirty="0">
                <a:solidFill>
                  <a:srgbClr val="FA783A"/>
                </a:solidFill>
                <a:cs typeface="+mn-ea"/>
                <a:sym typeface="+mn-lt"/>
              </a:rPr>
              <a:t>6</a:t>
            </a:r>
            <a:r>
              <a:rPr lang="zh-CN" altLang="en-US" b="1" dirty="0">
                <a:solidFill>
                  <a:srgbClr val="FA783A"/>
                </a:solidFill>
                <a:cs typeface="+mn-ea"/>
                <a:sym typeface="+mn-lt"/>
              </a:rPr>
              <a:t>月</a:t>
            </a:r>
            <a:r>
              <a:rPr lang="en-US" altLang="zh-CN" b="1" dirty="0">
                <a:solidFill>
                  <a:srgbClr val="FA783A"/>
                </a:solidFill>
                <a:cs typeface="+mn-ea"/>
                <a:sym typeface="+mn-lt"/>
              </a:rPr>
              <a:t>6</a:t>
            </a:r>
            <a:r>
              <a:rPr lang="zh-CN" altLang="en-US" b="1" dirty="0">
                <a:solidFill>
                  <a:srgbClr val="FA783A"/>
                </a:solidFill>
                <a:cs typeface="+mn-ea"/>
                <a:sym typeface="+mn-lt"/>
              </a:rPr>
              <a:t>日通报三起典型案例。</a:t>
            </a:r>
            <a:endParaRPr lang="zh-CN" altLang="en-US" b="1" dirty="0">
              <a:solidFill>
                <a:srgbClr val="FA783A"/>
              </a:solidFill>
              <a:cs typeface="+mn-ea"/>
              <a:sym typeface="+mn-lt"/>
            </a:endParaRPr>
          </a:p>
        </p:txBody>
      </p:sp>
      <p:sp>
        <p:nvSpPr>
          <p:cNvPr id="136" name="文本框 44"/>
          <p:cNvSpPr txBox="1"/>
          <p:nvPr/>
        </p:nvSpPr>
        <p:spPr>
          <a:xfrm>
            <a:off x="414293" y="891887"/>
            <a:ext cx="3310324" cy="715581"/>
          </a:xfrm>
          <a:prstGeom prst="rect">
            <a:avLst/>
          </a:prstGeom>
          <a:noFill/>
        </p:spPr>
        <p:txBody>
          <a:bodyPr wrap="square" lIns="68580" tIns="34290" rIns="68580" bIns="34290" rtlCol="0">
            <a:spAutoFit/>
          </a:bodyPr>
          <a:lstStyle/>
          <a:p>
            <a:r>
              <a:rPr lang="zh-CN" altLang="en-US" b="1" dirty="0">
                <a:solidFill>
                  <a:srgbClr val="FA783A"/>
                </a:solidFill>
                <a:cs typeface="+mn-ea"/>
                <a:sym typeface="+mn-lt"/>
              </a:rPr>
              <a:t>陕西省延安市志丹县</a:t>
            </a:r>
            <a:r>
              <a:rPr lang="en-US" altLang="zh-CN" b="1" dirty="0">
                <a:solidFill>
                  <a:srgbClr val="FA783A"/>
                </a:solidFill>
                <a:cs typeface="+mn-ea"/>
                <a:sym typeface="+mn-lt"/>
              </a:rPr>
              <a:t>2021</a:t>
            </a:r>
            <a:r>
              <a:rPr lang="zh-CN" altLang="en-US" b="1" dirty="0">
                <a:solidFill>
                  <a:srgbClr val="FA783A"/>
                </a:solidFill>
                <a:cs typeface="+mn-ea"/>
                <a:sym typeface="+mn-lt"/>
              </a:rPr>
              <a:t>年</a:t>
            </a:r>
            <a:r>
              <a:rPr lang="en-US" altLang="zh-CN" b="1" dirty="0">
                <a:solidFill>
                  <a:srgbClr val="FA783A"/>
                </a:solidFill>
                <a:cs typeface="+mn-ea"/>
                <a:sym typeface="+mn-lt"/>
              </a:rPr>
              <a:t>12</a:t>
            </a:r>
            <a:r>
              <a:rPr lang="zh-CN" altLang="en-US" b="1" dirty="0">
                <a:solidFill>
                  <a:srgbClr val="FA783A"/>
                </a:solidFill>
                <a:cs typeface="+mn-ea"/>
                <a:sym typeface="+mn-lt"/>
              </a:rPr>
              <a:t>月</a:t>
            </a:r>
            <a:r>
              <a:rPr lang="en-US" altLang="zh-CN" b="1" dirty="0">
                <a:solidFill>
                  <a:srgbClr val="FA783A"/>
                </a:solidFill>
                <a:cs typeface="+mn-ea"/>
                <a:sym typeface="+mn-lt"/>
              </a:rPr>
              <a:t>8</a:t>
            </a:r>
            <a:r>
              <a:rPr lang="zh-CN" altLang="en-US" b="1" dirty="0">
                <a:solidFill>
                  <a:srgbClr val="FA783A"/>
                </a:solidFill>
                <a:cs typeface="+mn-ea"/>
                <a:sym typeface="+mn-lt"/>
              </a:rPr>
              <a:t>日通报了两起巩固拓展脱贫攻坚成果与乡村振兴有效衔接领域违纪问题典型案例。</a:t>
            </a:r>
            <a:endParaRPr lang="zh-CN" altLang="en-US" b="1" dirty="0">
              <a:solidFill>
                <a:srgbClr val="FA783A"/>
              </a:solidFill>
              <a:cs typeface="+mn-ea"/>
              <a:sym typeface="+mn-lt"/>
            </a:endParaRPr>
          </a:p>
        </p:txBody>
      </p:sp>
      <p:grpSp>
        <p:nvGrpSpPr>
          <p:cNvPr id="45" name="组合 44"/>
          <p:cNvGrpSpPr/>
          <p:nvPr/>
        </p:nvGrpSpPr>
        <p:grpSpPr>
          <a:xfrm>
            <a:off x="195040" y="69177"/>
            <a:ext cx="3733236" cy="400110"/>
            <a:chOff x="195040" y="69177"/>
            <a:chExt cx="3733236" cy="400110"/>
          </a:xfrm>
        </p:grpSpPr>
        <p:sp>
          <p:nvSpPr>
            <p:cNvPr id="46" name="文本框 45"/>
            <p:cNvSpPr txBox="1"/>
            <p:nvPr/>
          </p:nvSpPr>
          <p:spPr>
            <a:xfrm>
              <a:off x="825208" y="94476"/>
              <a:ext cx="3103068" cy="369332"/>
            </a:xfrm>
            <a:prstGeom prst="rect">
              <a:avLst/>
            </a:prstGeom>
            <a:noFill/>
          </p:spPr>
          <p:txBody>
            <a:bodyPr wrap="square">
              <a:spAutoFit/>
            </a:bodyPr>
            <a:lstStyle/>
            <a:p>
              <a:r>
                <a:rPr lang="zh-CN" altLang="en-US" sz="1800" b="1" dirty="0">
                  <a:gradFill>
                    <a:gsLst>
                      <a:gs pos="0">
                        <a:srgbClr val="E3413E"/>
                      </a:gs>
                      <a:gs pos="100000">
                        <a:srgbClr val="C00000"/>
                      </a:gs>
                    </a:gsLst>
                    <a:lin ang="5400000" scaled="1"/>
                  </a:gra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rPr>
                <a:t>乡村振兴相关典型案例通报</a:t>
              </a:r>
              <a:endParaRPr lang="zh-CN" altLang="en-US" sz="1800" b="1" dirty="0">
                <a:gradFill>
                  <a:gsLst>
                    <a:gs pos="0">
                      <a:srgbClr val="E3413E"/>
                    </a:gs>
                    <a:gs pos="100000">
                      <a:srgbClr val="C00000"/>
                    </a:gs>
                  </a:gsLst>
                  <a:lin ang="5400000" scaled="1"/>
                </a:gra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endParaRPr>
            </a:p>
          </p:txBody>
        </p:sp>
        <p:sp>
          <p:nvSpPr>
            <p:cNvPr id="47" name="文本框 46"/>
            <p:cNvSpPr txBox="1"/>
            <p:nvPr/>
          </p:nvSpPr>
          <p:spPr>
            <a:xfrm>
              <a:off x="195040" y="69177"/>
              <a:ext cx="539938" cy="400110"/>
            </a:xfrm>
            <a:prstGeom prst="rect">
              <a:avLst/>
            </a:prstGeom>
            <a:noFill/>
          </p:spPr>
          <p:txBody>
            <a:bodyPr wrap="square">
              <a:spAutoFit/>
            </a:bodyPr>
            <a:lstStyle/>
            <a:p>
              <a:pPr algn="ctr"/>
              <a:r>
                <a:rPr lang="en-US" altLang="zh-CN" sz="2000" b="1" dirty="0">
                  <a:gradFill>
                    <a:gsLst>
                      <a:gs pos="0">
                        <a:srgbClr val="FFFF00">
                          <a:alpha val="84000"/>
                        </a:srgbClr>
                      </a:gs>
                      <a:gs pos="100000">
                        <a:srgbClr val="FFC000"/>
                      </a:gs>
                    </a:gsLst>
                    <a:lin ang="5400000" scaled="1"/>
                  </a:gra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rPr>
                <a:t>02</a:t>
              </a:r>
              <a:endParaRPr lang="zh-CN" altLang="en-US" sz="2000" b="1" dirty="0">
                <a:gradFill>
                  <a:gsLst>
                    <a:gs pos="0">
                      <a:srgbClr val="FFFF00">
                        <a:alpha val="84000"/>
                      </a:srgbClr>
                    </a:gs>
                    <a:gs pos="100000">
                      <a:srgbClr val="FFC000"/>
                    </a:gs>
                  </a:gsLst>
                  <a:lin ang="5400000" scaled="1"/>
                </a:gradFill>
                <a:latin typeface="江城律动宋" panose="02020700000000000000" pitchFamily="18" charset="-122"/>
                <a:ea typeface="江城律动宋" panose="02020700000000000000" pitchFamily="18" charset="-122"/>
              </a:endParaRPr>
            </a:p>
          </p:txBody>
        </p:sp>
      </p:grpSp>
      <p:grpSp>
        <p:nvGrpSpPr>
          <p:cNvPr id="44" name="组合 43"/>
          <p:cNvGrpSpPr/>
          <p:nvPr/>
        </p:nvGrpSpPr>
        <p:grpSpPr>
          <a:xfrm>
            <a:off x="4584995" y="-20216"/>
            <a:ext cx="4777722" cy="747603"/>
            <a:chOff x="2810992" y="3767486"/>
            <a:chExt cx="5838067" cy="747603"/>
          </a:xfrm>
        </p:grpSpPr>
        <p:pic>
          <p:nvPicPr>
            <p:cNvPr id="48" name="图片 47"/>
            <p:cNvPicPr>
              <a:picLocks noChangeAspect="1"/>
            </p:cNvPicPr>
            <p:nvPr/>
          </p:nvPicPr>
          <p:blipFill rotWithShape="1">
            <a:blip r:embed="rId2" cstate="print">
              <a:extLst>
                <a:ext uri="{BEBA8EAE-BF5A-486C-A8C5-ECC9F3942E4B}">
                  <a14:imgProps xmlns:a14="http://schemas.microsoft.com/office/drawing/2010/main">
                    <a14:imgLayer r:embed="rId3">
                      <a14:imgEffect>
                        <a14:saturation sat="66000"/>
                      </a14:imgEffect>
                    </a14:imgLayer>
                  </a14:imgProps>
                </a:ext>
              </a:extLst>
            </a:blip>
            <a:srcRect t="76775"/>
            <a:stretch>
              <a:fillRect/>
            </a:stretch>
          </p:blipFill>
          <p:spPr>
            <a:xfrm rot="16200000">
              <a:off x="8254688" y="3939555"/>
              <a:ext cx="528902" cy="259841"/>
            </a:xfrm>
            <a:prstGeom prst="rect">
              <a:avLst/>
            </a:prstGeom>
          </p:spPr>
        </p:pic>
        <p:pic>
          <p:nvPicPr>
            <p:cNvPr id="49" name="图片 48"/>
            <p:cNvPicPr>
              <a:picLocks noChangeAspect="1"/>
            </p:cNvPicPr>
            <p:nvPr/>
          </p:nvPicPr>
          <p:blipFill rotWithShape="1">
            <a:blip r:embed="rId4" cstate="print">
              <a:extLst>
                <a:ext uri="{BEBA8EAE-BF5A-486C-A8C5-ECC9F3942E4B}">
                  <a14:imgProps xmlns:a14="http://schemas.microsoft.com/office/drawing/2010/main">
                    <a14:imgLayer r:embed="rId3">
                      <a14:imgEffect>
                        <a14:saturation sat="66000"/>
                      </a14:imgEffect>
                    </a14:imgLayer>
                  </a14:imgProps>
                </a:ext>
              </a:extLst>
            </a:blip>
            <a:srcRect t="76775"/>
            <a:stretch>
              <a:fillRect/>
            </a:stretch>
          </p:blipFill>
          <p:spPr>
            <a:xfrm>
              <a:off x="3089573" y="4320152"/>
              <a:ext cx="4798053" cy="194937"/>
            </a:xfrm>
            <a:prstGeom prst="rect">
              <a:avLst/>
            </a:prstGeom>
          </p:spPr>
        </p:pic>
        <p:sp>
          <p:nvSpPr>
            <p:cNvPr id="50" name="圆角矩形 329"/>
            <p:cNvSpPr/>
            <p:nvPr/>
          </p:nvSpPr>
          <p:spPr>
            <a:xfrm>
              <a:off x="3591165" y="3796009"/>
              <a:ext cx="4798053" cy="430928"/>
            </a:xfrm>
            <a:prstGeom prst="roundRect">
              <a:avLst>
                <a:gd name="adj" fmla="val 9218"/>
              </a:avLst>
            </a:prstGeom>
            <a:gradFill>
              <a:gsLst>
                <a:gs pos="0">
                  <a:srgbClr val="FF0000"/>
                </a:gs>
                <a:gs pos="53000">
                  <a:srgbClr val="E3413E"/>
                </a:gs>
                <a:gs pos="100000">
                  <a:srgbClr val="C00000"/>
                </a:gs>
              </a:gsLst>
              <a:lin ang="5400000" scaled="1"/>
            </a:gradFill>
            <a:ln>
              <a:solidFill>
                <a:schemeClr val="bg1"/>
              </a:solidFill>
            </a:ln>
            <a:effectLst>
              <a:outerShdw blurRad="76200" dist="381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dirty="0">
                <a:cs typeface="+mn-ea"/>
                <a:sym typeface="+mn-lt"/>
              </a:endParaRPr>
            </a:p>
          </p:txBody>
        </p:sp>
        <p:sp>
          <p:nvSpPr>
            <p:cNvPr id="51" name="任意多边形: 形状 50"/>
            <p:cNvSpPr/>
            <p:nvPr/>
          </p:nvSpPr>
          <p:spPr>
            <a:xfrm>
              <a:off x="2810992" y="3767486"/>
              <a:ext cx="5578226" cy="290595"/>
            </a:xfrm>
            <a:custGeom>
              <a:avLst/>
              <a:gdLst>
                <a:gd name="connsiteX0" fmla="*/ 48754 w 3292340"/>
                <a:gd name="connsiteY0" fmla="*/ 0 h 290595"/>
                <a:gd name="connsiteX1" fmla="*/ 3243586 w 3292340"/>
                <a:gd name="connsiteY1" fmla="*/ 0 h 290595"/>
                <a:gd name="connsiteX2" fmla="*/ 3292340 w 3292340"/>
                <a:gd name="connsiteY2" fmla="*/ 48754 h 290595"/>
                <a:gd name="connsiteX3" fmla="*/ 3292340 w 3292340"/>
                <a:gd name="connsiteY3" fmla="*/ 290595 h 290595"/>
                <a:gd name="connsiteX4" fmla="*/ 3243586 w 3292340"/>
                <a:gd name="connsiteY4" fmla="*/ 241841 h 290595"/>
                <a:gd name="connsiteX5" fmla="*/ 48754 w 3292340"/>
                <a:gd name="connsiteY5" fmla="*/ 241841 h 290595"/>
                <a:gd name="connsiteX6" fmla="*/ 0 w 3292340"/>
                <a:gd name="connsiteY6" fmla="*/ 290595 h 290595"/>
                <a:gd name="connsiteX7" fmla="*/ 0 w 3292340"/>
                <a:gd name="connsiteY7" fmla="*/ 48754 h 290595"/>
                <a:gd name="connsiteX8" fmla="*/ 48754 w 3292340"/>
                <a:gd name="connsiteY8" fmla="*/ 0 h 290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92340" h="290595">
                  <a:moveTo>
                    <a:pt x="48754" y="0"/>
                  </a:moveTo>
                  <a:lnTo>
                    <a:pt x="3243586" y="0"/>
                  </a:lnTo>
                  <a:cubicBezTo>
                    <a:pt x="3270512" y="0"/>
                    <a:pt x="3292340" y="21828"/>
                    <a:pt x="3292340" y="48754"/>
                  </a:cubicBezTo>
                  <a:lnTo>
                    <a:pt x="3292340" y="290595"/>
                  </a:lnTo>
                  <a:cubicBezTo>
                    <a:pt x="3292340" y="263669"/>
                    <a:pt x="3270512" y="241841"/>
                    <a:pt x="3243586" y="241841"/>
                  </a:cubicBezTo>
                  <a:lnTo>
                    <a:pt x="48754" y="241841"/>
                  </a:lnTo>
                  <a:cubicBezTo>
                    <a:pt x="21828" y="241841"/>
                    <a:pt x="0" y="263669"/>
                    <a:pt x="0" y="290595"/>
                  </a:cubicBezTo>
                  <a:lnTo>
                    <a:pt x="0" y="48754"/>
                  </a:lnTo>
                  <a:cubicBezTo>
                    <a:pt x="0" y="21828"/>
                    <a:pt x="21828" y="0"/>
                    <a:pt x="48754" y="0"/>
                  </a:cubicBezTo>
                  <a:close/>
                </a:path>
              </a:pathLst>
            </a:custGeom>
            <a:solidFill>
              <a:schemeClr val="bg1">
                <a:alpha val="43000"/>
              </a:schemeClr>
            </a:solidFill>
            <a:ln>
              <a:noFill/>
            </a:ln>
            <a:effectLst>
              <a:outerShdw blurRad="76200" dist="381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68589" tIns="34295" rIns="68589" bIns="34295" rtlCol="0" anchor="ctr">
              <a:noAutofit/>
            </a:bodyPr>
            <a:lstStyle/>
            <a:p>
              <a:pPr algn="ctr"/>
              <a:endParaRPr lang="zh-CN" altLang="en-US" dirty="0">
                <a:cs typeface="+mn-ea"/>
                <a:sym typeface="+mn-lt"/>
              </a:endParaRPr>
            </a:p>
          </p:txBody>
        </p:sp>
      </p:grpSp>
      <p:sp>
        <p:nvSpPr>
          <p:cNvPr id="52" name="文本框 51"/>
          <p:cNvSpPr txBox="1"/>
          <p:nvPr/>
        </p:nvSpPr>
        <p:spPr>
          <a:xfrm>
            <a:off x="5348642" y="46695"/>
            <a:ext cx="3926602" cy="338554"/>
          </a:xfrm>
          <a:prstGeom prst="rect">
            <a:avLst/>
          </a:prstGeom>
          <a:noFill/>
        </p:spPr>
        <p:txBody>
          <a:bodyPr wrap="square">
            <a:spAutoFit/>
          </a:bodyPr>
          <a:lstStyle/>
          <a:p>
            <a:pPr algn="ctr"/>
            <a:r>
              <a:rPr lang="zh-CN" altLang="en-US" sz="1600" b="1" dirty="0">
                <a:solidFill>
                  <a:schemeClr val="bg1"/>
                </a:solidFill>
                <a:latin typeface="+mn-ea"/>
                <a:cs typeface="Arial" panose="020B0604020202020204" pitchFamily="34" charset="0"/>
              </a:rPr>
              <a:t>涪陵区</a:t>
            </a:r>
            <a:r>
              <a:rPr lang="en-US" altLang="zh-CN" sz="1600" b="1" dirty="0">
                <a:solidFill>
                  <a:schemeClr val="bg1"/>
                </a:solidFill>
                <a:latin typeface="+mn-ea"/>
                <a:cs typeface="Arial" panose="020B0604020202020204" pitchFamily="34" charset="0"/>
              </a:rPr>
              <a:t>2022</a:t>
            </a:r>
            <a:r>
              <a:rPr lang="zh-CN" altLang="en-US" sz="1600" b="1" dirty="0">
                <a:solidFill>
                  <a:schemeClr val="bg1"/>
                </a:solidFill>
                <a:latin typeface="+mn-ea"/>
                <a:cs typeface="Arial" panose="020B0604020202020204" pitchFamily="34" charset="0"/>
              </a:rPr>
              <a:t>年乡村振兴干部培训班</a:t>
            </a:r>
            <a:endParaRPr lang="zh-CN" altLang="en-US" sz="1600" b="1" dirty="0">
              <a:solidFill>
                <a:schemeClr val="bg1"/>
              </a:solidFill>
              <a:latin typeface="+mn-ea"/>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637690" y="772344"/>
            <a:ext cx="5743415" cy="3768787"/>
            <a:chOff x="1692475" y="819980"/>
            <a:chExt cx="5629580" cy="3768787"/>
          </a:xfrm>
        </p:grpSpPr>
        <p:grpSp>
          <p:nvGrpSpPr>
            <p:cNvPr id="2" name="组合 1"/>
            <p:cNvGrpSpPr/>
            <p:nvPr/>
          </p:nvGrpSpPr>
          <p:grpSpPr>
            <a:xfrm>
              <a:off x="1692475" y="819980"/>
              <a:ext cx="5629580" cy="3768787"/>
              <a:chOff x="1692475" y="819980"/>
              <a:chExt cx="5629580" cy="3768787"/>
            </a:xfrm>
          </p:grpSpPr>
          <p:grpSp>
            <p:nvGrpSpPr>
              <p:cNvPr id="304" name="组合 303"/>
              <p:cNvGrpSpPr/>
              <p:nvPr/>
            </p:nvGrpSpPr>
            <p:grpSpPr>
              <a:xfrm rot="16200000">
                <a:off x="2622871" y="-110416"/>
                <a:ext cx="3768787" cy="5629580"/>
                <a:chOff x="5863698" y="873284"/>
                <a:chExt cx="3977251" cy="5941768"/>
              </a:xfrm>
            </p:grpSpPr>
            <p:sp>
              <p:nvSpPr>
                <p:cNvPr id="305" name="圆角矩形 304"/>
                <p:cNvSpPr/>
                <p:nvPr/>
              </p:nvSpPr>
              <p:spPr>
                <a:xfrm>
                  <a:off x="5863698" y="955766"/>
                  <a:ext cx="3977251" cy="5859286"/>
                </a:xfrm>
                <a:prstGeom prst="roundRect">
                  <a:avLst>
                    <a:gd name="adj" fmla="val 4670"/>
                  </a:avLst>
                </a:prstGeom>
                <a:gradFill flip="none" rotWithShape="1">
                  <a:gsLst>
                    <a:gs pos="0">
                      <a:sysClr val="window" lastClr="FFFFFF">
                        <a:lumMod val="50000"/>
                      </a:sysClr>
                    </a:gs>
                    <a:gs pos="100000">
                      <a:sysClr val="windowText" lastClr="000000">
                        <a:lumMod val="75000"/>
                        <a:lumOff val="25000"/>
                      </a:sysClr>
                    </a:gs>
                  </a:gsLst>
                  <a:lin ang="8100000" scaled="0"/>
                  <a:tileRect/>
                </a:gradFill>
                <a:ln w="22225" cap="flat" cmpd="sng" algn="ctr">
                  <a:gradFill flip="none" rotWithShape="1">
                    <a:gsLst>
                      <a:gs pos="0">
                        <a:sysClr val="window" lastClr="FFFFFF">
                          <a:lumMod val="65000"/>
                        </a:sysClr>
                      </a:gs>
                      <a:gs pos="100000">
                        <a:sysClr val="windowText" lastClr="000000">
                          <a:lumMod val="85000"/>
                          <a:lumOff val="15000"/>
                        </a:sysClr>
                      </a:gs>
                    </a:gsLst>
                    <a:lin ang="8100000" scaled="0"/>
                    <a:tileRect/>
                  </a:gradFill>
                  <a:prstDash val="solid"/>
                  <a:miter lim="800000"/>
                </a:ln>
                <a:effectLst>
                  <a:outerShdw blurRad="139700" dist="762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06" name="圆角矩形 305"/>
                <p:cNvSpPr/>
                <p:nvPr/>
              </p:nvSpPr>
              <p:spPr>
                <a:xfrm>
                  <a:off x="6020187" y="1143000"/>
                  <a:ext cx="3664269" cy="5503127"/>
                </a:xfrm>
                <a:prstGeom prst="roundRect">
                  <a:avLst>
                    <a:gd name="adj" fmla="val 0"/>
                  </a:avLst>
                </a:prstGeom>
                <a:solidFill>
                  <a:sysClr val="window" lastClr="FFFFFF">
                    <a:lumMod val="95000"/>
                  </a:sysClr>
                </a:solidFill>
                <a:ln w="25400" cap="flat" cmpd="sng" algn="ctr">
                  <a:noFill/>
                  <a:prstDash val="solid"/>
                  <a:miter lim="800000"/>
                </a:ln>
                <a:effectLst>
                  <a:outerShdw blurRad="177800" dist="88900" dir="2700000" algn="tl"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nvGrpSpPr>
                <p:cNvPr id="307" name="组合 306"/>
                <p:cNvGrpSpPr/>
                <p:nvPr/>
              </p:nvGrpSpPr>
              <p:grpSpPr>
                <a:xfrm>
                  <a:off x="6109405" y="1233420"/>
                  <a:ext cx="3485833" cy="234632"/>
                  <a:chOff x="2149635" y="1165383"/>
                  <a:chExt cx="3485831" cy="234634"/>
                </a:xfrm>
              </p:grpSpPr>
              <p:grpSp>
                <p:nvGrpSpPr>
                  <p:cNvPr id="338" name="组合 337"/>
                  <p:cNvGrpSpPr/>
                  <p:nvPr/>
                </p:nvGrpSpPr>
                <p:grpSpPr>
                  <a:xfrm>
                    <a:off x="2149635" y="1165385"/>
                    <a:ext cx="234632" cy="234632"/>
                    <a:chOff x="2483014" y="1114427"/>
                    <a:chExt cx="209550" cy="209550"/>
                  </a:xfrm>
                </p:grpSpPr>
                <p:sp>
                  <p:nvSpPr>
                    <p:cNvPr id="366" name="椭圆 365"/>
                    <p:cNvSpPr/>
                    <p:nvPr/>
                  </p:nvSpPr>
                  <p:spPr>
                    <a:xfrm>
                      <a:off x="2483014" y="1114427"/>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67" name="椭圆 366"/>
                    <p:cNvSpPr/>
                    <p:nvPr/>
                  </p:nvSpPr>
                  <p:spPr>
                    <a:xfrm>
                      <a:off x="2502060"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339" name="组合 338"/>
                  <p:cNvGrpSpPr/>
                  <p:nvPr/>
                </p:nvGrpSpPr>
                <p:grpSpPr>
                  <a:xfrm>
                    <a:off x="2510880" y="1165385"/>
                    <a:ext cx="234632" cy="234632"/>
                    <a:chOff x="2483014" y="1114427"/>
                    <a:chExt cx="209550" cy="209550"/>
                  </a:xfrm>
                </p:grpSpPr>
                <p:sp>
                  <p:nvSpPr>
                    <p:cNvPr id="364" name="椭圆 363"/>
                    <p:cNvSpPr/>
                    <p:nvPr/>
                  </p:nvSpPr>
                  <p:spPr>
                    <a:xfrm>
                      <a:off x="2483014" y="1114427"/>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65" name="椭圆 364"/>
                    <p:cNvSpPr/>
                    <p:nvPr/>
                  </p:nvSpPr>
                  <p:spPr>
                    <a:xfrm>
                      <a:off x="2502060"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340" name="组合 339"/>
                  <p:cNvGrpSpPr/>
                  <p:nvPr/>
                </p:nvGrpSpPr>
                <p:grpSpPr>
                  <a:xfrm>
                    <a:off x="2872124" y="1165385"/>
                    <a:ext cx="234632" cy="234632"/>
                    <a:chOff x="2483014" y="1114427"/>
                    <a:chExt cx="209550" cy="209550"/>
                  </a:xfrm>
                </p:grpSpPr>
                <p:sp>
                  <p:nvSpPr>
                    <p:cNvPr id="362" name="椭圆 361"/>
                    <p:cNvSpPr/>
                    <p:nvPr/>
                  </p:nvSpPr>
                  <p:spPr>
                    <a:xfrm>
                      <a:off x="2483014" y="1114427"/>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63" name="椭圆 362"/>
                    <p:cNvSpPr/>
                    <p:nvPr/>
                  </p:nvSpPr>
                  <p:spPr>
                    <a:xfrm>
                      <a:off x="2502060"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341" name="组合 340"/>
                  <p:cNvGrpSpPr/>
                  <p:nvPr/>
                </p:nvGrpSpPr>
                <p:grpSpPr>
                  <a:xfrm>
                    <a:off x="3233369" y="1165385"/>
                    <a:ext cx="234632" cy="234632"/>
                    <a:chOff x="2483014" y="1114427"/>
                    <a:chExt cx="209550" cy="209550"/>
                  </a:xfrm>
                </p:grpSpPr>
                <p:sp>
                  <p:nvSpPr>
                    <p:cNvPr id="360" name="椭圆 359"/>
                    <p:cNvSpPr/>
                    <p:nvPr/>
                  </p:nvSpPr>
                  <p:spPr>
                    <a:xfrm>
                      <a:off x="2483014" y="1114427"/>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61" name="椭圆 360"/>
                    <p:cNvSpPr/>
                    <p:nvPr/>
                  </p:nvSpPr>
                  <p:spPr>
                    <a:xfrm>
                      <a:off x="2502060"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342" name="组合 341"/>
                  <p:cNvGrpSpPr/>
                  <p:nvPr/>
                </p:nvGrpSpPr>
                <p:grpSpPr>
                  <a:xfrm>
                    <a:off x="3594615" y="1165383"/>
                    <a:ext cx="234632" cy="234632"/>
                    <a:chOff x="2483014" y="1114427"/>
                    <a:chExt cx="209550" cy="209550"/>
                  </a:xfrm>
                </p:grpSpPr>
                <p:sp>
                  <p:nvSpPr>
                    <p:cNvPr id="358" name="椭圆 357"/>
                    <p:cNvSpPr/>
                    <p:nvPr/>
                  </p:nvSpPr>
                  <p:spPr>
                    <a:xfrm>
                      <a:off x="2483014" y="1114427"/>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59" name="椭圆 358"/>
                    <p:cNvSpPr/>
                    <p:nvPr/>
                  </p:nvSpPr>
                  <p:spPr>
                    <a:xfrm>
                      <a:off x="2502060"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343" name="组合 342"/>
                  <p:cNvGrpSpPr/>
                  <p:nvPr/>
                </p:nvGrpSpPr>
                <p:grpSpPr>
                  <a:xfrm>
                    <a:off x="3955858" y="1165384"/>
                    <a:ext cx="234632" cy="234632"/>
                    <a:chOff x="2483014" y="1114427"/>
                    <a:chExt cx="209550" cy="209550"/>
                  </a:xfrm>
                </p:grpSpPr>
                <p:sp>
                  <p:nvSpPr>
                    <p:cNvPr id="356" name="椭圆 355"/>
                    <p:cNvSpPr/>
                    <p:nvPr/>
                  </p:nvSpPr>
                  <p:spPr>
                    <a:xfrm>
                      <a:off x="2483014" y="1114427"/>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57" name="椭圆 356"/>
                    <p:cNvSpPr/>
                    <p:nvPr/>
                  </p:nvSpPr>
                  <p:spPr>
                    <a:xfrm>
                      <a:off x="2502060"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344" name="组合 343"/>
                  <p:cNvGrpSpPr/>
                  <p:nvPr/>
                </p:nvGrpSpPr>
                <p:grpSpPr>
                  <a:xfrm>
                    <a:off x="4317103" y="1165384"/>
                    <a:ext cx="234632" cy="234632"/>
                    <a:chOff x="2483014" y="1114427"/>
                    <a:chExt cx="209550" cy="209550"/>
                  </a:xfrm>
                </p:grpSpPr>
                <p:sp>
                  <p:nvSpPr>
                    <p:cNvPr id="354" name="椭圆 353"/>
                    <p:cNvSpPr/>
                    <p:nvPr/>
                  </p:nvSpPr>
                  <p:spPr>
                    <a:xfrm>
                      <a:off x="2483014" y="1114427"/>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55" name="椭圆 354"/>
                    <p:cNvSpPr/>
                    <p:nvPr/>
                  </p:nvSpPr>
                  <p:spPr>
                    <a:xfrm>
                      <a:off x="2502060"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345" name="组合 344"/>
                  <p:cNvGrpSpPr/>
                  <p:nvPr/>
                </p:nvGrpSpPr>
                <p:grpSpPr>
                  <a:xfrm>
                    <a:off x="4678347" y="1165384"/>
                    <a:ext cx="234632" cy="234632"/>
                    <a:chOff x="2483014" y="1114427"/>
                    <a:chExt cx="209550" cy="209550"/>
                  </a:xfrm>
                </p:grpSpPr>
                <p:sp>
                  <p:nvSpPr>
                    <p:cNvPr id="352" name="椭圆 351"/>
                    <p:cNvSpPr/>
                    <p:nvPr/>
                  </p:nvSpPr>
                  <p:spPr>
                    <a:xfrm>
                      <a:off x="2483014" y="1114427"/>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53" name="椭圆 352"/>
                    <p:cNvSpPr/>
                    <p:nvPr/>
                  </p:nvSpPr>
                  <p:spPr>
                    <a:xfrm>
                      <a:off x="2502060"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346" name="组合 345"/>
                  <p:cNvGrpSpPr/>
                  <p:nvPr/>
                </p:nvGrpSpPr>
                <p:grpSpPr>
                  <a:xfrm>
                    <a:off x="5039590" y="1165384"/>
                    <a:ext cx="234632" cy="234632"/>
                    <a:chOff x="2483014" y="1114427"/>
                    <a:chExt cx="209550" cy="209550"/>
                  </a:xfrm>
                </p:grpSpPr>
                <p:sp>
                  <p:nvSpPr>
                    <p:cNvPr id="350" name="椭圆 349"/>
                    <p:cNvSpPr/>
                    <p:nvPr/>
                  </p:nvSpPr>
                  <p:spPr>
                    <a:xfrm>
                      <a:off x="2483014" y="1114427"/>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51" name="椭圆 350"/>
                    <p:cNvSpPr/>
                    <p:nvPr/>
                  </p:nvSpPr>
                  <p:spPr>
                    <a:xfrm>
                      <a:off x="2502060"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347" name="组合 346"/>
                  <p:cNvGrpSpPr/>
                  <p:nvPr/>
                </p:nvGrpSpPr>
                <p:grpSpPr>
                  <a:xfrm>
                    <a:off x="5400834" y="1165384"/>
                    <a:ext cx="234632" cy="234632"/>
                    <a:chOff x="2483014" y="1114427"/>
                    <a:chExt cx="209550" cy="209550"/>
                  </a:xfrm>
                </p:grpSpPr>
                <p:sp>
                  <p:nvSpPr>
                    <p:cNvPr id="348" name="椭圆 347"/>
                    <p:cNvSpPr/>
                    <p:nvPr/>
                  </p:nvSpPr>
                  <p:spPr>
                    <a:xfrm>
                      <a:off x="2483014" y="1114427"/>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49" name="椭圆 348"/>
                    <p:cNvSpPr/>
                    <p:nvPr/>
                  </p:nvSpPr>
                  <p:spPr>
                    <a:xfrm>
                      <a:off x="2502060"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grpSp>
              <p:nvGrpSpPr>
                <p:cNvPr id="308" name="组合 307"/>
                <p:cNvGrpSpPr/>
                <p:nvPr/>
              </p:nvGrpSpPr>
              <p:grpSpPr>
                <a:xfrm>
                  <a:off x="6169861" y="873285"/>
                  <a:ext cx="94671" cy="485002"/>
                  <a:chOff x="2244455" y="772894"/>
                  <a:chExt cx="94658" cy="485003"/>
                </a:xfrm>
              </p:grpSpPr>
              <p:sp>
                <p:nvSpPr>
                  <p:cNvPr id="336" name="圆角矩形 335"/>
                  <p:cNvSpPr/>
                  <p:nvPr/>
                </p:nvSpPr>
                <p:spPr>
                  <a:xfrm>
                    <a:off x="2244455" y="772894"/>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37" name="圆角矩形 336"/>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309" name="组合 308"/>
                <p:cNvGrpSpPr/>
                <p:nvPr/>
              </p:nvGrpSpPr>
              <p:grpSpPr>
                <a:xfrm>
                  <a:off x="6532517" y="873285"/>
                  <a:ext cx="94671" cy="485002"/>
                  <a:chOff x="2244455" y="772894"/>
                  <a:chExt cx="94658" cy="485003"/>
                </a:xfrm>
              </p:grpSpPr>
              <p:sp>
                <p:nvSpPr>
                  <p:cNvPr id="334" name="圆角矩形 333"/>
                  <p:cNvSpPr/>
                  <p:nvPr/>
                </p:nvSpPr>
                <p:spPr>
                  <a:xfrm>
                    <a:off x="2244455" y="772894"/>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35" name="圆角矩形 334"/>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310" name="组合 309"/>
                <p:cNvGrpSpPr/>
                <p:nvPr/>
              </p:nvGrpSpPr>
              <p:grpSpPr>
                <a:xfrm>
                  <a:off x="6895173" y="873285"/>
                  <a:ext cx="94671" cy="485002"/>
                  <a:chOff x="2244455" y="772894"/>
                  <a:chExt cx="94658" cy="485003"/>
                </a:xfrm>
              </p:grpSpPr>
              <p:sp>
                <p:nvSpPr>
                  <p:cNvPr id="332" name="圆角矩形 331"/>
                  <p:cNvSpPr/>
                  <p:nvPr/>
                </p:nvSpPr>
                <p:spPr>
                  <a:xfrm>
                    <a:off x="2244455" y="772894"/>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33" name="圆角矩形 332"/>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311" name="组合 310"/>
                <p:cNvGrpSpPr/>
                <p:nvPr/>
              </p:nvGrpSpPr>
              <p:grpSpPr>
                <a:xfrm>
                  <a:off x="7257828" y="873285"/>
                  <a:ext cx="94671" cy="485002"/>
                  <a:chOff x="2244455" y="772894"/>
                  <a:chExt cx="94658" cy="485003"/>
                </a:xfrm>
              </p:grpSpPr>
              <p:sp>
                <p:nvSpPr>
                  <p:cNvPr id="330" name="圆角矩形 329"/>
                  <p:cNvSpPr/>
                  <p:nvPr/>
                </p:nvSpPr>
                <p:spPr>
                  <a:xfrm>
                    <a:off x="2244455" y="772894"/>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31" name="圆角矩形 330"/>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312" name="组合 311"/>
                <p:cNvGrpSpPr/>
                <p:nvPr/>
              </p:nvGrpSpPr>
              <p:grpSpPr>
                <a:xfrm>
                  <a:off x="7620483" y="873285"/>
                  <a:ext cx="94671" cy="485002"/>
                  <a:chOff x="2244455" y="772894"/>
                  <a:chExt cx="94658" cy="485003"/>
                </a:xfrm>
              </p:grpSpPr>
              <p:sp>
                <p:nvSpPr>
                  <p:cNvPr id="328" name="圆角矩形 327"/>
                  <p:cNvSpPr/>
                  <p:nvPr/>
                </p:nvSpPr>
                <p:spPr>
                  <a:xfrm>
                    <a:off x="2244455" y="772894"/>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29" name="圆角矩形 328"/>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313" name="组合 312"/>
                <p:cNvGrpSpPr/>
                <p:nvPr/>
              </p:nvGrpSpPr>
              <p:grpSpPr>
                <a:xfrm>
                  <a:off x="7983141" y="873285"/>
                  <a:ext cx="94671" cy="485002"/>
                  <a:chOff x="2244455" y="772894"/>
                  <a:chExt cx="94658" cy="485003"/>
                </a:xfrm>
              </p:grpSpPr>
              <p:sp>
                <p:nvSpPr>
                  <p:cNvPr id="326" name="圆角矩形 325"/>
                  <p:cNvSpPr/>
                  <p:nvPr/>
                </p:nvSpPr>
                <p:spPr>
                  <a:xfrm>
                    <a:off x="2244455" y="772894"/>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27" name="圆角矩形 326"/>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314" name="组合 313"/>
                <p:cNvGrpSpPr/>
                <p:nvPr/>
              </p:nvGrpSpPr>
              <p:grpSpPr>
                <a:xfrm>
                  <a:off x="8345797" y="873284"/>
                  <a:ext cx="94671" cy="485002"/>
                  <a:chOff x="2244455" y="772894"/>
                  <a:chExt cx="94658" cy="485003"/>
                </a:xfrm>
              </p:grpSpPr>
              <p:sp>
                <p:nvSpPr>
                  <p:cNvPr id="324" name="圆角矩形 323"/>
                  <p:cNvSpPr/>
                  <p:nvPr/>
                </p:nvSpPr>
                <p:spPr>
                  <a:xfrm>
                    <a:off x="2244455" y="772894"/>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25" name="圆角矩形 324"/>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315" name="组合 314"/>
                <p:cNvGrpSpPr/>
                <p:nvPr/>
              </p:nvGrpSpPr>
              <p:grpSpPr>
                <a:xfrm>
                  <a:off x="8708451" y="873285"/>
                  <a:ext cx="94671" cy="485002"/>
                  <a:chOff x="2244455" y="772894"/>
                  <a:chExt cx="94658" cy="485003"/>
                </a:xfrm>
              </p:grpSpPr>
              <p:sp>
                <p:nvSpPr>
                  <p:cNvPr id="322" name="圆角矩形 321"/>
                  <p:cNvSpPr/>
                  <p:nvPr/>
                </p:nvSpPr>
                <p:spPr>
                  <a:xfrm>
                    <a:off x="2244455" y="772894"/>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23" name="圆角矩形 322"/>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316" name="组合 315"/>
                <p:cNvGrpSpPr/>
                <p:nvPr/>
              </p:nvGrpSpPr>
              <p:grpSpPr>
                <a:xfrm>
                  <a:off x="9071105" y="873285"/>
                  <a:ext cx="94671" cy="485002"/>
                  <a:chOff x="2244455" y="772894"/>
                  <a:chExt cx="94658" cy="485003"/>
                </a:xfrm>
              </p:grpSpPr>
              <p:sp>
                <p:nvSpPr>
                  <p:cNvPr id="320" name="圆角矩形 319"/>
                  <p:cNvSpPr/>
                  <p:nvPr/>
                </p:nvSpPr>
                <p:spPr>
                  <a:xfrm>
                    <a:off x="2244455" y="772894"/>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21" name="圆角矩形 320"/>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nvGrpSpPr>
                <p:cNvPr id="317" name="组合 316"/>
                <p:cNvGrpSpPr/>
                <p:nvPr/>
              </p:nvGrpSpPr>
              <p:grpSpPr>
                <a:xfrm>
                  <a:off x="9433759" y="873285"/>
                  <a:ext cx="94671" cy="485002"/>
                  <a:chOff x="2244455" y="772894"/>
                  <a:chExt cx="94658" cy="485003"/>
                </a:xfrm>
              </p:grpSpPr>
              <p:sp>
                <p:nvSpPr>
                  <p:cNvPr id="318" name="圆角矩形 317"/>
                  <p:cNvSpPr/>
                  <p:nvPr/>
                </p:nvSpPr>
                <p:spPr>
                  <a:xfrm>
                    <a:off x="2244455" y="772894"/>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19" name="圆角矩形 318"/>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grpSp>
          <p:sp>
            <p:nvSpPr>
              <p:cNvPr id="400" name="矩形 399"/>
              <p:cNvSpPr/>
              <p:nvPr/>
            </p:nvSpPr>
            <p:spPr>
              <a:xfrm>
                <a:off x="7019104" y="968269"/>
                <a:ext cx="142900" cy="666542"/>
              </a:xfrm>
              <a:prstGeom prst="rect">
                <a:avLst/>
              </a:prstGeom>
              <a:solidFill>
                <a:srgbClr val="E3413E"/>
              </a:solidFill>
              <a:ln w="12700" cap="flat" cmpd="sng" algn="ctr">
                <a:noFill/>
                <a:prstDash val="solid"/>
                <a:miter lim="800000"/>
              </a:ln>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401" name="矩形 400"/>
              <p:cNvSpPr/>
              <p:nvPr/>
            </p:nvSpPr>
            <p:spPr>
              <a:xfrm>
                <a:off x="7019104" y="1634810"/>
                <a:ext cx="142900" cy="708243"/>
              </a:xfrm>
              <a:prstGeom prst="rect">
                <a:avLst/>
              </a:prstGeom>
              <a:solidFill>
                <a:srgbClr val="FA783A"/>
              </a:solidFill>
              <a:ln w="12700" cap="flat" cmpd="sng" algn="ctr">
                <a:noFill/>
                <a:prstDash val="solid"/>
                <a:miter lim="800000"/>
              </a:ln>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402" name="矩形 401"/>
              <p:cNvSpPr/>
              <p:nvPr/>
            </p:nvSpPr>
            <p:spPr>
              <a:xfrm>
                <a:off x="7019104" y="2341504"/>
                <a:ext cx="142900" cy="709081"/>
              </a:xfrm>
              <a:prstGeom prst="rect">
                <a:avLst/>
              </a:prstGeom>
              <a:solidFill>
                <a:srgbClr val="E3413E"/>
              </a:solidFill>
              <a:ln w="12700" cap="flat" cmpd="sng" algn="ctr">
                <a:noFill/>
                <a:prstDash val="solid"/>
                <a:miter lim="800000"/>
              </a:ln>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403" name="矩形 402"/>
              <p:cNvSpPr/>
              <p:nvPr/>
            </p:nvSpPr>
            <p:spPr>
              <a:xfrm>
                <a:off x="7019104" y="3049747"/>
                <a:ext cx="142900" cy="708243"/>
              </a:xfrm>
              <a:prstGeom prst="rect">
                <a:avLst/>
              </a:prstGeom>
              <a:solidFill>
                <a:srgbClr val="FA783A"/>
              </a:solidFill>
              <a:ln w="12700" cap="flat" cmpd="sng" algn="ctr">
                <a:noFill/>
                <a:prstDash val="solid"/>
                <a:miter lim="800000"/>
              </a:ln>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404" name="矩形 403"/>
              <p:cNvSpPr/>
              <p:nvPr/>
            </p:nvSpPr>
            <p:spPr>
              <a:xfrm>
                <a:off x="7019104" y="3757991"/>
                <a:ext cx="142900" cy="682489"/>
              </a:xfrm>
              <a:prstGeom prst="rect">
                <a:avLst/>
              </a:prstGeom>
              <a:solidFill>
                <a:srgbClr val="E3413E"/>
              </a:solidFill>
              <a:ln w="12700" cap="flat" cmpd="sng" algn="ctr">
                <a:noFill/>
                <a:prstDash val="solid"/>
                <a:miter lim="800000"/>
              </a:ln>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cxnSp>
          <p:nvCxnSpPr>
            <p:cNvPr id="399" name="直接连接符 398"/>
            <p:cNvCxnSpPr>
              <a:stCxn id="306" idx="3"/>
              <a:endCxn id="306" idx="1"/>
            </p:cNvCxnSpPr>
            <p:nvPr/>
          </p:nvCxnSpPr>
          <p:spPr>
            <a:xfrm>
              <a:off x="4555011" y="968270"/>
              <a:ext cx="0" cy="3472210"/>
            </a:xfrm>
            <a:prstGeom prst="line">
              <a:avLst/>
            </a:prstGeom>
            <a:noFill/>
            <a:ln w="19050" cap="flat" cmpd="sng" algn="ctr">
              <a:solidFill>
                <a:sysClr val="window" lastClr="FFFFFF">
                  <a:lumMod val="65000"/>
                </a:sysClr>
              </a:solidFill>
              <a:prstDash val="sysDot"/>
              <a:miter lim="800000"/>
            </a:ln>
            <a:effectLst/>
          </p:spPr>
        </p:cxnSp>
      </p:grpSp>
      <p:grpSp>
        <p:nvGrpSpPr>
          <p:cNvPr id="3" name="组合 2"/>
          <p:cNvGrpSpPr/>
          <p:nvPr/>
        </p:nvGrpSpPr>
        <p:grpSpPr>
          <a:xfrm>
            <a:off x="2306550" y="1353295"/>
            <a:ext cx="2022136" cy="1779506"/>
            <a:chOff x="2361334" y="1400931"/>
            <a:chExt cx="2022136" cy="1779506"/>
          </a:xfrm>
        </p:grpSpPr>
        <p:grpSp>
          <p:nvGrpSpPr>
            <p:cNvPr id="368" name="组合 367"/>
            <p:cNvGrpSpPr/>
            <p:nvPr/>
          </p:nvGrpSpPr>
          <p:grpSpPr>
            <a:xfrm>
              <a:off x="2361334" y="1400931"/>
              <a:ext cx="2022136" cy="1779506"/>
              <a:chOff x="3802431" y="815742"/>
              <a:chExt cx="4795411" cy="4219455"/>
            </a:xfrm>
            <a:solidFill>
              <a:sysClr val="window" lastClr="FFFFFF">
                <a:lumMod val="85000"/>
                <a:alpha val="36000"/>
              </a:sysClr>
            </a:solidFill>
          </p:grpSpPr>
          <p:sp>
            <p:nvSpPr>
              <p:cNvPr id="369" name="任意多边形 368"/>
              <p:cNvSpPr/>
              <p:nvPr/>
            </p:nvSpPr>
            <p:spPr>
              <a:xfrm>
                <a:off x="3802431" y="1726704"/>
                <a:ext cx="1114741" cy="1114740"/>
              </a:xfrm>
              <a:custGeom>
                <a:avLst/>
                <a:gdLst>
                  <a:gd name="connsiteX0" fmla="*/ 870381 w 1740762"/>
                  <a:gd name="connsiteY0" fmla="*/ 422211 h 1740760"/>
                  <a:gd name="connsiteX1" fmla="*/ 422212 w 1740762"/>
                  <a:gd name="connsiteY1" fmla="*/ 870380 h 1740760"/>
                  <a:gd name="connsiteX2" fmla="*/ 870381 w 1740762"/>
                  <a:gd name="connsiteY2" fmla="*/ 1318549 h 1740760"/>
                  <a:gd name="connsiteX3" fmla="*/ 1318550 w 1740762"/>
                  <a:gd name="connsiteY3" fmla="*/ 870380 h 1740760"/>
                  <a:gd name="connsiteX4" fmla="*/ 870381 w 1740762"/>
                  <a:gd name="connsiteY4" fmla="*/ 422211 h 1740760"/>
                  <a:gd name="connsiteX5" fmla="*/ 785261 w 1740762"/>
                  <a:gd name="connsiteY5" fmla="*/ 0 h 1740760"/>
                  <a:gd name="connsiteX6" fmla="*/ 955501 w 1740762"/>
                  <a:gd name="connsiteY6" fmla="*/ 0 h 1740760"/>
                  <a:gd name="connsiteX7" fmla="*/ 955501 w 1740762"/>
                  <a:gd name="connsiteY7" fmla="*/ 134329 h 1740760"/>
                  <a:gd name="connsiteX8" fmla="*/ 1014988 w 1740762"/>
                  <a:gd name="connsiteY8" fmla="*/ 143408 h 1740760"/>
                  <a:gd name="connsiteX9" fmla="*/ 1073317 w 1740762"/>
                  <a:gd name="connsiteY9" fmla="*/ 158020 h 1740760"/>
                  <a:gd name="connsiteX10" fmla="*/ 1124821 w 1740762"/>
                  <a:gd name="connsiteY10" fmla="*/ 33680 h 1740760"/>
                  <a:gd name="connsiteX11" fmla="*/ 1282102 w 1740762"/>
                  <a:gd name="connsiteY11" fmla="*/ 98828 h 1740760"/>
                  <a:gd name="connsiteX12" fmla="*/ 1229998 w 1740762"/>
                  <a:gd name="connsiteY12" fmla="*/ 224619 h 1740760"/>
                  <a:gd name="connsiteX13" fmla="*/ 1250218 w 1740762"/>
                  <a:gd name="connsiteY13" fmla="*/ 235760 h 1740760"/>
                  <a:gd name="connsiteX14" fmla="*/ 1327066 w 1740762"/>
                  <a:gd name="connsiteY14" fmla="*/ 289364 h 1740760"/>
                  <a:gd name="connsiteX15" fmla="*/ 1329143 w 1740762"/>
                  <a:gd name="connsiteY15" fmla="*/ 291241 h 1740760"/>
                  <a:gd name="connsiteX16" fmla="*/ 1425645 w 1740762"/>
                  <a:gd name="connsiteY16" fmla="*/ 194739 h 1740760"/>
                  <a:gd name="connsiteX17" fmla="*/ 1546022 w 1740762"/>
                  <a:gd name="connsiteY17" fmla="*/ 315117 h 1740760"/>
                  <a:gd name="connsiteX18" fmla="*/ 1448558 w 1740762"/>
                  <a:gd name="connsiteY18" fmla="*/ 412582 h 1740760"/>
                  <a:gd name="connsiteX19" fmla="*/ 1457388 w 1740762"/>
                  <a:gd name="connsiteY19" fmla="*/ 422838 h 1740760"/>
                  <a:gd name="connsiteX20" fmla="*/ 1514167 w 1740762"/>
                  <a:gd name="connsiteY20" fmla="*/ 511583 h 1740760"/>
                  <a:gd name="connsiteX21" fmla="*/ 1641935 w 1740762"/>
                  <a:gd name="connsiteY21" fmla="*/ 458659 h 1740760"/>
                  <a:gd name="connsiteX22" fmla="*/ 1707082 w 1740762"/>
                  <a:gd name="connsiteY22" fmla="*/ 615941 h 1740760"/>
                  <a:gd name="connsiteX23" fmla="*/ 1579247 w 1740762"/>
                  <a:gd name="connsiteY23" fmla="*/ 668892 h 1740760"/>
                  <a:gd name="connsiteX24" fmla="*/ 1584835 w 1740762"/>
                  <a:gd name="connsiteY24" fmla="*/ 687711 h 1740760"/>
                  <a:gd name="connsiteX25" fmla="*/ 1601709 w 1740762"/>
                  <a:gd name="connsiteY25" fmla="*/ 777321 h 1740760"/>
                  <a:gd name="connsiteX26" fmla="*/ 1602202 w 1740762"/>
                  <a:gd name="connsiteY26" fmla="*/ 785260 h 1740760"/>
                  <a:gd name="connsiteX27" fmla="*/ 1740762 w 1740762"/>
                  <a:gd name="connsiteY27" fmla="*/ 785260 h 1740760"/>
                  <a:gd name="connsiteX28" fmla="*/ 1740762 w 1740762"/>
                  <a:gd name="connsiteY28" fmla="*/ 955500 h 1740760"/>
                  <a:gd name="connsiteX29" fmla="*/ 1602244 w 1740762"/>
                  <a:gd name="connsiteY29" fmla="*/ 955500 h 1740760"/>
                  <a:gd name="connsiteX30" fmla="*/ 1592412 w 1740762"/>
                  <a:gd name="connsiteY30" fmla="*/ 1019928 h 1740760"/>
                  <a:gd name="connsiteX31" fmla="*/ 1579385 w 1740762"/>
                  <a:gd name="connsiteY31" fmla="*/ 1071925 h 1740760"/>
                  <a:gd name="connsiteX32" fmla="*/ 1707082 w 1740762"/>
                  <a:gd name="connsiteY32" fmla="*/ 1124819 h 1740760"/>
                  <a:gd name="connsiteX33" fmla="*/ 1641935 w 1740762"/>
                  <a:gd name="connsiteY33" fmla="*/ 1282101 h 1740760"/>
                  <a:gd name="connsiteX34" fmla="*/ 1514336 w 1740762"/>
                  <a:gd name="connsiteY34" fmla="*/ 1229247 h 1740760"/>
                  <a:gd name="connsiteX35" fmla="*/ 1500059 w 1740762"/>
                  <a:gd name="connsiteY35" fmla="*/ 1255158 h 1740760"/>
                  <a:gd name="connsiteX36" fmla="*/ 1448892 w 1740762"/>
                  <a:gd name="connsiteY36" fmla="*/ 1328512 h 1740760"/>
                  <a:gd name="connsiteX37" fmla="*/ 1546022 w 1740762"/>
                  <a:gd name="connsiteY37" fmla="*/ 1425643 h 1740760"/>
                  <a:gd name="connsiteX38" fmla="*/ 1425645 w 1740762"/>
                  <a:gd name="connsiteY38" fmla="*/ 1546021 h 1740760"/>
                  <a:gd name="connsiteX39" fmla="*/ 1328549 w 1740762"/>
                  <a:gd name="connsiteY39" fmla="*/ 1448925 h 1740760"/>
                  <a:gd name="connsiteX40" fmla="*/ 1312981 w 1740762"/>
                  <a:gd name="connsiteY40" fmla="*/ 1462328 h 1740760"/>
                  <a:gd name="connsiteX41" fmla="*/ 1229762 w 1740762"/>
                  <a:gd name="connsiteY41" fmla="*/ 1515571 h 1740760"/>
                  <a:gd name="connsiteX42" fmla="*/ 1282102 w 1740762"/>
                  <a:gd name="connsiteY42" fmla="*/ 1641932 h 1740760"/>
                  <a:gd name="connsiteX43" fmla="*/ 1124821 w 1740762"/>
                  <a:gd name="connsiteY43" fmla="*/ 1707080 h 1740760"/>
                  <a:gd name="connsiteX44" fmla="*/ 1073151 w 1740762"/>
                  <a:gd name="connsiteY44" fmla="*/ 1582339 h 1740760"/>
                  <a:gd name="connsiteX45" fmla="*/ 1048108 w 1740762"/>
                  <a:gd name="connsiteY45" fmla="*/ 1589775 h 1740760"/>
                  <a:gd name="connsiteX46" fmla="*/ 958498 w 1740762"/>
                  <a:gd name="connsiteY46" fmla="*/ 1606649 h 1740760"/>
                  <a:gd name="connsiteX47" fmla="*/ 955501 w 1740762"/>
                  <a:gd name="connsiteY47" fmla="*/ 1606835 h 1740760"/>
                  <a:gd name="connsiteX48" fmla="*/ 955501 w 1740762"/>
                  <a:gd name="connsiteY48" fmla="*/ 1740760 h 1740760"/>
                  <a:gd name="connsiteX49" fmla="*/ 785261 w 1740762"/>
                  <a:gd name="connsiteY49" fmla="*/ 1740760 h 1740760"/>
                  <a:gd name="connsiteX50" fmla="*/ 785261 w 1740762"/>
                  <a:gd name="connsiteY50" fmla="*/ 1607939 h 1740760"/>
                  <a:gd name="connsiteX51" fmla="*/ 715891 w 1740762"/>
                  <a:gd name="connsiteY51" fmla="*/ 1597352 h 1740760"/>
                  <a:gd name="connsiteX52" fmla="*/ 666516 w 1740762"/>
                  <a:gd name="connsiteY52" fmla="*/ 1584982 h 1740760"/>
                  <a:gd name="connsiteX53" fmla="*/ 615942 w 1740762"/>
                  <a:gd name="connsiteY53" fmla="*/ 1707080 h 1740760"/>
                  <a:gd name="connsiteX54" fmla="*/ 458661 w 1740762"/>
                  <a:gd name="connsiteY54" fmla="*/ 1641932 h 1740760"/>
                  <a:gd name="connsiteX55" fmla="*/ 508928 w 1740762"/>
                  <a:gd name="connsiteY55" fmla="*/ 1520575 h 1740760"/>
                  <a:gd name="connsiteX56" fmla="*/ 480660 w 1740762"/>
                  <a:gd name="connsiteY56" fmla="*/ 1504999 h 1740760"/>
                  <a:gd name="connsiteX57" fmla="*/ 407307 w 1740762"/>
                  <a:gd name="connsiteY57" fmla="*/ 1453832 h 1740760"/>
                  <a:gd name="connsiteX58" fmla="*/ 315118 w 1740762"/>
                  <a:gd name="connsiteY58" fmla="*/ 1546021 h 1740760"/>
                  <a:gd name="connsiteX59" fmla="*/ 194740 w 1740762"/>
                  <a:gd name="connsiteY59" fmla="*/ 1425643 h 1740760"/>
                  <a:gd name="connsiteX60" fmla="*/ 286894 w 1740762"/>
                  <a:gd name="connsiteY60" fmla="*/ 1333489 h 1740760"/>
                  <a:gd name="connsiteX61" fmla="*/ 273491 w 1740762"/>
                  <a:gd name="connsiteY61" fmla="*/ 1317922 h 1740760"/>
                  <a:gd name="connsiteX62" fmla="*/ 218783 w 1740762"/>
                  <a:gd name="connsiteY62" fmla="*/ 1232414 h 1740760"/>
                  <a:gd name="connsiteX63" fmla="*/ 98828 w 1740762"/>
                  <a:gd name="connsiteY63" fmla="*/ 1282101 h 1740760"/>
                  <a:gd name="connsiteX64" fmla="*/ 33680 w 1740762"/>
                  <a:gd name="connsiteY64" fmla="*/ 1124819 h 1740760"/>
                  <a:gd name="connsiteX65" fmla="*/ 152714 w 1740762"/>
                  <a:gd name="connsiteY65" fmla="*/ 1075514 h 1740760"/>
                  <a:gd name="connsiteX66" fmla="*/ 146043 w 1740762"/>
                  <a:gd name="connsiteY66" fmla="*/ 1053048 h 1740760"/>
                  <a:gd name="connsiteX67" fmla="*/ 129170 w 1740762"/>
                  <a:gd name="connsiteY67" fmla="*/ 963438 h 1740760"/>
                  <a:gd name="connsiteX68" fmla="*/ 128677 w 1740762"/>
                  <a:gd name="connsiteY68" fmla="*/ 955500 h 1740760"/>
                  <a:gd name="connsiteX69" fmla="*/ 0 w 1740762"/>
                  <a:gd name="connsiteY69" fmla="*/ 955500 h 1740760"/>
                  <a:gd name="connsiteX70" fmla="*/ 0 w 1740762"/>
                  <a:gd name="connsiteY70" fmla="*/ 785260 h 1740760"/>
                  <a:gd name="connsiteX71" fmla="*/ 128814 w 1740762"/>
                  <a:gd name="connsiteY71" fmla="*/ 785260 h 1740760"/>
                  <a:gd name="connsiteX72" fmla="*/ 134981 w 1740762"/>
                  <a:gd name="connsiteY72" fmla="*/ 739025 h 1740760"/>
                  <a:gd name="connsiteX73" fmla="*/ 147040 w 1740762"/>
                  <a:gd name="connsiteY73" fmla="*/ 683819 h 1740760"/>
                  <a:gd name="connsiteX74" fmla="*/ 152622 w 1740762"/>
                  <a:gd name="connsiteY74" fmla="*/ 665208 h 1740760"/>
                  <a:gd name="connsiteX75" fmla="*/ 33680 w 1740762"/>
                  <a:gd name="connsiteY75" fmla="*/ 615940 h 1740760"/>
                  <a:gd name="connsiteX76" fmla="*/ 98828 w 1740762"/>
                  <a:gd name="connsiteY76" fmla="*/ 458659 h 1740760"/>
                  <a:gd name="connsiteX77" fmla="*/ 219054 w 1740762"/>
                  <a:gd name="connsiteY77" fmla="*/ 508459 h 1740760"/>
                  <a:gd name="connsiteX78" fmla="*/ 264199 w 1740762"/>
                  <a:gd name="connsiteY78" fmla="*/ 435381 h 1740760"/>
                  <a:gd name="connsiteX79" fmla="*/ 286732 w 1740762"/>
                  <a:gd name="connsiteY79" fmla="*/ 407109 h 1740760"/>
                  <a:gd name="connsiteX80" fmla="*/ 194740 w 1740762"/>
                  <a:gd name="connsiteY80" fmla="*/ 315117 h 1740760"/>
                  <a:gd name="connsiteX81" fmla="*/ 315118 w 1740762"/>
                  <a:gd name="connsiteY81" fmla="*/ 194739 h 1740760"/>
                  <a:gd name="connsiteX82" fmla="*/ 407197 w 1740762"/>
                  <a:gd name="connsiteY82" fmla="*/ 286817 h 1740760"/>
                  <a:gd name="connsiteX83" fmla="*/ 460791 w 1740762"/>
                  <a:gd name="connsiteY83" fmla="*/ 248268 h 1740760"/>
                  <a:gd name="connsiteX84" fmla="*/ 508858 w 1740762"/>
                  <a:gd name="connsiteY84" fmla="*/ 220014 h 1740760"/>
                  <a:gd name="connsiteX85" fmla="*/ 458661 w 1740762"/>
                  <a:gd name="connsiteY85" fmla="*/ 98828 h 1740760"/>
                  <a:gd name="connsiteX86" fmla="*/ 615942 w 1740762"/>
                  <a:gd name="connsiteY86" fmla="*/ 33679 h 1740760"/>
                  <a:gd name="connsiteX87" fmla="*/ 666597 w 1740762"/>
                  <a:gd name="connsiteY87" fmla="*/ 155970 h 1740760"/>
                  <a:gd name="connsiteX88" fmla="*/ 715891 w 1740762"/>
                  <a:gd name="connsiteY88" fmla="*/ 143408 h 1740760"/>
                  <a:gd name="connsiteX89" fmla="*/ 785261 w 1740762"/>
                  <a:gd name="connsiteY89" fmla="*/ 132820 h 1740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740762" h="1740760">
                    <a:moveTo>
                      <a:pt x="870381" y="422211"/>
                    </a:moveTo>
                    <a:cubicBezTo>
                      <a:pt x="622864" y="422211"/>
                      <a:pt x="422212" y="622863"/>
                      <a:pt x="422212" y="870380"/>
                    </a:cubicBezTo>
                    <a:cubicBezTo>
                      <a:pt x="422212" y="1117897"/>
                      <a:pt x="622864" y="1318549"/>
                      <a:pt x="870381" y="1318549"/>
                    </a:cubicBezTo>
                    <a:cubicBezTo>
                      <a:pt x="1117898" y="1318549"/>
                      <a:pt x="1318550" y="1117897"/>
                      <a:pt x="1318550" y="870380"/>
                    </a:cubicBezTo>
                    <a:cubicBezTo>
                      <a:pt x="1318550" y="622863"/>
                      <a:pt x="1117898" y="422211"/>
                      <a:pt x="870381" y="422211"/>
                    </a:cubicBezTo>
                    <a:close/>
                    <a:moveTo>
                      <a:pt x="785261" y="0"/>
                    </a:moveTo>
                    <a:lnTo>
                      <a:pt x="955501" y="0"/>
                    </a:lnTo>
                    <a:lnTo>
                      <a:pt x="955501" y="134329"/>
                    </a:lnTo>
                    <a:lnTo>
                      <a:pt x="1014988" y="143408"/>
                    </a:lnTo>
                    <a:lnTo>
                      <a:pt x="1073317" y="158020"/>
                    </a:lnTo>
                    <a:lnTo>
                      <a:pt x="1124821" y="33680"/>
                    </a:lnTo>
                    <a:lnTo>
                      <a:pt x="1282102" y="98828"/>
                    </a:lnTo>
                    <a:lnTo>
                      <a:pt x="1229998" y="224619"/>
                    </a:lnTo>
                    <a:lnTo>
                      <a:pt x="1250218" y="235760"/>
                    </a:lnTo>
                    <a:cubicBezTo>
                      <a:pt x="1276992" y="252029"/>
                      <a:pt x="1302655" y="269943"/>
                      <a:pt x="1327066" y="289364"/>
                    </a:cubicBezTo>
                    <a:lnTo>
                      <a:pt x="1329143" y="291241"/>
                    </a:lnTo>
                    <a:lnTo>
                      <a:pt x="1425645" y="194739"/>
                    </a:lnTo>
                    <a:lnTo>
                      <a:pt x="1546022" y="315117"/>
                    </a:lnTo>
                    <a:lnTo>
                      <a:pt x="1448558" y="412582"/>
                    </a:lnTo>
                    <a:lnTo>
                      <a:pt x="1457388" y="422838"/>
                    </a:lnTo>
                    <a:lnTo>
                      <a:pt x="1514167" y="511583"/>
                    </a:lnTo>
                    <a:lnTo>
                      <a:pt x="1641935" y="458659"/>
                    </a:lnTo>
                    <a:lnTo>
                      <a:pt x="1707082" y="615941"/>
                    </a:lnTo>
                    <a:lnTo>
                      <a:pt x="1579247" y="668892"/>
                    </a:lnTo>
                    <a:lnTo>
                      <a:pt x="1584835" y="687711"/>
                    </a:lnTo>
                    <a:cubicBezTo>
                      <a:pt x="1592232" y="716929"/>
                      <a:pt x="1597895" y="746838"/>
                      <a:pt x="1601709" y="777321"/>
                    </a:cubicBezTo>
                    <a:lnTo>
                      <a:pt x="1602202" y="785260"/>
                    </a:lnTo>
                    <a:lnTo>
                      <a:pt x="1740762" y="785260"/>
                    </a:lnTo>
                    <a:lnTo>
                      <a:pt x="1740762" y="955500"/>
                    </a:lnTo>
                    <a:lnTo>
                      <a:pt x="1602244" y="955500"/>
                    </a:lnTo>
                    <a:lnTo>
                      <a:pt x="1592412" y="1019928"/>
                    </a:lnTo>
                    <a:lnTo>
                      <a:pt x="1579385" y="1071925"/>
                    </a:lnTo>
                    <a:lnTo>
                      <a:pt x="1707082" y="1124819"/>
                    </a:lnTo>
                    <a:lnTo>
                      <a:pt x="1641935" y="1282101"/>
                    </a:lnTo>
                    <a:lnTo>
                      <a:pt x="1514336" y="1229247"/>
                    </a:lnTo>
                    <a:lnTo>
                      <a:pt x="1500059" y="1255158"/>
                    </a:lnTo>
                    <a:lnTo>
                      <a:pt x="1448892" y="1328512"/>
                    </a:lnTo>
                    <a:lnTo>
                      <a:pt x="1546022" y="1425643"/>
                    </a:lnTo>
                    <a:lnTo>
                      <a:pt x="1425645" y="1546021"/>
                    </a:lnTo>
                    <a:lnTo>
                      <a:pt x="1328549" y="1448925"/>
                    </a:lnTo>
                    <a:lnTo>
                      <a:pt x="1312981" y="1462328"/>
                    </a:lnTo>
                    <a:lnTo>
                      <a:pt x="1229762" y="1515571"/>
                    </a:lnTo>
                    <a:lnTo>
                      <a:pt x="1282102" y="1641932"/>
                    </a:lnTo>
                    <a:lnTo>
                      <a:pt x="1124821" y="1707080"/>
                    </a:lnTo>
                    <a:lnTo>
                      <a:pt x="1073151" y="1582339"/>
                    </a:lnTo>
                    <a:lnTo>
                      <a:pt x="1048108" y="1589775"/>
                    </a:lnTo>
                    <a:cubicBezTo>
                      <a:pt x="1018890" y="1597172"/>
                      <a:pt x="988981" y="1602835"/>
                      <a:pt x="958498" y="1606649"/>
                    </a:cubicBezTo>
                    <a:lnTo>
                      <a:pt x="955501" y="1606835"/>
                    </a:lnTo>
                    <a:lnTo>
                      <a:pt x="955501" y="1740760"/>
                    </a:lnTo>
                    <a:lnTo>
                      <a:pt x="785261" y="1740760"/>
                    </a:lnTo>
                    <a:lnTo>
                      <a:pt x="785261" y="1607939"/>
                    </a:lnTo>
                    <a:lnTo>
                      <a:pt x="715891" y="1597352"/>
                    </a:lnTo>
                    <a:lnTo>
                      <a:pt x="666516" y="1584982"/>
                    </a:lnTo>
                    <a:lnTo>
                      <a:pt x="615942" y="1707080"/>
                    </a:lnTo>
                    <a:lnTo>
                      <a:pt x="458661" y="1641932"/>
                    </a:lnTo>
                    <a:lnTo>
                      <a:pt x="508928" y="1520575"/>
                    </a:lnTo>
                    <a:lnTo>
                      <a:pt x="480660" y="1504999"/>
                    </a:lnTo>
                    <a:lnTo>
                      <a:pt x="407307" y="1453832"/>
                    </a:lnTo>
                    <a:lnTo>
                      <a:pt x="315118" y="1546021"/>
                    </a:lnTo>
                    <a:lnTo>
                      <a:pt x="194740" y="1425643"/>
                    </a:lnTo>
                    <a:lnTo>
                      <a:pt x="286894" y="1333489"/>
                    </a:lnTo>
                    <a:lnTo>
                      <a:pt x="273491" y="1317922"/>
                    </a:lnTo>
                    <a:lnTo>
                      <a:pt x="218783" y="1232414"/>
                    </a:lnTo>
                    <a:lnTo>
                      <a:pt x="98828" y="1282101"/>
                    </a:lnTo>
                    <a:lnTo>
                      <a:pt x="33680" y="1124819"/>
                    </a:lnTo>
                    <a:lnTo>
                      <a:pt x="152714" y="1075514"/>
                    </a:lnTo>
                    <a:lnTo>
                      <a:pt x="146043" y="1053048"/>
                    </a:lnTo>
                    <a:cubicBezTo>
                      <a:pt x="138647" y="1023830"/>
                      <a:pt x="132984" y="993922"/>
                      <a:pt x="129170" y="963438"/>
                    </a:cubicBezTo>
                    <a:lnTo>
                      <a:pt x="128677" y="955500"/>
                    </a:lnTo>
                    <a:lnTo>
                      <a:pt x="0" y="955500"/>
                    </a:lnTo>
                    <a:lnTo>
                      <a:pt x="0" y="785260"/>
                    </a:lnTo>
                    <a:lnTo>
                      <a:pt x="128814" y="785260"/>
                    </a:lnTo>
                    <a:lnTo>
                      <a:pt x="134981" y="739025"/>
                    </a:lnTo>
                    <a:cubicBezTo>
                      <a:pt x="138313" y="720372"/>
                      <a:pt x="142341" y="701961"/>
                      <a:pt x="147040" y="683819"/>
                    </a:cubicBezTo>
                    <a:lnTo>
                      <a:pt x="152622" y="665208"/>
                    </a:lnTo>
                    <a:lnTo>
                      <a:pt x="33680" y="615940"/>
                    </a:lnTo>
                    <a:lnTo>
                      <a:pt x="98828" y="458659"/>
                    </a:lnTo>
                    <a:lnTo>
                      <a:pt x="219054" y="508459"/>
                    </a:lnTo>
                    <a:lnTo>
                      <a:pt x="264199" y="435381"/>
                    </a:lnTo>
                    <a:lnTo>
                      <a:pt x="286732" y="407109"/>
                    </a:lnTo>
                    <a:lnTo>
                      <a:pt x="194740" y="315117"/>
                    </a:lnTo>
                    <a:lnTo>
                      <a:pt x="315118" y="194739"/>
                    </a:lnTo>
                    <a:lnTo>
                      <a:pt x="407197" y="286817"/>
                    </a:lnTo>
                    <a:lnTo>
                      <a:pt x="460791" y="248268"/>
                    </a:lnTo>
                    <a:lnTo>
                      <a:pt x="508858" y="220014"/>
                    </a:lnTo>
                    <a:lnTo>
                      <a:pt x="458661" y="98828"/>
                    </a:lnTo>
                    <a:lnTo>
                      <a:pt x="615942" y="33679"/>
                    </a:lnTo>
                    <a:lnTo>
                      <a:pt x="666597" y="155970"/>
                    </a:lnTo>
                    <a:lnTo>
                      <a:pt x="715891" y="143408"/>
                    </a:lnTo>
                    <a:lnTo>
                      <a:pt x="785261" y="132820"/>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70" name="任意多边形 369"/>
              <p:cNvSpPr/>
              <p:nvPr/>
            </p:nvSpPr>
            <p:spPr>
              <a:xfrm>
                <a:off x="4111394" y="2638731"/>
                <a:ext cx="1708759" cy="1708757"/>
              </a:xfrm>
              <a:custGeom>
                <a:avLst/>
                <a:gdLst>
                  <a:gd name="connsiteX0" fmla="*/ 870381 w 1740762"/>
                  <a:gd name="connsiteY0" fmla="*/ 422211 h 1740760"/>
                  <a:gd name="connsiteX1" fmla="*/ 422212 w 1740762"/>
                  <a:gd name="connsiteY1" fmla="*/ 870380 h 1740760"/>
                  <a:gd name="connsiteX2" fmla="*/ 870381 w 1740762"/>
                  <a:gd name="connsiteY2" fmla="*/ 1318549 h 1740760"/>
                  <a:gd name="connsiteX3" fmla="*/ 1318550 w 1740762"/>
                  <a:gd name="connsiteY3" fmla="*/ 870380 h 1740760"/>
                  <a:gd name="connsiteX4" fmla="*/ 870381 w 1740762"/>
                  <a:gd name="connsiteY4" fmla="*/ 422211 h 1740760"/>
                  <a:gd name="connsiteX5" fmla="*/ 785261 w 1740762"/>
                  <a:gd name="connsiteY5" fmla="*/ 0 h 1740760"/>
                  <a:gd name="connsiteX6" fmla="*/ 955501 w 1740762"/>
                  <a:gd name="connsiteY6" fmla="*/ 0 h 1740760"/>
                  <a:gd name="connsiteX7" fmla="*/ 955501 w 1740762"/>
                  <a:gd name="connsiteY7" fmla="*/ 134329 h 1740760"/>
                  <a:gd name="connsiteX8" fmla="*/ 1014988 w 1740762"/>
                  <a:gd name="connsiteY8" fmla="*/ 143408 h 1740760"/>
                  <a:gd name="connsiteX9" fmla="*/ 1073317 w 1740762"/>
                  <a:gd name="connsiteY9" fmla="*/ 158020 h 1740760"/>
                  <a:gd name="connsiteX10" fmla="*/ 1124821 w 1740762"/>
                  <a:gd name="connsiteY10" fmla="*/ 33680 h 1740760"/>
                  <a:gd name="connsiteX11" fmla="*/ 1282102 w 1740762"/>
                  <a:gd name="connsiteY11" fmla="*/ 98828 h 1740760"/>
                  <a:gd name="connsiteX12" fmla="*/ 1229998 w 1740762"/>
                  <a:gd name="connsiteY12" fmla="*/ 224619 h 1740760"/>
                  <a:gd name="connsiteX13" fmla="*/ 1250218 w 1740762"/>
                  <a:gd name="connsiteY13" fmla="*/ 235760 h 1740760"/>
                  <a:gd name="connsiteX14" fmla="*/ 1327066 w 1740762"/>
                  <a:gd name="connsiteY14" fmla="*/ 289364 h 1740760"/>
                  <a:gd name="connsiteX15" fmla="*/ 1329143 w 1740762"/>
                  <a:gd name="connsiteY15" fmla="*/ 291241 h 1740760"/>
                  <a:gd name="connsiteX16" fmla="*/ 1425645 w 1740762"/>
                  <a:gd name="connsiteY16" fmla="*/ 194739 h 1740760"/>
                  <a:gd name="connsiteX17" fmla="*/ 1546022 w 1740762"/>
                  <a:gd name="connsiteY17" fmla="*/ 315117 h 1740760"/>
                  <a:gd name="connsiteX18" fmla="*/ 1448558 w 1740762"/>
                  <a:gd name="connsiteY18" fmla="*/ 412582 h 1740760"/>
                  <a:gd name="connsiteX19" fmla="*/ 1457388 w 1740762"/>
                  <a:gd name="connsiteY19" fmla="*/ 422838 h 1740760"/>
                  <a:gd name="connsiteX20" fmla="*/ 1514167 w 1740762"/>
                  <a:gd name="connsiteY20" fmla="*/ 511583 h 1740760"/>
                  <a:gd name="connsiteX21" fmla="*/ 1641935 w 1740762"/>
                  <a:gd name="connsiteY21" fmla="*/ 458659 h 1740760"/>
                  <a:gd name="connsiteX22" fmla="*/ 1707082 w 1740762"/>
                  <a:gd name="connsiteY22" fmla="*/ 615941 h 1740760"/>
                  <a:gd name="connsiteX23" fmla="*/ 1579247 w 1740762"/>
                  <a:gd name="connsiteY23" fmla="*/ 668892 h 1740760"/>
                  <a:gd name="connsiteX24" fmla="*/ 1584835 w 1740762"/>
                  <a:gd name="connsiteY24" fmla="*/ 687711 h 1740760"/>
                  <a:gd name="connsiteX25" fmla="*/ 1601709 w 1740762"/>
                  <a:gd name="connsiteY25" fmla="*/ 777321 h 1740760"/>
                  <a:gd name="connsiteX26" fmla="*/ 1602202 w 1740762"/>
                  <a:gd name="connsiteY26" fmla="*/ 785260 h 1740760"/>
                  <a:gd name="connsiteX27" fmla="*/ 1740762 w 1740762"/>
                  <a:gd name="connsiteY27" fmla="*/ 785260 h 1740760"/>
                  <a:gd name="connsiteX28" fmla="*/ 1740762 w 1740762"/>
                  <a:gd name="connsiteY28" fmla="*/ 955500 h 1740760"/>
                  <a:gd name="connsiteX29" fmla="*/ 1602244 w 1740762"/>
                  <a:gd name="connsiteY29" fmla="*/ 955500 h 1740760"/>
                  <a:gd name="connsiteX30" fmla="*/ 1592412 w 1740762"/>
                  <a:gd name="connsiteY30" fmla="*/ 1019928 h 1740760"/>
                  <a:gd name="connsiteX31" fmla="*/ 1579385 w 1740762"/>
                  <a:gd name="connsiteY31" fmla="*/ 1071925 h 1740760"/>
                  <a:gd name="connsiteX32" fmla="*/ 1707082 w 1740762"/>
                  <a:gd name="connsiteY32" fmla="*/ 1124819 h 1740760"/>
                  <a:gd name="connsiteX33" fmla="*/ 1641935 w 1740762"/>
                  <a:gd name="connsiteY33" fmla="*/ 1282101 h 1740760"/>
                  <a:gd name="connsiteX34" fmla="*/ 1514336 w 1740762"/>
                  <a:gd name="connsiteY34" fmla="*/ 1229247 h 1740760"/>
                  <a:gd name="connsiteX35" fmla="*/ 1500059 w 1740762"/>
                  <a:gd name="connsiteY35" fmla="*/ 1255158 h 1740760"/>
                  <a:gd name="connsiteX36" fmla="*/ 1448892 w 1740762"/>
                  <a:gd name="connsiteY36" fmla="*/ 1328512 h 1740760"/>
                  <a:gd name="connsiteX37" fmla="*/ 1546022 w 1740762"/>
                  <a:gd name="connsiteY37" fmla="*/ 1425643 h 1740760"/>
                  <a:gd name="connsiteX38" fmla="*/ 1425645 w 1740762"/>
                  <a:gd name="connsiteY38" fmla="*/ 1546021 h 1740760"/>
                  <a:gd name="connsiteX39" fmla="*/ 1328549 w 1740762"/>
                  <a:gd name="connsiteY39" fmla="*/ 1448925 h 1740760"/>
                  <a:gd name="connsiteX40" fmla="*/ 1312981 w 1740762"/>
                  <a:gd name="connsiteY40" fmla="*/ 1462328 h 1740760"/>
                  <a:gd name="connsiteX41" fmla="*/ 1229762 w 1740762"/>
                  <a:gd name="connsiteY41" fmla="*/ 1515571 h 1740760"/>
                  <a:gd name="connsiteX42" fmla="*/ 1282102 w 1740762"/>
                  <a:gd name="connsiteY42" fmla="*/ 1641932 h 1740760"/>
                  <a:gd name="connsiteX43" fmla="*/ 1124821 w 1740762"/>
                  <a:gd name="connsiteY43" fmla="*/ 1707080 h 1740760"/>
                  <a:gd name="connsiteX44" fmla="*/ 1073151 w 1740762"/>
                  <a:gd name="connsiteY44" fmla="*/ 1582339 h 1740760"/>
                  <a:gd name="connsiteX45" fmla="*/ 1048108 w 1740762"/>
                  <a:gd name="connsiteY45" fmla="*/ 1589775 h 1740760"/>
                  <a:gd name="connsiteX46" fmla="*/ 958498 w 1740762"/>
                  <a:gd name="connsiteY46" fmla="*/ 1606649 h 1740760"/>
                  <a:gd name="connsiteX47" fmla="*/ 955501 w 1740762"/>
                  <a:gd name="connsiteY47" fmla="*/ 1606835 h 1740760"/>
                  <a:gd name="connsiteX48" fmla="*/ 955501 w 1740762"/>
                  <a:gd name="connsiteY48" fmla="*/ 1740760 h 1740760"/>
                  <a:gd name="connsiteX49" fmla="*/ 785261 w 1740762"/>
                  <a:gd name="connsiteY49" fmla="*/ 1740760 h 1740760"/>
                  <a:gd name="connsiteX50" fmla="*/ 785261 w 1740762"/>
                  <a:gd name="connsiteY50" fmla="*/ 1607939 h 1740760"/>
                  <a:gd name="connsiteX51" fmla="*/ 715891 w 1740762"/>
                  <a:gd name="connsiteY51" fmla="*/ 1597352 h 1740760"/>
                  <a:gd name="connsiteX52" fmla="*/ 666516 w 1740762"/>
                  <a:gd name="connsiteY52" fmla="*/ 1584982 h 1740760"/>
                  <a:gd name="connsiteX53" fmla="*/ 615942 w 1740762"/>
                  <a:gd name="connsiteY53" fmla="*/ 1707080 h 1740760"/>
                  <a:gd name="connsiteX54" fmla="*/ 458661 w 1740762"/>
                  <a:gd name="connsiteY54" fmla="*/ 1641932 h 1740760"/>
                  <a:gd name="connsiteX55" fmla="*/ 508928 w 1740762"/>
                  <a:gd name="connsiteY55" fmla="*/ 1520575 h 1740760"/>
                  <a:gd name="connsiteX56" fmla="*/ 480660 w 1740762"/>
                  <a:gd name="connsiteY56" fmla="*/ 1504999 h 1740760"/>
                  <a:gd name="connsiteX57" fmla="*/ 407307 w 1740762"/>
                  <a:gd name="connsiteY57" fmla="*/ 1453832 h 1740760"/>
                  <a:gd name="connsiteX58" fmla="*/ 315118 w 1740762"/>
                  <a:gd name="connsiteY58" fmla="*/ 1546021 h 1740760"/>
                  <a:gd name="connsiteX59" fmla="*/ 194740 w 1740762"/>
                  <a:gd name="connsiteY59" fmla="*/ 1425643 h 1740760"/>
                  <a:gd name="connsiteX60" fmla="*/ 286894 w 1740762"/>
                  <a:gd name="connsiteY60" fmla="*/ 1333489 h 1740760"/>
                  <a:gd name="connsiteX61" fmla="*/ 273491 w 1740762"/>
                  <a:gd name="connsiteY61" fmla="*/ 1317922 h 1740760"/>
                  <a:gd name="connsiteX62" fmla="*/ 218783 w 1740762"/>
                  <a:gd name="connsiteY62" fmla="*/ 1232414 h 1740760"/>
                  <a:gd name="connsiteX63" fmla="*/ 98828 w 1740762"/>
                  <a:gd name="connsiteY63" fmla="*/ 1282101 h 1740760"/>
                  <a:gd name="connsiteX64" fmla="*/ 33680 w 1740762"/>
                  <a:gd name="connsiteY64" fmla="*/ 1124819 h 1740760"/>
                  <a:gd name="connsiteX65" fmla="*/ 152714 w 1740762"/>
                  <a:gd name="connsiteY65" fmla="*/ 1075514 h 1740760"/>
                  <a:gd name="connsiteX66" fmla="*/ 146043 w 1740762"/>
                  <a:gd name="connsiteY66" fmla="*/ 1053048 h 1740760"/>
                  <a:gd name="connsiteX67" fmla="*/ 129170 w 1740762"/>
                  <a:gd name="connsiteY67" fmla="*/ 963438 h 1740760"/>
                  <a:gd name="connsiteX68" fmla="*/ 128677 w 1740762"/>
                  <a:gd name="connsiteY68" fmla="*/ 955500 h 1740760"/>
                  <a:gd name="connsiteX69" fmla="*/ 0 w 1740762"/>
                  <a:gd name="connsiteY69" fmla="*/ 955500 h 1740760"/>
                  <a:gd name="connsiteX70" fmla="*/ 0 w 1740762"/>
                  <a:gd name="connsiteY70" fmla="*/ 785260 h 1740760"/>
                  <a:gd name="connsiteX71" fmla="*/ 128814 w 1740762"/>
                  <a:gd name="connsiteY71" fmla="*/ 785260 h 1740760"/>
                  <a:gd name="connsiteX72" fmla="*/ 134981 w 1740762"/>
                  <a:gd name="connsiteY72" fmla="*/ 739025 h 1740760"/>
                  <a:gd name="connsiteX73" fmla="*/ 147040 w 1740762"/>
                  <a:gd name="connsiteY73" fmla="*/ 683819 h 1740760"/>
                  <a:gd name="connsiteX74" fmla="*/ 152622 w 1740762"/>
                  <a:gd name="connsiteY74" fmla="*/ 665208 h 1740760"/>
                  <a:gd name="connsiteX75" fmla="*/ 33680 w 1740762"/>
                  <a:gd name="connsiteY75" fmla="*/ 615940 h 1740760"/>
                  <a:gd name="connsiteX76" fmla="*/ 98828 w 1740762"/>
                  <a:gd name="connsiteY76" fmla="*/ 458659 h 1740760"/>
                  <a:gd name="connsiteX77" fmla="*/ 219054 w 1740762"/>
                  <a:gd name="connsiteY77" fmla="*/ 508459 h 1740760"/>
                  <a:gd name="connsiteX78" fmla="*/ 264199 w 1740762"/>
                  <a:gd name="connsiteY78" fmla="*/ 435381 h 1740760"/>
                  <a:gd name="connsiteX79" fmla="*/ 286732 w 1740762"/>
                  <a:gd name="connsiteY79" fmla="*/ 407109 h 1740760"/>
                  <a:gd name="connsiteX80" fmla="*/ 194740 w 1740762"/>
                  <a:gd name="connsiteY80" fmla="*/ 315117 h 1740760"/>
                  <a:gd name="connsiteX81" fmla="*/ 315118 w 1740762"/>
                  <a:gd name="connsiteY81" fmla="*/ 194739 h 1740760"/>
                  <a:gd name="connsiteX82" fmla="*/ 407197 w 1740762"/>
                  <a:gd name="connsiteY82" fmla="*/ 286817 h 1740760"/>
                  <a:gd name="connsiteX83" fmla="*/ 460791 w 1740762"/>
                  <a:gd name="connsiteY83" fmla="*/ 248268 h 1740760"/>
                  <a:gd name="connsiteX84" fmla="*/ 508858 w 1740762"/>
                  <a:gd name="connsiteY84" fmla="*/ 220014 h 1740760"/>
                  <a:gd name="connsiteX85" fmla="*/ 458661 w 1740762"/>
                  <a:gd name="connsiteY85" fmla="*/ 98828 h 1740760"/>
                  <a:gd name="connsiteX86" fmla="*/ 615942 w 1740762"/>
                  <a:gd name="connsiteY86" fmla="*/ 33679 h 1740760"/>
                  <a:gd name="connsiteX87" fmla="*/ 666597 w 1740762"/>
                  <a:gd name="connsiteY87" fmla="*/ 155970 h 1740760"/>
                  <a:gd name="connsiteX88" fmla="*/ 715891 w 1740762"/>
                  <a:gd name="connsiteY88" fmla="*/ 143408 h 1740760"/>
                  <a:gd name="connsiteX89" fmla="*/ 785261 w 1740762"/>
                  <a:gd name="connsiteY89" fmla="*/ 132820 h 1740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740762" h="1740760">
                    <a:moveTo>
                      <a:pt x="870381" y="422211"/>
                    </a:moveTo>
                    <a:cubicBezTo>
                      <a:pt x="622864" y="422211"/>
                      <a:pt x="422212" y="622863"/>
                      <a:pt x="422212" y="870380"/>
                    </a:cubicBezTo>
                    <a:cubicBezTo>
                      <a:pt x="422212" y="1117897"/>
                      <a:pt x="622864" y="1318549"/>
                      <a:pt x="870381" y="1318549"/>
                    </a:cubicBezTo>
                    <a:cubicBezTo>
                      <a:pt x="1117898" y="1318549"/>
                      <a:pt x="1318550" y="1117897"/>
                      <a:pt x="1318550" y="870380"/>
                    </a:cubicBezTo>
                    <a:cubicBezTo>
                      <a:pt x="1318550" y="622863"/>
                      <a:pt x="1117898" y="422211"/>
                      <a:pt x="870381" y="422211"/>
                    </a:cubicBezTo>
                    <a:close/>
                    <a:moveTo>
                      <a:pt x="785261" y="0"/>
                    </a:moveTo>
                    <a:lnTo>
                      <a:pt x="955501" y="0"/>
                    </a:lnTo>
                    <a:lnTo>
                      <a:pt x="955501" y="134329"/>
                    </a:lnTo>
                    <a:lnTo>
                      <a:pt x="1014988" y="143408"/>
                    </a:lnTo>
                    <a:lnTo>
                      <a:pt x="1073317" y="158020"/>
                    </a:lnTo>
                    <a:lnTo>
                      <a:pt x="1124821" y="33680"/>
                    </a:lnTo>
                    <a:lnTo>
                      <a:pt x="1282102" y="98828"/>
                    </a:lnTo>
                    <a:lnTo>
                      <a:pt x="1229998" y="224619"/>
                    </a:lnTo>
                    <a:lnTo>
                      <a:pt x="1250218" y="235760"/>
                    </a:lnTo>
                    <a:cubicBezTo>
                      <a:pt x="1276992" y="252029"/>
                      <a:pt x="1302655" y="269943"/>
                      <a:pt x="1327066" y="289364"/>
                    </a:cubicBezTo>
                    <a:lnTo>
                      <a:pt x="1329143" y="291241"/>
                    </a:lnTo>
                    <a:lnTo>
                      <a:pt x="1425645" y="194739"/>
                    </a:lnTo>
                    <a:lnTo>
                      <a:pt x="1546022" y="315117"/>
                    </a:lnTo>
                    <a:lnTo>
                      <a:pt x="1448558" y="412582"/>
                    </a:lnTo>
                    <a:lnTo>
                      <a:pt x="1457388" y="422838"/>
                    </a:lnTo>
                    <a:lnTo>
                      <a:pt x="1514167" y="511583"/>
                    </a:lnTo>
                    <a:lnTo>
                      <a:pt x="1641935" y="458659"/>
                    </a:lnTo>
                    <a:lnTo>
                      <a:pt x="1707082" y="615941"/>
                    </a:lnTo>
                    <a:lnTo>
                      <a:pt x="1579247" y="668892"/>
                    </a:lnTo>
                    <a:lnTo>
                      <a:pt x="1584835" y="687711"/>
                    </a:lnTo>
                    <a:cubicBezTo>
                      <a:pt x="1592232" y="716929"/>
                      <a:pt x="1597895" y="746838"/>
                      <a:pt x="1601709" y="777321"/>
                    </a:cubicBezTo>
                    <a:lnTo>
                      <a:pt x="1602202" y="785260"/>
                    </a:lnTo>
                    <a:lnTo>
                      <a:pt x="1740762" y="785260"/>
                    </a:lnTo>
                    <a:lnTo>
                      <a:pt x="1740762" y="955500"/>
                    </a:lnTo>
                    <a:lnTo>
                      <a:pt x="1602244" y="955500"/>
                    </a:lnTo>
                    <a:lnTo>
                      <a:pt x="1592412" y="1019928"/>
                    </a:lnTo>
                    <a:lnTo>
                      <a:pt x="1579385" y="1071925"/>
                    </a:lnTo>
                    <a:lnTo>
                      <a:pt x="1707082" y="1124819"/>
                    </a:lnTo>
                    <a:lnTo>
                      <a:pt x="1641935" y="1282101"/>
                    </a:lnTo>
                    <a:lnTo>
                      <a:pt x="1514336" y="1229247"/>
                    </a:lnTo>
                    <a:lnTo>
                      <a:pt x="1500059" y="1255158"/>
                    </a:lnTo>
                    <a:lnTo>
                      <a:pt x="1448892" y="1328512"/>
                    </a:lnTo>
                    <a:lnTo>
                      <a:pt x="1546022" y="1425643"/>
                    </a:lnTo>
                    <a:lnTo>
                      <a:pt x="1425645" y="1546021"/>
                    </a:lnTo>
                    <a:lnTo>
                      <a:pt x="1328549" y="1448925"/>
                    </a:lnTo>
                    <a:lnTo>
                      <a:pt x="1312981" y="1462328"/>
                    </a:lnTo>
                    <a:lnTo>
                      <a:pt x="1229762" y="1515571"/>
                    </a:lnTo>
                    <a:lnTo>
                      <a:pt x="1282102" y="1641932"/>
                    </a:lnTo>
                    <a:lnTo>
                      <a:pt x="1124821" y="1707080"/>
                    </a:lnTo>
                    <a:lnTo>
                      <a:pt x="1073151" y="1582339"/>
                    </a:lnTo>
                    <a:lnTo>
                      <a:pt x="1048108" y="1589775"/>
                    </a:lnTo>
                    <a:cubicBezTo>
                      <a:pt x="1018890" y="1597172"/>
                      <a:pt x="988981" y="1602835"/>
                      <a:pt x="958498" y="1606649"/>
                    </a:cubicBezTo>
                    <a:lnTo>
                      <a:pt x="955501" y="1606835"/>
                    </a:lnTo>
                    <a:lnTo>
                      <a:pt x="955501" y="1740760"/>
                    </a:lnTo>
                    <a:lnTo>
                      <a:pt x="785261" y="1740760"/>
                    </a:lnTo>
                    <a:lnTo>
                      <a:pt x="785261" y="1607939"/>
                    </a:lnTo>
                    <a:lnTo>
                      <a:pt x="715891" y="1597352"/>
                    </a:lnTo>
                    <a:lnTo>
                      <a:pt x="666516" y="1584982"/>
                    </a:lnTo>
                    <a:lnTo>
                      <a:pt x="615942" y="1707080"/>
                    </a:lnTo>
                    <a:lnTo>
                      <a:pt x="458661" y="1641932"/>
                    </a:lnTo>
                    <a:lnTo>
                      <a:pt x="508928" y="1520575"/>
                    </a:lnTo>
                    <a:lnTo>
                      <a:pt x="480660" y="1504999"/>
                    </a:lnTo>
                    <a:lnTo>
                      <a:pt x="407307" y="1453832"/>
                    </a:lnTo>
                    <a:lnTo>
                      <a:pt x="315118" y="1546021"/>
                    </a:lnTo>
                    <a:lnTo>
                      <a:pt x="194740" y="1425643"/>
                    </a:lnTo>
                    <a:lnTo>
                      <a:pt x="286894" y="1333489"/>
                    </a:lnTo>
                    <a:lnTo>
                      <a:pt x="273491" y="1317922"/>
                    </a:lnTo>
                    <a:lnTo>
                      <a:pt x="218783" y="1232414"/>
                    </a:lnTo>
                    <a:lnTo>
                      <a:pt x="98828" y="1282101"/>
                    </a:lnTo>
                    <a:lnTo>
                      <a:pt x="33680" y="1124819"/>
                    </a:lnTo>
                    <a:lnTo>
                      <a:pt x="152714" y="1075514"/>
                    </a:lnTo>
                    <a:lnTo>
                      <a:pt x="146043" y="1053048"/>
                    </a:lnTo>
                    <a:cubicBezTo>
                      <a:pt x="138647" y="1023830"/>
                      <a:pt x="132984" y="993922"/>
                      <a:pt x="129170" y="963438"/>
                    </a:cubicBezTo>
                    <a:lnTo>
                      <a:pt x="128677" y="955500"/>
                    </a:lnTo>
                    <a:lnTo>
                      <a:pt x="0" y="955500"/>
                    </a:lnTo>
                    <a:lnTo>
                      <a:pt x="0" y="785260"/>
                    </a:lnTo>
                    <a:lnTo>
                      <a:pt x="128814" y="785260"/>
                    </a:lnTo>
                    <a:lnTo>
                      <a:pt x="134981" y="739025"/>
                    </a:lnTo>
                    <a:cubicBezTo>
                      <a:pt x="138313" y="720372"/>
                      <a:pt x="142341" y="701961"/>
                      <a:pt x="147040" y="683819"/>
                    </a:cubicBezTo>
                    <a:lnTo>
                      <a:pt x="152622" y="665208"/>
                    </a:lnTo>
                    <a:lnTo>
                      <a:pt x="33680" y="615940"/>
                    </a:lnTo>
                    <a:lnTo>
                      <a:pt x="98828" y="458659"/>
                    </a:lnTo>
                    <a:lnTo>
                      <a:pt x="219054" y="508459"/>
                    </a:lnTo>
                    <a:lnTo>
                      <a:pt x="264199" y="435381"/>
                    </a:lnTo>
                    <a:lnTo>
                      <a:pt x="286732" y="407109"/>
                    </a:lnTo>
                    <a:lnTo>
                      <a:pt x="194740" y="315117"/>
                    </a:lnTo>
                    <a:lnTo>
                      <a:pt x="315118" y="194739"/>
                    </a:lnTo>
                    <a:lnTo>
                      <a:pt x="407197" y="286817"/>
                    </a:lnTo>
                    <a:lnTo>
                      <a:pt x="460791" y="248268"/>
                    </a:lnTo>
                    <a:lnTo>
                      <a:pt x="508858" y="220014"/>
                    </a:lnTo>
                    <a:lnTo>
                      <a:pt x="458661" y="98828"/>
                    </a:lnTo>
                    <a:lnTo>
                      <a:pt x="615942" y="33679"/>
                    </a:lnTo>
                    <a:lnTo>
                      <a:pt x="666597" y="155970"/>
                    </a:lnTo>
                    <a:lnTo>
                      <a:pt x="715891" y="143408"/>
                    </a:lnTo>
                    <a:lnTo>
                      <a:pt x="785261" y="132820"/>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71" name="任意多边形 370"/>
              <p:cNvSpPr/>
              <p:nvPr/>
            </p:nvSpPr>
            <p:spPr>
              <a:xfrm>
                <a:off x="6251250" y="2688606"/>
                <a:ext cx="2346592" cy="2346591"/>
              </a:xfrm>
              <a:custGeom>
                <a:avLst/>
                <a:gdLst>
                  <a:gd name="connsiteX0" fmla="*/ 870381 w 1740762"/>
                  <a:gd name="connsiteY0" fmla="*/ 422211 h 1740760"/>
                  <a:gd name="connsiteX1" fmla="*/ 422212 w 1740762"/>
                  <a:gd name="connsiteY1" fmla="*/ 870380 h 1740760"/>
                  <a:gd name="connsiteX2" fmla="*/ 870381 w 1740762"/>
                  <a:gd name="connsiteY2" fmla="*/ 1318549 h 1740760"/>
                  <a:gd name="connsiteX3" fmla="*/ 1318550 w 1740762"/>
                  <a:gd name="connsiteY3" fmla="*/ 870380 h 1740760"/>
                  <a:gd name="connsiteX4" fmla="*/ 870381 w 1740762"/>
                  <a:gd name="connsiteY4" fmla="*/ 422211 h 1740760"/>
                  <a:gd name="connsiteX5" fmla="*/ 785261 w 1740762"/>
                  <a:gd name="connsiteY5" fmla="*/ 0 h 1740760"/>
                  <a:gd name="connsiteX6" fmla="*/ 955501 w 1740762"/>
                  <a:gd name="connsiteY6" fmla="*/ 0 h 1740760"/>
                  <a:gd name="connsiteX7" fmla="*/ 955501 w 1740762"/>
                  <a:gd name="connsiteY7" fmla="*/ 134329 h 1740760"/>
                  <a:gd name="connsiteX8" fmla="*/ 1014988 w 1740762"/>
                  <a:gd name="connsiteY8" fmla="*/ 143408 h 1740760"/>
                  <a:gd name="connsiteX9" fmla="*/ 1073317 w 1740762"/>
                  <a:gd name="connsiteY9" fmla="*/ 158020 h 1740760"/>
                  <a:gd name="connsiteX10" fmla="*/ 1124821 w 1740762"/>
                  <a:gd name="connsiteY10" fmla="*/ 33680 h 1740760"/>
                  <a:gd name="connsiteX11" fmla="*/ 1282102 w 1740762"/>
                  <a:gd name="connsiteY11" fmla="*/ 98828 h 1740760"/>
                  <a:gd name="connsiteX12" fmla="*/ 1229998 w 1740762"/>
                  <a:gd name="connsiteY12" fmla="*/ 224619 h 1740760"/>
                  <a:gd name="connsiteX13" fmla="*/ 1250218 w 1740762"/>
                  <a:gd name="connsiteY13" fmla="*/ 235760 h 1740760"/>
                  <a:gd name="connsiteX14" fmla="*/ 1327066 w 1740762"/>
                  <a:gd name="connsiteY14" fmla="*/ 289364 h 1740760"/>
                  <a:gd name="connsiteX15" fmla="*/ 1329143 w 1740762"/>
                  <a:gd name="connsiteY15" fmla="*/ 291241 h 1740760"/>
                  <a:gd name="connsiteX16" fmla="*/ 1425645 w 1740762"/>
                  <a:gd name="connsiteY16" fmla="*/ 194739 h 1740760"/>
                  <a:gd name="connsiteX17" fmla="*/ 1546022 w 1740762"/>
                  <a:gd name="connsiteY17" fmla="*/ 315117 h 1740760"/>
                  <a:gd name="connsiteX18" fmla="*/ 1448558 w 1740762"/>
                  <a:gd name="connsiteY18" fmla="*/ 412582 h 1740760"/>
                  <a:gd name="connsiteX19" fmla="*/ 1457388 w 1740762"/>
                  <a:gd name="connsiteY19" fmla="*/ 422838 h 1740760"/>
                  <a:gd name="connsiteX20" fmla="*/ 1514167 w 1740762"/>
                  <a:gd name="connsiteY20" fmla="*/ 511583 h 1740760"/>
                  <a:gd name="connsiteX21" fmla="*/ 1641935 w 1740762"/>
                  <a:gd name="connsiteY21" fmla="*/ 458659 h 1740760"/>
                  <a:gd name="connsiteX22" fmla="*/ 1707082 w 1740762"/>
                  <a:gd name="connsiteY22" fmla="*/ 615941 h 1740760"/>
                  <a:gd name="connsiteX23" fmla="*/ 1579247 w 1740762"/>
                  <a:gd name="connsiteY23" fmla="*/ 668892 h 1740760"/>
                  <a:gd name="connsiteX24" fmla="*/ 1584835 w 1740762"/>
                  <a:gd name="connsiteY24" fmla="*/ 687711 h 1740760"/>
                  <a:gd name="connsiteX25" fmla="*/ 1601709 w 1740762"/>
                  <a:gd name="connsiteY25" fmla="*/ 777321 h 1740760"/>
                  <a:gd name="connsiteX26" fmla="*/ 1602202 w 1740762"/>
                  <a:gd name="connsiteY26" fmla="*/ 785260 h 1740760"/>
                  <a:gd name="connsiteX27" fmla="*/ 1740762 w 1740762"/>
                  <a:gd name="connsiteY27" fmla="*/ 785260 h 1740760"/>
                  <a:gd name="connsiteX28" fmla="*/ 1740762 w 1740762"/>
                  <a:gd name="connsiteY28" fmla="*/ 955500 h 1740760"/>
                  <a:gd name="connsiteX29" fmla="*/ 1602244 w 1740762"/>
                  <a:gd name="connsiteY29" fmla="*/ 955500 h 1740760"/>
                  <a:gd name="connsiteX30" fmla="*/ 1592412 w 1740762"/>
                  <a:gd name="connsiteY30" fmla="*/ 1019928 h 1740760"/>
                  <a:gd name="connsiteX31" fmla="*/ 1579385 w 1740762"/>
                  <a:gd name="connsiteY31" fmla="*/ 1071925 h 1740760"/>
                  <a:gd name="connsiteX32" fmla="*/ 1707082 w 1740762"/>
                  <a:gd name="connsiteY32" fmla="*/ 1124819 h 1740760"/>
                  <a:gd name="connsiteX33" fmla="*/ 1641935 w 1740762"/>
                  <a:gd name="connsiteY33" fmla="*/ 1282101 h 1740760"/>
                  <a:gd name="connsiteX34" fmla="*/ 1514336 w 1740762"/>
                  <a:gd name="connsiteY34" fmla="*/ 1229247 h 1740760"/>
                  <a:gd name="connsiteX35" fmla="*/ 1500059 w 1740762"/>
                  <a:gd name="connsiteY35" fmla="*/ 1255158 h 1740760"/>
                  <a:gd name="connsiteX36" fmla="*/ 1448892 w 1740762"/>
                  <a:gd name="connsiteY36" fmla="*/ 1328512 h 1740760"/>
                  <a:gd name="connsiteX37" fmla="*/ 1546022 w 1740762"/>
                  <a:gd name="connsiteY37" fmla="*/ 1425643 h 1740760"/>
                  <a:gd name="connsiteX38" fmla="*/ 1425645 w 1740762"/>
                  <a:gd name="connsiteY38" fmla="*/ 1546021 h 1740760"/>
                  <a:gd name="connsiteX39" fmla="*/ 1328549 w 1740762"/>
                  <a:gd name="connsiteY39" fmla="*/ 1448925 h 1740760"/>
                  <a:gd name="connsiteX40" fmla="*/ 1312981 w 1740762"/>
                  <a:gd name="connsiteY40" fmla="*/ 1462328 h 1740760"/>
                  <a:gd name="connsiteX41" fmla="*/ 1229762 w 1740762"/>
                  <a:gd name="connsiteY41" fmla="*/ 1515571 h 1740760"/>
                  <a:gd name="connsiteX42" fmla="*/ 1282102 w 1740762"/>
                  <a:gd name="connsiteY42" fmla="*/ 1641932 h 1740760"/>
                  <a:gd name="connsiteX43" fmla="*/ 1124821 w 1740762"/>
                  <a:gd name="connsiteY43" fmla="*/ 1707080 h 1740760"/>
                  <a:gd name="connsiteX44" fmla="*/ 1073151 w 1740762"/>
                  <a:gd name="connsiteY44" fmla="*/ 1582339 h 1740760"/>
                  <a:gd name="connsiteX45" fmla="*/ 1048108 w 1740762"/>
                  <a:gd name="connsiteY45" fmla="*/ 1589775 h 1740760"/>
                  <a:gd name="connsiteX46" fmla="*/ 958498 w 1740762"/>
                  <a:gd name="connsiteY46" fmla="*/ 1606649 h 1740760"/>
                  <a:gd name="connsiteX47" fmla="*/ 955501 w 1740762"/>
                  <a:gd name="connsiteY47" fmla="*/ 1606835 h 1740760"/>
                  <a:gd name="connsiteX48" fmla="*/ 955501 w 1740762"/>
                  <a:gd name="connsiteY48" fmla="*/ 1740760 h 1740760"/>
                  <a:gd name="connsiteX49" fmla="*/ 785261 w 1740762"/>
                  <a:gd name="connsiteY49" fmla="*/ 1740760 h 1740760"/>
                  <a:gd name="connsiteX50" fmla="*/ 785261 w 1740762"/>
                  <a:gd name="connsiteY50" fmla="*/ 1607939 h 1740760"/>
                  <a:gd name="connsiteX51" fmla="*/ 715891 w 1740762"/>
                  <a:gd name="connsiteY51" fmla="*/ 1597352 h 1740760"/>
                  <a:gd name="connsiteX52" fmla="*/ 666516 w 1740762"/>
                  <a:gd name="connsiteY52" fmla="*/ 1584982 h 1740760"/>
                  <a:gd name="connsiteX53" fmla="*/ 615942 w 1740762"/>
                  <a:gd name="connsiteY53" fmla="*/ 1707080 h 1740760"/>
                  <a:gd name="connsiteX54" fmla="*/ 458661 w 1740762"/>
                  <a:gd name="connsiteY54" fmla="*/ 1641932 h 1740760"/>
                  <a:gd name="connsiteX55" fmla="*/ 508928 w 1740762"/>
                  <a:gd name="connsiteY55" fmla="*/ 1520575 h 1740760"/>
                  <a:gd name="connsiteX56" fmla="*/ 480660 w 1740762"/>
                  <a:gd name="connsiteY56" fmla="*/ 1504999 h 1740760"/>
                  <a:gd name="connsiteX57" fmla="*/ 407307 w 1740762"/>
                  <a:gd name="connsiteY57" fmla="*/ 1453832 h 1740760"/>
                  <a:gd name="connsiteX58" fmla="*/ 315118 w 1740762"/>
                  <a:gd name="connsiteY58" fmla="*/ 1546021 h 1740760"/>
                  <a:gd name="connsiteX59" fmla="*/ 194740 w 1740762"/>
                  <a:gd name="connsiteY59" fmla="*/ 1425643 h 1740760"/>
                  <a:gd name="connsiteX60" fmla="*/ 286894 w 1740762"/>
                  <a:gd name="connsiteY60" fmla="*/ 1333489 h 1740760"/>
                  <a:gd name="connsiteX61" fmla="*/ 273491 w 1740762"/>
                  <a:gd name="connsiteY61" fmla="*/ 1317922 h 1740760"/>
                  <a:gd name="connsiteX62" fmla="*/ 218783 w 1740762"/>
                  <a:gd name="connsiteY62" fmla="*/ 1232414 h 1740760"/>
                  <a:gd name="connsiteX63" fmla="*/ 98828 w 1740762"/>
                  <a:gd name="connsiteY63" fmla="*/ 1282101 h 1740760"/>
                  <a:gd name="connsiteX64" fmla="*/ 33680 w 1740762"/>
                  <a:gd name="connsiteY64" fmla="*/ 1124819 h 1740760"/>
                  <a:gd name="connsiteX65" fmla="*/ 152714 w 1740762"/>
                  <a:gd name="connsiteY65" fmla="*/ 1075514 h 1740760"/>
                  <a:gd name="connsiteX66" fmla="*/ 146043 w 1740762"/>
                  <a:gd name="connsiteY66" fmla="*/ 1053048 h 1740760"/>
                  <a:gd name="connsiteX67" fmla="*/ 129170 w 1740762"/>
                  <a:gd name="connsiteY67" fmla="*/ 963438 h 1740760"/>
                  <a:gd name="connsiteX68" fmla="*/ 128677 w 1740762"/>
                  <a:gd name="connsiteY68" fmla="*/ 955500 h 1740760"/>
                  <a:gd name="connsiteX69" fmla="*/ 0 w 1740762"/>
                  <a:gd name="connsiteY69" fmla="*/ 955500 h 1740760"/>
                  <a:gd name="connsiteX70" fmla="*/ 0 w 1740762"/>
                  <a:gd name="connsiteY70" fmla="*/ 785260 h 1740760"/>
                  <a:gd name="connsiteX71" fmla="*/ 128814 w 1740762"/>
                  <a:gd name="connsiteY71" fmla="*/ 785260 h 1740760"/>
                  <a:gd name="connsiteX72" fmla="*/ 134981 w 1740762"/>
                  <a:gd name="connsiteY72" fmla="*/ 739025 h 1740760"/>
                  <a:gd name="connsiteX73" fmla="*/ 147040 w 1740762"/>
                  <a:gd name="connsiteY73" fmla="*/ 683819 h 1740760"/>
                  <a:gd name="connsiteX74" fmla="*/ 152622 w 1740762"/>
                  <a:gd name="connsiteY74" fmla="*/ 665208 h 1740760"/>
                  <a:gd name="connsiteX75" fmla="*/ 33680 w 1740762"/>
                  <a:gd name="connsiteY75" fmla="*/ 615940 h 1740760"/>
                  <a:gd name="connsiteX76" fmla="*/ 98828 w 1740762"/>
                  <a:gd name="connsiteY76" fmla="*/ 458659 h 1740760"/>
                  <a:gd name="connsiteX77" fmla="*/ 219054 w 1740762"/>
                  <a:gd name="connsiteY77" fmla="*/ 508459 h 1740760"/>
                  <a:gd name="connsiteX78" fmla="*/ 264199 w 1740762"/>
                  <a:gd name="connsiteY78" fmla="*/ 435381 h 1740760"/>
                  <a:gd name="connsiteX79" fmla="*/ 286732 w 1740762"/>
                  <a:gd name="connsiteY79" fmla="*/ 407109 h 1740760"/>
                  <a:gd name="connsiteX80" fmla="*/ 194740 w 1740762"/>
                  <a:gd name="connsiteY80" fmla="*/ 315117 h 1740760"/>
                  <a:gd name="connsiteX81" fmla="*/ 315118 w 1740762"/>
                  <a:gd name="connsiteY81" fmla="*/ 194739 h 1740760"/>
                  <a:gd name="connsiteX82" fmla="*/ 407197 w 1740762"/>
                  <a:gd name="connsiteY82" fmla="*/ 286817 h 1740760"/>
                  <a:gd name="connsiteX83" fmla="*/ 460791 w 1740762"/>
                  <a:gd name="connsiteY83" fmla="*/ 248268 h 1740760"/>
                  <a:gd name="connsiteX84" fmla="*/ 508858 w 1740762"/>
                  <a:gd name="connsiteY84" fmla="*/ 220014 h 1740760"/>
                  <a:gd name="connsiteX85" fmla="*/ 458661 w 1740762"/>
                  <a:gd name="connsiteY85" fmla="*/ 98828 h 1740760"/>
                  <a:gd name="connsiteX86" fmla="*/ 615942 w 1740762"/>
                  <a:gd name="connsiteY86" fmla="*/ 33679 h 1740760"/>
                  <a:gd name="connsiteX87" fmla="*/ 666597 w 1740762"/>
                  <a:gd name="connsiteY87" fmla="*/ 155970 h 1740760"/>
                  <a:gd name="connsiteX88" fmla="*/ 715891 w 1740762"/>
                  <a:gd name="connsiteY88" fmla="*/ 143408 h 1740760"/>
                  <a:gd name="connsiteX89" fmla="*/ 785261 w 1740762"/>
                  <a:gd name="connsiteY89" fmla="*/ 132820 h 1740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740762" h="1740760">
                    <a:moveTo>
                      <a:pt x="870381" y="422211"/>
                    </a:moveTo>
                    <a:cubicBezTo>
                      <a:pt x="622864" y="422211"/>
                      <a:pt x="422212" y="622863"/>
                      <a:pt x="422212" y="870380"/>
                    </a:cubicBezTo>
                    <a:cubicBezTo>
                      <a:pt x="422212" y="1117897"/>
                      <a:pt x="622864" y="1318549"/>
                      <a:pt x="870381" y="1318549"/>
                    </a:cubicBezTo>
                    <a:cubicBezTo>
                      <a:pt x="1117898" y="1318549"/>
                      <a:pt x="1318550" y="1117897"/>
                      <a:pt x="1318550" y="870380"/>
                    </a:cubicBezTo>
                    <a:cubicBezTo>
                      <a:pt x="1318550" y="622863"/>
                      <a:pt x="1117898" y="422211"/>
                      <a:pt x="870381" y="422211"/>
                    </a:cubicBezTo>
                    <a:close/>
                    <a:moveTo>
                      <a:pt x="785261" y="0"/>
                    </a:moveTo>
                    <a:lnTo>
                      <a:pt x="955501" y="0"/>
                    </a:lnTo>
                    <a:lnTo>
                      <a:pt x="955501" y="134329"/>
                    </a:lnTo>
                    <a:lnTo>
                      <a:pt x="1014988" y="143408"/>
                    </a:lnTo>
                    <a:lnTo>
                      <a:pt x="1073317" y="158020"/>
                    </a:lnTo>
                    <a:lnTo>
                      <a:pt x="1124821" y="33680"/>
                    </a:lnTo>
                    <a:lnTo>
                      <a:pt x="1282102" y="98828"/>
                    </a:lnTo>
                    <a:lnTo>
                      <a:pt x="1229998" y="224619"/>
                    </a:lnTo>
                    <a:lnTo>
                      <a:pt x="1250218" y="235760"/>
                    </a:lnTo>
                    <a:cubicBezTo>
                      <a:pt x="1276992" y="252029"/>
                      <a:pt x="1302655" y="269943"/>
                      <a:pt x="1327066" y="289364"/>
                    </a:cubicBezTo>
                    <a:lnTo>
                      <a:pt x="1329143" y="291241"/>
                    </a:lnTo>
                    <a:lnTo>
                      <a:pt x="1425645" y="194739"/>
                    </a:lnTo>
                    <a:lnTo>
                      <a:pt x="1546022" y="315117"/>
                    </a:lnTo>
                    <a:lnTo>
                      <a:pt x="1448558" y="412582"/>
                    </a:lnTo>
                    <a:lnTo>
                      <a:pt x="1457388" y="422838"/>
                    </a:lnTo>
                    <a:lnTo>
                      <a:pt x="1514167" y="511583"/>
                    </a:lnTo>
                    <a:lnTo>
                      <a:pt x="1641935" y="458659"/>
                    </a:lnTo>
                    <a:lnTo>
                      <a:pt x="1707082" y="615941"/>
                    </a:lnTo>
                    <a:lnTo>
                      <a:pt x="1579247" y="668892"/>
                    </a:lnTo>
                    <a:lnTo>
                      <a:pt x="1584835" y="687711"/>
                    </a:lnTo>
                    <a:cubicBezTo>
                      <a:pt x="1592232" y="716929"/>
                      <a:pt x="1597895" y="746838"/>
                      <a:pt x="1601709" y="777321"/>
                    </a:cubicBezTo>
                    <a:lnTo>
                      <a:pt x="1602202" y="785260"/>
                    </a:lnTo>
                    <a:lnTo>
                      <a:pt x="1740762" y="785260"/>
                    </a:lnTo>
                    <a:lnTo>
                      <a:pt x="1740762" y="955500"/>
                    </a:lnTo>
                    <a:lnTo>
                      <a:pt x="1602244" y="955500"/>
                    </a:lnTo>
                    <a:lnTo>
                      <a:pt x="1592412" y="1019928"/>
                    </a:lnTo>
                    <a:lnTo>
                      <a:pt x="1579385" y="1071925"/>
                    </a:lnTo>
                    <a:lnTo>
                      <a:pt x="1707082" y="1124819"/>
                    </a:lnTo>
                    <a:lnTo>
                      <a:pt x="1641935" y="1282101"/>
                    </a:lnTo>
                    <a:lnTo>
                      <a:pt x="1514336" y="1229247"/>
                    </a:lnTo>
                    <a:lnTo>
                      <a:pt x="1500059" y="1255158"/>
                    </a:lnTo>
                    <a:lnTo>
                      <a:pt x="1448892" y="1328512"/>
                    </a:lnTo>
                    <a:lnTo>
                      <a:pt x="1546022" y="1425643"/>
                    </a:lnTo>
                    <a:lnTo>
                      <a:pt x="1425645" y="1546021"/>
                    </a:lnTo>
                    <a:lnTo>
                      <a:pt x="1328549" y="1448925"/>
                    </a:lnTo>
                    <a:lnTo>
                      <a:pt x="1312981" y="1462328"/>
                    </a:lnTo>
                    <a:lnTo>
                      <a:pt x="1229762" y="1515571"/>
                    </a:lnTo>
                    <a:lnTo>
                      <a:pt x="1282102" y="1641932"/>
                    </a:lnTo>
                    <a:lnTo>
                      <a:pt x="1124821" y="1707080"/>
                    </a:lnTo>
                    <a:lnTo>
                      <a:pt x="1073151" y="1582339"/>
                    </a:lnTo>
                    <a:lnTo>
                      <a:pt x="1048108" y="1589775"/>
                    </a:lnTo>
                    <a:cubicBezTo>
                      <a:pt x="1018890" y="1597172"/>
                      <a:pt x="988981" y="1602835"/>
                      <a:pt x="958498" y="1606649"/>
                    </a:cubicBezTo>
                    <a:lnTo>
                      <a:pt x="955501" y="1606835"/>
                    </a:lnTo>
                    <a:lnTo>
                      <a:pt x="955501" y="1740760"/>
                    </a:lnTo>
                    <a:lnTo>
                      <a:pt x="785261" y="1740760"/>
                    </a:lnTo>
                    <a:lnTo>
                      <a:pt x="785261" y="1607939"/>
                    </a:lnTo>
                    <a:lnTo>
                      <a:pt x="715891" y="1597352"/>
                    </a:lnTo>
                    <a:lnTo>
                      <a:pt x="666516" y="1584982"/>
                    </a:lnTo>
                    <a:lnTo>
                      <a:pt x="615942" y="1707080"/>
                    </a:lnTo>
                    <a:lnTo>
                      <a:pt x="458661" y="1641932"/>
                    </a:lnTo>
                    <a:lnTo>
                      <a:pt x="508928" y="1520575"/>
                    </a:lnTo>
                    <a:lnTo>
                      <a:pt x="480660" y="1504999"/>
                    </a:lnTo>
                    <a:lnTo>
                      <a:pt x="407307" y="1453832"/>
                    </a:lnTo>
                    <a:lnTo>
                      <a:pt x="315118" y="1546021"/>
                    </a:lnTo>
                    <a:lnTo>
                      <a:pt x="194740" y="1425643"/>
                    </a:lnTo>
                    <a:lnTo>
                      <a:pt x="286894" y="1333489"/>
                    </a:lnTo>
                    <a:lnTo>
                      <a:pt x="273491" y="1317922"/>
                    </a:lnTo>
                    <a:lnTo>
                      <a:pt x="218783" y="1232414"/>
                    </a:lnTo>
                    <a:lnTo>
                      <a:pt x="98828" y="1282101"/>
                    </a:lnTo>
                    <a:lnTo>
                      <a:pt x="33680" y="1124819"/>
                    </a:lnTo>
                    <a:lnTo>
                      <a:pt x="152714" y="1075514"/>
                    </a:lnTo>
                    <a:lnTo>
                      <a:pt x="146043" y="1053048"/>
                    </a:lnTo>
                    <a:cubicBezTo>
                      <a:pt x="138647" y="1023830"/>
                      <a:pt x="132984" y="993922"/>
                      <a:pt x="129170" y="963438"/>
                    </a:cubicBezTo>
                    <a:lnTo>
                      <a:pt x="128677" y="955500"/>
                    </a:lnTo>
                    <a:lnTo>
                      <a:pt x="0" y="955500"/>
                    </a:lnTo>
                    <a:lnTo>
                      <a:pt x="0" y="785260"/>
                    </a:lnTo>
                    <a:lnTo>
                      <a:pt x="128814" y="785260"/>
                    </a:lnTo>
                    <a:lnTo>
                      <a:pt x="134981" y="739025"/>
                    </a:lnTo>
                    <a:cubicBezTo>
                      <a:pt x="138313" y="720372"/>
                      <a:pt x="142341" y="701961"/>
                      <a:pt x="147040" y="683819"/>
                    </a:cubicBezTo>
                    <a:lnTo>
                      <a:pt x="152622" y="665208"/>
                    </a:lnTo>
                    <a:lnTo>
                      <a:pt x="33680" y="615940"/>
                    </a:lnTo>
                    <a:lnTo>
                      <a:pt x="98828" y="458659"/>
                    </a:lnTo>
                    <a:lnTo>
                      <a:pt x="219054" y="508459"/>
                    </a:lnTo>
                    <a:lnTo>
                      <a:pt x="264199" y="435381"/>
                    </a:lnTo>
                    <a:lnTo>
                      <a:pt x="286732" y="407109"/>
                    </a:lnTo>
                    <a:lnTo>
                      <a:pt x="194740" y="315117"/>
                    </a:lnTo>
                    <a:lnTo>
                      <a:pt x="315118" y="194739"/>
                    </a:lnTo>
                    <a:lnTo>
                      <a:pt x="407197" y="286817"/>
                    </a:lnTo>
                    <a:lnTo>
                      <a:pt x="460791" y="248268"/>
                    </a:lnTo>
                    <a:lnTo>
                      <a:pt x="508858" y="220014"/>
                    </a:lnTo>
                    <a:lnTo>
                      <a:pt x="458661" y="98828"/>
                    </a:lnTo>
                    <a:lnTo>
                      <a:pt x="615942" y="33679"/>
                    </a:lnTo>
                    <a:lnTo>
                      <a:pt x="666597" y="155970"/>
                    </a:lnTo>
                    <a:lnTo>
                      <a:pt x="715891" y="143408"/>
                    </a:lnTo>
                    <a:lnTo>
                      <a:pt x="785261" y="132820"/>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72" name="任意多边形 371"/>
              <p:cNvSpPr/>
              <p:nvPr/>
            </p:nvSpPr>
            <p:spPr>
              <a:xfrm>
                <a:off x="6189737" y="815742"/>
                <a:ext cx="1569763" cy="1569761"/>
              </a:xfrm>
              <a:custGeom>
                <a:avLst/>
                <a:gdLst>
                  <a:gd name="connsiteX0" fmla="*/ 870381 w 1740762"/>
                  <a:gd name="connsiteY0" fmla="*/ 422211 h 1740760"/>
                  <a:gd name="connsiteX1" fmla="*/ 422212 w 1740762"/>
                  <a:gd name="connsiteY1" fmla="*/ 870380 h 1740760"/>
                  <a:gd name="connsiteX2" fmla="*/ 870381 w 1740762"/>
                  <a:gd name="connsiteY2" fmla="*/ 1318549 h 1740760"/>
                  <a:gd name="connsiteX3" fmla="*/ 1318550 w 1740762"/>
                  <a:gd name="connsiteY3" fmla="*/ 870380 h 1740760"/>
                  <a:gd name="connsiteX4" fmla="*/ 870381 w 1740762"/>
                  <a:gd name="connsiteY4" fmla="*/ 422211 h 1740760"/>
                  <a:gd name="connsiteX5" fmla="*/ 785261 w 1740762"/>
                  <a:gd name="connsiteY5" fmla="*/ 0 h 1740760"/>
                  <a:gd name="connsiteX6" fmla="*/ 955501 w 1740762"/>
                  <a:gd name="connsiteY6" fmla="*/ 0 h 1740760"/>
                  <a:gd name="connsiteX7" fmla="*/ 955501 w 1740762"/>
                  <a:gd name="connsiteY7" fmla="*/ 134329 h 1740760"/>
                  <a:gd name="connsiteX8" fmla="*/ 1014988 w 1740762"/>
                  <a:gd name="connsiteY8" fmla="*/ 143408 h 1740760"/>
                  <a:gd name="connsiteX9" fmla="*/ 1073317 w 1740762"/>
                  <a:gd name="connsiteY9" fmla="*/ 158020 h 1740760"/>
                  <a:gd name="connsiteX10" fmla="*/ 1124821 w 1740762"/>
                  <a:gd name="connsiteY10" fmla="*/ 33680 h 1740760"/>
                  <a:gd name="connsiteX11" fmla="*/ 1282102 w 1740762"/>
                  <a:gd name="connsiteY11" fmla="*/ 98828 h 1740760"/>
                  <a:gd name="connsiteX12" fmla="*/ 1229998 w 1740762"/>
                  <a:gd name="connsiteY12" fmla="*/ 224619 h 1740760"/>
                  <a:gd name="connsiteX13" fmla="*/ 1250218 w 1740762"/>
                  <a:gd name="connsiteY13" fmla="*/ 235760 h 1740760"/>
                  <a:gd name="connsiteX14" fmla="*/ 1327066 w 1740762"/>
                  <a:gd name="connsiteY14" fmla="*/ 289364 h 1740760"/>
                  <a:gd name="connsiteX15" fmla="*/ 1329143 w 1740762"/>
                  <a:gd name="connsiteY15" fmla="*/ 291241 h 1740760"/>
                  <a:gd name="connsiteX16" fmla="*/ 1425645 w 1740762"/>
                  <a:gd name="connsiteY16" fmla="*/ 194739 h 1740760"/>
                  <a:gd name="connsiteX17" fmla="*/ 1546022 w 1740762"/>
                  <a:gd name="connsiteY17" fmla="*/ 315117 h 1740760"/>
                  <a:gd name="connsiteX18" fmla="*/ 1448558 w 1740762"/>
                  <a:gd name="connsiteY18" fmla="*/ 412582 h 1740760"/>
                  <a:gd name="connsiteX19" fmla="*/ 1457388 w 1740762"/>
                  <a:gd name="connsiteY19" fmla="*/ 422838 h 1740760"/>
                  <a:gd name="connsiteX20" fmla="*/ 1514167 w 1740762"/>
                  <a:gd name="connsiteY20" fmla="*/ 511583 h 1740760"/>
                  <a:gd name="connsiteX21" fmla="*/ 1641935 w 1740762"/>
                  <a:gd name="connsiteY21" fmla="*/ 458659 h 1740760"/>
                  <a:gd name="connsiteX22" fmla="*/ 1707082 w 1740762"/>
                  <a:gd name="connsiteY22" fmla="*/ 615941 h 1740760"/>
                  <a:gd name="connsiteX23" fmla="*/ 1579247 w 1740762"/>
                  <a:gd name="connsiteY23" fmla="*/ 668892 h 1740760"/>
                  <a:gd name="connsiteX24" fmla="*/ 1584835 w 1740762"/>
                  <a:gd name="connsiteY24" fmla="*/ 687711 h 1740760"/>
                  <a:gd name="connsiteX25" fmla="*/ 1601709 w 1740762"/>
                  <a:gd name="connsiteY25" fmla="*/ 777321 h 1740760"/>
                  <a:gd name="connsiteX26" fmla="*/ 1602202 w 1740762"/>
                  <a:gd name="connsiteY26" fmla="*/ 785260 h 1740760"/>
                  <a:gd name="connsiteX27" fmla="*/ 1740762 w 1740762"/>
                  <a:gd name="connsiteY27" fmla="*/ 785260 h 1740760"/>
                  <a:gd name="connsiteX28" fmla="*/ 1740762 w 1740762"/>
                  <a:gd name="connsiteY28" fmla="*/ 955500 h 1740760"/>
                  <a:gd name="connsiteX29" fmla="*/ 1602244 w 1740762"/>
                  <a:gd name="connsiteY29" fmla="*/ 955500 h 1740760"/>
                  <a:gd name="connsiteX30" fmla="*/ 1592412 w 1740762"/>
                  <a:gd name="connsiteY30" fmla="*/ 1019928 h 1740760"/>
                  <a:gd name="connsiteX31" fmla="*/ 1579385 w 1740762"/>
                  <a:gd name="connsiteY31" fmla="*/ 1071925 h 1740760"/>
                  <a:gd name="connsiteX32" fmla="*/ 1707082 w 1740762"/>
                  <a:gd name="connsiteY32" fmla="*/ 1124819 h 1740760"/>
                  <a:gd name="connsiteX33" fmla="*/ 1641935 w 1740762"/>
                  <a:gd name="connsiteY33" fmla="*/ 1282101 h 1740760"/>
                  <a:gd name="connsiteX34" fmla="*/ 1514336 w 1740762"/>
                  <a:gd name="connsiteY34" fmla="*/ 1229247 h 1740760"/>
                  <a:gd name="connsiteX35" fmla="*/ 1500059 w 1740762"/>
                  <a:gd name="connsiteY35" fmla="*/ 1255158 h 1740760"/>
                  <a:gd name="connsiteX36" fmla="*/ 1448892 w 1740762"/>
                  <a:gd name="connsiteY36" fmla="*/ 1328512 h 1740760"/>
                  <a:gd name="connsiteX37" fmla="*/ 1546022 w 1740762"/>
                  <a:gd name="connsiteY37" fmla="*/ 1425643 h 1740760"/>
                  <a:gd name="connsiteX38" fmla="*/ 1425645 w 1740762"/>
                  <a:gd name="connsiteY38" fmla="*/ 1546021 h 1740760"/>
                  <a:gd name="connsiteX39" fmla="*/ 1328549 w 1740762"/>
                  <a:gd name="connsiteY39" fmla="*/ 1448925 h 1740760"/>
                  <a:gd name="connsiteX40" fmla="*/ 1312981 w 1740762"/>
                  <a:gd name="connsiteY40" fmla="*/ 1462328 h 1740760"/>
                  <a:gd name="connsiteX41" fmla="*/ 1229762 w 1740762"/>
                  <a:gd name="connsiteY41" fmla="*/ 1515571 h 1740760"/>
                  <a:gd name="connsiteX42" fmla="*/ 1282102 w 1740762"/>
                  <a:gd name="connsiteY42" fmla="*/ 1641932 h 1740760"/>
                  <a:gd name="connsiteX43" fmla="*/ 1124821 w 1740762"/>
                  <a:gd name="connsiteY43" fmla="*/ 1707080 h 1740760"/>
                  <a:gd name="connsiteX44" fmla="*/ 1073151 w 1740762"/>
                  <a:gd name="connsiteY44" fmla="*/ 1582339 h 1740760"/>
                  <a:gd name="connsiteX45" fmla="*/ 1048108 w 1740762"/>
                  <a:gd name="connsiteY45" fmla="*/ 1589775 h 1740760"/>
                  <a:gd name="connsiteX46" fmla="*/ 958498 w 1740762"/>
                  <a:gd name="connsiteY46" fmla="*/ 1606649 h 1740760"/>
                  <a:gd name="connsiteX47" fmla="*/ 955501 w 1740762"/>
                  <a:gd name="connsiteY47" fmla="*/ 1606835 h 1740760"/>
                  <a:gd name="connsiteX48" fmla="*/ 955501 w 1740762"/>
                  <a:gd name="connsiteY48" fmla="*/ 1740760 h 1740760"/>
                  <a:gd name="connsiteX49" fmla="*/ 785261 w 1740762"/>
                  <a:gd name="connsiteY49" fmla="*/ 1740760 h 1740760"/>
                  <a:gd name="connsiteX50" fmla="*/ 785261 w 1740762"/>
                  <a:gd name="connsiteY50" fmla="*/ 1607939 h 1740760"/>
                  <a:gd name="connsiteX51" fmla="*/ 715891 w 1740762"/>
                  <a:gd name="connsiteY51" fmla="*/ 1597352 h 1740760"/>
                  <a:gd name="connsiteX52" fmla="*/ 666516 w 1740762"/>
                  <a:gd name="connsiteY52" fmla="*/ 1584982 h 1740760"/>
                  <a:gd name="connsiteX53" fmla="*/ 615942 w 1740762"/>
                  <a:gd name="connsiteY53" fmla="*/ 1707080 h 1740760"/>
                  <a:gd name="connsiteX54" fmla="*/ 458661 w 1740762"/>
                  <a:gd name="connsiteY54" fmla="*/ 1641932 h 1740760"/>
                  <a:gd name="connsiteX55" fmla="*/ 508928 w 1740762"/>
                  <a:gd name="connsiteY55" fmla="*/ 1520575 h 1740760"/>
                  <a:gd name="connsiteX56" fmla="*/ 480660 w 1740762"/>
                  <a:gd name="connsiteY56" fmla="*/ 1504999 h 1740760"/>
                  <a:gd name="connsiteX57" fmla="*/ 407307 w 1740762"/>
                  <a:gd name="connsiteY57" fmla="*/ 1453832 h 1740760"/>
                  <a:gd name="connsiteX58" fmla="*/ 315118 w 1740762"/>
                  <a:gd name="connsiteY58" fmla="*/ 1546021 h 1740760"/>
                  <a:gd name="connsiteX59" fmla="*/ 194740 w 1740762"/>
                  <a:gd name="connsiteY59" fmla="*/ 1425643 h 1740760"/>
                  <a:gd name="connsiteX60" fmla="*/ 286894 w 1740762"/>
                  <a:gd name="connsiteY60" fmla="*/ 1333489 h 1740760"/>
                  <a:gd name="connsiteX61" fmla="*/ 273491 w 1740762"/>
                  <a:gd name="connsiteY61" fmla="*/ 1317922 h 1740760"/>
                  <a:gd name="connsiteX62" fmla="*/ 218783 w 1740762"/>
                  <a:gd name="connsiteY62" fmla="*/ 1232414 h 1740760"/>
                  <a:gd name="connsiteX63" fmla="*/ 98828 w 1740762"/>
                  <a:gd name="connsiteY63" fmla="*/ 1282101 h 1740760"/>
                  <a:gd name="connsiteX64" fmla="*/ 33680 w 1740762"/>
                  <a:gd name="connsiteY64" fmla="*/ 1124819 h 1740760"/>
                  <a:gd name="connsiteX65" fmla="*/ 152714 w 1740762"/>
                  <a:gd name="connsiteY65" fmla="*/ 1075514 h 1740760"/>
                  <a:gd name="connsiteX66" fmla="*/ 146043 w 1740762"/>
                  <a:gd name="connsiteY66" fmla="*/ 1053048 h 1740760"/>
                  <a:gd name="connsiteX67" fmla="*/ 129170 w 1740762"/>
                  <a:gd name="connsiteY67" fmla="*/ 963438 h 1740760"/>
                  <a:gd name="connsiteX68" fmla="*/ 128677 w 1740762"/>
                  <a:gd name="connsiteY68" fmla="*/ 955500 h 1740760"/>
                  <a:gd name="connsiteX69" fmla="*/ 0 w 1740762"/>
                  <a:gd name="connsiteY69" fmla="*/ 955500 h 1740760"/>
                  <a:gd name="connsiteX70" fmla="*/ 0 w 1740762"/>
                  <a:gd name="connsiteY70" fmla="*/ 785260 h 1740760"/>
                  <a:gd name="connsiteX71" fmla="*/ 128814 w 1740762"/>
                  <a:gd name="connsiteY71" fmla="*/ 785260 h 1740760"/>
                  <a:gd name="connsiteX72" fmla="*/ 134981 w 1740762"/>
                  <a:gd name="connsiteY72" fmla="*/ 739025 h 1740760"/>
                  <a:gd name="connsiteX73" fmla="*/ 147040 w 1740762"/>
                  <a:gd name="connsiteY73" fmla="*/ 683819 h 1740760"/>
                  <a:gd name="connsiteX74" fmla="*/ 152622 w 1740762"/>
                  <a:gd name="connsiteY74" fmla="*/ 665208 h 1740760"/>
                  <a:gd name="connsiteX75" fmla="*/ 33680 w 1740762"/>
                  <a:gd name="connsiteY75" fmla="*/ 615940 h 1740760"/>
                  <a:gd name="connsiteX76" fmla="*/ 98828 w 1740762"/>
                  <a:gd name="connsiteY76" fmla="*/ 458659 h 1740760"/>
                  <a:gd name="connsiteX77" fmla="*/ 219054 w 1740762"/>
                  <a:gd name="connsiteY77" fmla="*/ 508459 h 1740760"/>
                  <a:gd name="connsiteX78" fmla="*/ 264199 w 1740762"/>
                  <a:gd name="connsiteY78" fmla="*/ 435381 h 1740760"/>
                  <a:gd name="connsiteX79" fmla="*/ 286732 w 1740762"/>
                  <a:gd name="connsiteY79" fmla="*/ 407109 h 1740760"/>
                  <a:gd name="connsiteX80" fmla="*/ 194740 w 1740762"/>
                  <a:gd name="connsiteY80" fmla="*/ 315117 h 1740760"/>
                  <a:gd name="connsiteX81" fmla="*/ 315118 w 1740762"/>
                  <a:gd name="connsiteY81" fmla="*/ 194739 h 1740760"/>
                  <a:gd name="connsiteX82" fmla="*/ 407197 w 1740762"/>
                  <a:gd name="connsiteY82" fmla="*/ 286817 h 1740760"/>
                  <a:gd name="connsiteX83" fmla="*/ 460791 w 1740762"/>
                  <a:gd name="connsiteY83" fmla="*/ 248268 h 1740760"/>
                  <a:gd name="connsiteX84" fmla="*/ 508858 w 1740762"/>
                  <a:gd name="connsiteY84" fmla="*/ 220014 h 1740760"/>
                  <a:gd name="connsiteX85" fmla="*/ 458661 w 1740762"/>
                  <a:gd name="connsiteY85" fmla="*/ 98828 h 1740760"/>
                  <a:gd name="connsiteX86" fmla="*/ 615942 w 1740762"/>
                  <a:gd name="connsiteY86" fmla="*/ 33679 h 1740760"/>
                  <a:gd name="connsiteX87" fmla="*/ 666597 w 1740762"/>
                  <a:gd name="connsiteY87" fmla="*/ 155970 h 1740760"/>
                  <a:gd name="connsiteX88" fmla="*/ 715891 w 1740762"/>
                  <a:gd name="connsiteY88" fmla="*/ 143408 h 1740760"/>
                  <a:gd name="connsiteX89" fmla="*/ 785261 w 1740762"/>
                  <a:gd name="connsiteY89" fmla="*/ 132820 h 1740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740762" h="1740760">
                    <a:moveTo>
                      <a:pt x="870381" y="422211"/>
                    </a:moveTo>
                    <a:cubicBezTo>
                      <a:pt x="622864" y="422211"/>
                      <a:pt x="422212" y="622863"/>
                      <a:pt x="422212" y="870380"/>
                    </a:cubicBezTo>
                    <a:cubicBezTo>
                      <a:pt x="422212" y="1117897"/>
                      <a:pt x="622864" y="1318549"/>
                      <a:pt x="870381" y="1318549"/>
                    </a:cubicBezTo>
                    <a:cubicBezTo>
                      <a:pt x="1117898" y="1318549"/>
                      <a:pt x="1318550" y="1117897"/>
                      <a:pt x="1318550" y="870380"/>
                    </a:cubicBezTo>
                    <a:cubicBezTo>
                      <a:pt x="1318550" y="622863"/>
                      <a:pt x="1117898" y="422211"/>
                      <a:pt x="870381" y="422211"/>
                    </a:cubicBezTo>
                    <a:close/>
                    <a:moveTo>
                      <a:pt x="785261" y="0"/>
                    </a:moveTo>
                    <a:lnTo>
                      <a:pt x="955501" y="0"/>
                    </a:lnTo>
                    <a:lnTo>
                      <a:pt x="955501" y="134329"/>
                    </a:lnTo>
                    <a:lnTo>
                      <a:pt x="1014988" y="143408"/>
                    </a:lnTo>
                    <a:lnTo>
                      <a:pt x="1073317" y="158020"/>
                    </a:lnTo>
                    <a:lnTo>
                      <a:pt x="1124821" y="33680"/>
                    </a:lnTo>
                    <a:lnTo>
                      <a:pt x="1282102" y="98828"/>
                    </a:lnTo>
                    <a:lnTo>
                      <a:pt x="1229998" y="224619"/>
                    </a:lnTo>
                    <a:lnTo>
                      <a:pt x="1250218" y="235760"/>
                    </a:lnTo>
                    <a:cubicBezTo>
                      <a:pt x="1276992" y="252029"/>
                      <a:pt x="1302655" y="269943"/>
                      <a:pt x="1327066" y="289364"/>
                    </a:cubicBezTo>
                    <a:lnTo>
                      <a:pt x="1329143" y="291241"/>
                    </a:lnTo>
                    <a:lnTo>
                      <a:pt x="1425645" y="194739"/>
                    </a:lnTo>
                    <a:lnTo>
                      <a:pt x="1546022" y="315117"/>
                    </a:lnTo>
                    <a:lnTo>
                      <a:pt x="1448558" y="412582"/>
                    </a:lnTo>
                    <a:lnTo>
                      <a:pt x="1457388" y="422838"/>
                    </a:lnTo>
                    <a:lnTo>
                      <a:pt x="1514167" y="511583"/>
                    </a:lnTo>
                    <a:lnTo>
                      <a:pt x="1641935" y="458659"/>
                    </a:lnTo>
                    <a:lnTo>
                      <a:pt x="1707082" y="615941"/>
                    </a:lnTo>
                    <a:lnTo>
                      <a:pt x="1579247" y="668892"/>
                    </a:lnTo>
                    <a:lnTo>
                      <a:pt x="1584835" y="687711"/>
                    </a:lnTo>
                    <a:cubicBezTo>
                      <a:pt x="1592232" y="716929"/>
                      <a:pt x="1597895" y="746838"/>
                      <a:pt x="1601709" y="777321"/>
                    </a:cubicBezTo>
                    <a:lnTo>
                      <a:pt x="1602202" y="785260"/>
                    </a:lnTo>
                    <a:lnTo>
                      <a:pt x="1740762" y="785260"/>
                    </a:lnTo>
                    <a:lnTo>
                      <a:pt x="1740762" y="955500"/>
                    </a:lnTo>
                    <a:lnTo>
                      <a:pt x="1602244" y="955500"/>
                    </a:lnTo>
                    <a:lnTo>
                      <a:pt x="1592412" y="1019928"/>
                    </a:lnTo>
                    <a:lnTo>
                      <a:pt x="1579385" y="1071925"/>
                    </a:lnTo>
                    <a:lnTo>
                      <a:pt x="1707082" y="1124819"/>
                    </a:lnTo>
                    <a:lnTo>
                      <a:pt x="1641935" y="1282101"/>
                    </a:lnTo>
                    <a:lnTo>
                      <a:pt x="1514336" y="1229247"/>
                    </a:lnTo>
                    <a:lnTo>
                      <a:pt x="1500059" y="1255158"/>
                    </a:lnTo>
                    <a:lnTo>
                      <a:pt x="1448892" y="1328512"/>
                    </a:lnTo>
                    <a:lnTo>
                      <a:pt x="1546022" y="1425643"/>
                    </a:lnTo>
                    <a:lnTo>
                      <a:pt x="1425645" y="1546021"/>
                    </a:lnTo>
                    <a:lnTo>
                      <a:pt x="1328549" y="1448925"/>
                    </a:lnTo>
                    <a:lnTo>
                      <a:pt x="1312981" y="1462328"/>
                    </a:lnTo>
                    <a:lnTo>
                      <a:pt x="1229762" y="1515571"/>
                    </a:lnTo>
                    <a:lnTo>
                      <a:pt x="1282102" y="1641932"/>
                    </a:lnTo>
                    <a:lnTo>
                      <a:pt x="1124821" y="1707080"/>
                    </a:lnTo>
                    <a:lnTo>
                      <a:pt x="1073151" y="1582339"/>
                    </a:lnTo>
                    <a:lnTo>
                      <a:pt x="1048108" y="1589775"/>
                    </a:lnTo>
                    <a:cubicBezTo>
                      <a:pt x="1018890" y="1597172"/>
                      <a:pt x="988981" y="1602835"/>
                      <a:pt x="958498" y="1606649"/>
                    </a:cubicBezTo>
                    <a:lnTo>
                      <a:pt x="955501" y="1606835"/>
                    </a:lnTo>
                    <a:lnTo>
                      <a:pt x="955501" y="1740760"/>
                    </a:lnTo>
                    <a:lnTo>
                      <a:pt x="785261" y="1740760"/>
                    </a:lnTo>
                    <a:lnTo>
                      <a:pt x="785261" y="1607939"/>
                    </a:lnTo>
                    <a:lnTo>
                      <a:pt x="715891" y="1597352"/>
                    </a:lnTo>
                    <a:lnTo>
                      <a:pt x="666516" y="1584982"/>
                    </a:lnTo>
                    <a:lnTo>
                      <a:pt x="615942" y="1707080"/>
                    </a:lnTo>
                    <a:lnTo>
                      <a:pt x="458661" y="1641932"/>
                    </a:lnTo>
                    <a:lnTo>
                      <a:pt x="508928" y="1520575"/>
                    </a:lnTo>
                    <a:lnTo>
                      <a:pt x="480660" y="1504999"/>
                    </a:lnTo>
                    <a:lnTo>
                      <a:pt x="407307" y="1453832"/>
                    </a:lnTo>
                    <a:lnTo>
                      <a:pt x="315118" y="1546021"/>
                    </a:lnTo>
                    <a:lnTo>
                      <a:pt x="194740" y="1425643"/>
                    </a:lnTo>
                    <a:lnTo>
                      <a:pt x="286894" y="1333489"/>
                    </a:lnTo>
                    <a:lnTo>
                      <a:pt x="273491" y="1317922"/>
                    </a:lnTo>
                    <a:lnTo>
                      <a:pt x="218783" y="1232414"/>
                    </a:lnTo>
                    <a:lnTo>
                      <a:pt x="98828" y="1282101"/>
                    </a:lnTo>
                    <a:lnTo>
                      <a:pt x="33680" y="1124819"/>
                    </a:lnTo>
                    <a:lnTo>
                      <a:pt x="152714" y="1075514"/>
                    </a:lnTo>
                    <a:lnTo>
                      <a:pt x="146043" y="1053048"/>
                    </a:lnTo>
                    <a:cubicBezTo>
                      <a:pt x="138647" y="1023830"/>
                      <a:pt x="132984" y="993922"/>
                      <a:pt x="129170" y="963438"/>
                    </a:cubicBezTo>
                    <a:lnTo>
                      <a:pt x="128677" y="955500"/>
                    </a:lnTo>
                    <a:lnTo>
                      <a:pt x="0" y="955500"/>
                    </a:lnTo>
                    <a:lnTo>
                      <a:pt x="0" y="785260"/>
                    </a:lnTo>
                    <a:lnTo>
                      <a:pt x="128814" y="785260"/>
                    </a:lnTo>
                    <a:lnTo>
                      <a:pt x="134981" y="739025"/>
                    </a:lnTo>
                    <a:cubicBezTo>
                      <a:pt x="138313" y="720372"/>
                      <a:pt x="142341" y="701961"/>
                      <a:pt x="147040" y="683819"/>
                    </a:cubicBezTo>
                    <a:lnTo>
                      <a:pt x="152622" y="665208"/>
                    </a:lnTo>
                    <a:lnTo>
                      <a:pt x="33680" y="615940"/>
                    </a:lnTo>
                    <a:lnTo>
                      <a:pt x="98828" y="458659"/>
                    </a:lnTo>
                    <a:lnTo>
                      <a:pt x="219054" y="508459"/>
                    </a:lnTo>
                    <a:lnTo>
                      <a:pt x="264199" y="435381"/>
                    </a:lnTo>
                    <a:lnTo>
                      <a:pt x="286732" y="407109"/>
                    </a:lnTo>
                    <a:lnTo>
                      <a:pt x="194740" y="315117"/>
                    </a:lnTo>
                    <a:lnTo>
                      <a:pt x="315118" y="194739"/>
                    </a:lnTo>
                    <a:lnTo>
                      <a:pt x="407197" y="286817"/>
                    </a:lnTo>
                    <a:lnTo>
                      <a:pt x="460791" y="248268"/>
                    </a:lnTo>
                    <a:lnTo>
                      <a:pt x="508858" y="220014"/>
                    </a:lnTo>
                    <a:lnTo>
                      <a:pt x="458661" y="98828"/>
                    </a:lnTo>
                    <a:lnTo>
                      <a:pt x="615942" y="33679"/>
                    </a:lnTo>
                    <a:lnTo>
                      <a:pt x="666597" y="155970"/>
                    </a:lnTo>
                    <a:lnTo>
                      <a:pt x="715891" y="143408"/>
                    </a:lnTo>
                    <a:lnTo>
                      <a:pt x="785261" y="132820"/>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73" name="任意多边形 372"/>
              <p:cNvSpPr/>
              <p:nvPr/>
            </p:nvSpPr>
            <p:spPr>
              <a:xfrm>
                <a:off x="5248157" y="1719896"/>
                <a:ext cx="1708759" cy="1708757"/>
              </a:xfrm>
              <a:custGeom>
                <a:avLst/>
                <a:gdLst>
                  <a:gd name="connsiteX0" fmla="*/ 870381 w 1740762"/>
                  <a:gd name="connsiteY0" fmla="*/ 422211 h 1740760"/>
                  <a:gd name="connsiteX1" fmla="*/ 422212 w 1740762"/>
                  <a:gd name="connsiteY1" fmla="*/ 870380 h 1740760"/>
                  <a:gd name="connsiteX2" fmla="*/ 870381 w 1740762"/>
                  <a:gd name="connsiteY2" fmla="*/ 1318549 h 1740760"/>
                  <a:gd name="connsiteX3" fmla="*/ 1318550 w 1740762"/>
                  <a:gd name="connsiteY3" fmla="*/ 870380 h 1740760"/>
                  <a:gd name="connsiteX4" fmla="*/ 870381 w 1740762"/>
                  <a:gd name="connsiteY4" fmla="*/ 422211 h 1740760"/>
                  <a:gd name="connsiteX5" fmla="*/ 785261 w 1740762"/>
                  <a:gd name="connsiteY5" fmla="*/ 0 h 1740760"/>
                  <a:gd name="connsiteX6" fmla="*/ 955501 w 1740762"/>
                  <a:gd name="connsiteY6" fmla="*/ 0 h 1740760"/>
                  <a:gd name="connsiteX7" fmla="*/ 955501 w 1740762"/>
                  <a:gd name="connsiteY7" fmla="*/ 134329 h 1740760"/>
                  <a:gd name="connsiteX8" fmla="*/ 1014988 w 1740762"/>
                  <a:gd name="connsiteY8" fmla="*/ 143408 h 1740760"/>
                  <a:gd name="connsiteX9" fmla="*/ 1073317 w 1740762"/>
                  <a:gd name="connsiteY9" fmla="*/ 158020 h 1740760"/>
                  <a:gd name="connsiteX10" fmla="*/ 1124821 w 1740762"/>
                  <a:gd name="connsiteY10" fmla="*/ 33680 h 1740760"/>
                  <a:gd name="connsiteX11" fmla="*/ 1282102 w 1740762"/>
                  <a:gd name="connsiteY11" fmla="*/ 98828 h 1740760"/>
                  <a:gd name="connsiteX12" fmla="*/ 1229998 w 1740762"/>
                  <a:gd name="connsiteY12" fmla="*/ 224619 h 1740760"/>
                  <a:gd name="connsiteX13" fmla="*/ 1250218 w 1740762"/>
                  <a:gd name="connsiteY13" fmla="*/ 235760 h 1740760"/>
                  <a:gd name="connsiteX14" fmla="*/ 1327066 w 1740762"/>
                  <a:gd name="connsiteY14" fmla="*/ 289364 h 1740760"/>
                  <a:gd name="connsiteX15" fmla="*/ 1329143 w 1740762"/>
                  <a:gd name="connsiteY15" fmla="*/ 291241 h 1740760"/>
                  <a:gd name="connsiteX16" fmla="*/ 1425645 w 1740762"/>
                  <a:gd name="connsiteY16" fmla="*/ 194739 h 1740760"/>
                  <a:gd name="connsiteX17" fmla="*/ 1546022 w 1740762"/>
                  <a:gd name="connsiteY17" fmla="*/ 315117 h 1740760"/>
                  <a:gd name="connsiteX18" fmla="*/ 1448558 w 1740762"/>
                  <a:gd name="connsiteY18" fmla="*/ 412582 h 1740760"/>
                  <a:gd name="connsiteX19" fmla="*/ 1457388 w 1740762"/>
                  <a:gd name="connsiteY19" fmla="*/ 422838 h 1740760"/>
                  <a:gd name="connsiteX20" fmla="*/ 1514167 w 1740762"/>
                  <a:gd name="connsiteY20" fmla="*/ 511583 h 1740760"/>
                  <a:gd name="connsiteX21" fmla="*/ 1641935 w 1740762"/>
                  <a:gd name="connsiteY21" fmla="*/ 458659 h 1740760"/>
                  <a:gd name="connsiteX22" fmla="*/ 1707082 w 1740762"/>
                  <a:gd name="connsiteY22" fmla="*/ 615941 h 1740760"/>
                  <a:gd name="connsiteX23" fmla="*/ 1579247 w 1740762"/>
                  <a:gd name="connsiteY23" fmla="*/ 668892 h 1740760"/>
                  <a:gd name="connsiteX24" fmla="*/ 1584835 w 1740762"/>
                  <a:gd name="connsiteY24" fmla="*/ 687711 h 1740760"/>
                  <a:gd name="connsiteX25" fmla="*/ 1601709 w 1740762"/>
                  <a:gd name="connsiteY25" fmla="*/ 777321 h 1740760"/>
                  <a:gd name="connsiteX26" fmla="*/ 1602202 w 1740762"/>
                  <a:gd name="connsiteY26" fmla="*/ 785260 h 1740760"/>
                  <a:gd name="connsiteX27" fmla="*/ 1740762 w 1740762"/>
                  <a:gd name="connsiteY27" fmla="*/ 785260 h 1740760"/>
                  <a:gd name="connsiteX28" fmla="*/ 1740762 w 1740762"/>
                  <a:gd name="connsiteY28" fmla="*/ 955500 h 1740760"/>
                  <a:gd name="connsiteX29" fmla="*/ 1602244 w 1740762"/>
                  <a:gd name="connsiteY29" fmla="*/ 955500 h 1740760"/>
                  <a:gd name="connsiteX30" fmla="*/ 1592412 w 1740762"/>
                  <a:gd name="connsiteY30" fmla="*/ 1019928 h 1740760"/>
                  <a:gd name="connsiteX31" fmla="*/ 1579385 w 1740762"/>
                  <a:gd name="connsiteY31" fmla="*/ 1071925 h 1740760"/>
                  <a:gd name="connsiteX32" fmla="*/ 1707082 w 1740762"/>
                  <a:gd name="connsiteY32" fmla="*/ 1124819 h 1740760"/>
                  <a:gd name="connsiteX33" fmla="*/ 1641935 w 1740762"/>
                  <a:gd name="connsiteY33" fmla="*/ 1282101 h 1740760"/>
                  <a:gd name="connsiteX34" fmla="*/ 1514336 w 1740762"/>
                  <a:gd name="connsiteY34" fmla="*/ 1229247 h 1740760"/>
                  <a:gd name="connsiteX35" fmla="*/ 1500059 w 1740762"/>
                  <a:gd name="connsiteY35" fmla="*/ 1255158 h 1740760"/>
                  <a:gd name="connsiteX36" fmla="*/ 1448892 w 1740762"/>
                  <a:gd name="connsiteY36" fmla="*/ 1328512 h 1740760"/>
                  <a:gd name="connsiteX37" fmla="*/ 1546022 w 1740762"/>
                  <a:gd name="connsiteY37" fmla="*/ 1425643 h 1740760"/>
                  <a:gd name="connsiteX38" fmla="*/ 1425645 w 1740762"/>
                  <a:gd name="connsiteY38" fmla="*/ 1546021 h 1740760"/>
                  <a:gd name="connsiteX39" fmla="*/ 1328549 w 1740762"/>
                  <a:gd name="connsiteY39" fmla="*/ 1448925 h 1740760"/>
                  <a:gd name="connsiteX40" fmla="*/ 1312981 w 1740762"/>
                  <a:gd name="connsiteY40" fmla="*/ 1462328 h 1740760"/>
                  <a:gd name="connsiteX41" fmla="*/ 1229762 w 1740762"/>
                  <a:gd name="connsiteY41" fmla="*/ 1515571 h 1740760"/>
                  <a:gd name="connsiteX42" fmla="*/ 1282102 w 1740762"/>
                  <a:gd name="connsiteY42" fmla="*/ 1641932 h 1740760"/>
                  <a:gd name="connsiteX43" fmla="*/ 1124821 w 1740762"/>
                  <a:gd name="connsiteY43" fmla="*/ 1707080 h 1740760"/>
                  <a:gd name="connsiteX44" fmla="*/ 1073151 w 1740762"/>
                  <a:gd name="connsiteY44" fmla="*/ 1582339 h 1740760"/>
                  <a:gd name="connsiteX45" fmla="*/ 1048108 w 1740762"/>
                  <a:gd name="connsiteY45" fmla="*/ 1589775 h 1740760"/>
                  <a:gd name="connsiteX46" fmla="*/ 958498 w 1740762"/>
                  <a:gd name="connsiteY46" fmla="*/ 1606649 h 1740760"/>
                  <a:gd name="connsiteX47" fmla="*/ 955501 w 1740762"/>
                  <a:gd name="connsiteY47" fmla="*/ 1606835 h 1740760"/>
                  <a:gd name="connsiteX48" fmla="*/ 955501 w 1740762"/>
                  <a:gd name="connsiteY48" fmla="*/ 1740760 h 1740760"/>
                  <a:gd name="connsiteX49" fmla="*/ 785261 w 1740762"/>
                  <a:gd name="connsiteY49" fmla="*/ 1740760 h 1740760"/>
                  <a:gd name="connsiteX50" fmla="*/ 785261 w 1740762"/>
                  <a:gd name="connsiteY50" fmla="*/ 1607939 h 1740760"/>
                  <a:gd name="connsiteX51" fmla="*/ 715891 w 1740762"/>
                  <a:gd name="connsiteY51" fmla="*/ 1597352 h 1740760"/>
                  <a:gd name="connsiteX52" fmla="*/ 666516 w 1740762"/>
                  <a:gd name="connsiteY52" fmla="*/ 1584982 h 1740760"/>
                  <a:gd name="connsiteX53" fmla="*/ 615942 w 1740762"/>
                  <a:gd name="connsiteY53" fmla="*/ 1707080 h 1740760"/>
                  <a:gd name="connsiteX54" fmla="*/ 458661 w 1740762"/>
                  <a:gd name="connsiteY54" fmla="*/ 1641932 h 1740760"/>
                  <a:gd name="connsiteX55" fmla="*/ 508928 w 1740762"/>
                  <a:gd name="connsiteY55" fmla="*/ 1520575 h 1740760"/>
                  <a:gd name="connsiteX56" fmla="*/ 480660 w 1740762"/>
                  <a:gd name="connsiteY56" fmla="*/ 1504999 h 1740760"/>
                  <a:gd name="connsiteX57" fmla="*/ 407307 w 1740762"/>
                  <a:gd name="connsiteY57" fmla="*/ 1453832 h 1740760"/>
                  <a:gd name="connsiteX58" fmla="*/ 315118 w 1740762"/>
                  <a:gd name="connsiteY58" fmla="*/ 1546021 h 1740760"/>
                  <a:gd name="connsiteX59" fmla="*/ 194740 w 1740762"/>
                  <a:gd name="connsiteY59" fmla="*/ 1425643 h 1740760"/>
                  <a:gd name="connsiteX60" fmla="*/ 286894 w 1740762"/>
                  <a:gd name="connsiteY60" fmla="*/ 1333489 h 1740760"/>
                  <a:gd name="connsiteX61" fmla="*/ 273491 w 1740762"/>
                  <a:gd name="connsiteY61" fmla="*/ 1317922 h 1740760"/>
                  <a:gd name="connsiteX62" fmla="*/ 218783 w 1740762"/>
                  <a:gd name="connsiteY62" fmla="*/ 1232414 h 1740760"/>
                  <a:gd name="connsiteX63" fmla="*/ 98828 w 1740762"/>
                  <a:gd name="connsiteY63" fmla="*/ 1282101 h 1740760"/>
                  <a:gd name="connsiteX64" fmla="*/ 33680 w 1740762"/>
                  <a:gd name="connsiteY64" fmla="*/ 1124819 h 1740760"/>
                  <a:gd name="connsiteX65" fmla="*/ 152714 w 1740762"/>
                  <a:gd name="connsiteY65" fmla="*/ 1075514 h 1740760"/>
                  <a:gd name="connsiteX66" fmla="*/ 146043 w 1740762"/>
                  <a:gd name="connsiteY66" fmla="*/ 1053048 h 1740760"/>
                  <a:gd name="connsiteX67" fmla="*/ 129170 w 1740762"/>
                  <a:gd name="connsiteY67" fmla="*/ 963438 h 1740760"/>
                  <a:gd name="connsiteX68" fmla="*/ 128677 w 1740762"/>
                  <a:gd name="connsiteY68" fmla="*/ 955500 h 1740760"/>
                  <a:gd name="connsiteX69" fmla="*/ 0 w 1740762"/>
                  <a:gd name="connsiteY69" fmla="*/ 955500 h 1740760"/>
                  <a:gd name="connsiteX70" fmla="*/ 0 w 1740762"/>
                  <a:gd name="connsiteY70" fmla="*/ 785260 h 1740760"/>
                  <a:gd name="connsiteX71" fmla="*/ 128814 w 1740762"/>
                  <a:gd name="connsiteY71" fmla="*/ 785260 h 1740760"/>
                  <a:gd name="connsiteX72" fmla="*/ 134981 w 1740762"/>
                  <a:gd name="connsiteY72" fmla="*/ 739025 h 1740760"/>
                  <a:gd name="connsiteX73" fmla="*/ 147040 w 1740762"/>
                  <a:gd name="connsiteY73" fmla="*/ 683819 h 1740760"/>
                  <a:gd name="connsiteX74" fmla="*/ 152622 w 1740762"/>
                  <a:gd name="connsiteY74" fmla="*/ 665208 h 1740760"/>
                  <a:gd name="connsiteX75" fmla="*/ 33680 w 1740762"/>
                  <a:gd name="connsiteY75" fmla="*/ 615940 h 1740760"/>
                  <a:gd name="connsiteX76" fmla="*/ 98828 w 1740762"/>
                  <a:gd name="connsiteY76" fmla="*/ 458659 h 1740760"/>
                  <a:gd name="connsiteX77" fmla="*/ 219054 w 1740762"/>
                  <a:gd name="connsiteY77" fmla="*/ 508459 h 1740760"/>
                  <a:gd name="connsiteX78" fmla="*/ 264199 w 1740762"/>
                  <a:gd name="connsiteY78" fmla="*/ 435381 h 1740760"/>
                  <a:gd name="connsiteX79" fmla="*/ 286732 w 1740762"/>
                  <a:gd name="connsiteY79" fmla="*/ 407109 h 1740760"/>
                  <a:gd name="connsiteX80" fmla="*/ 194740 w 1740762"/>
                  <a:gd name="connsiteY80" fmla="*/ 315117 h 1740760"/>
                  <a:gd name="connsiteX81" fmla="*/ 315118 w 1740762"/>
                  <a:gd name="connsiteY81" fmla="*/ 194739 h 1740760"/>
                  <a:gd name="connsiteX82" fmla="*/ 407197 w 1740762"/>
                  <a:gd name="connsiteY82" fmla="*/ 286817 h 1740760"/>
                  <a:gd name="connsiteX83" fmla="*/ 460791 w 1740762"/>
                  <a:gd name="connsiteY83" fmla="*/ 248268 h 1740760"/>
                  <a:gd name="connsiteX84" fmla="*/ 508858 w 1740762"/>
                  <a:gd name="connsiteY84" fmla="*/ 220014 h 1740760"/>
                  <a:gd name="connsiteX85" fmla="*/ 458661 w 1740762"/>
                  <a:gd name="connsiteY85" fmla="*/ 98828 h 1740760"/>
                  <a:gd name="connsiteX86" fmla="*/ 615942 w 1740762"/>
                  <a:gd name="connsiteY86" fmla="*/ 33679 h 1740760"/>
                  <a:gd name="connsiteX87" fmla="*/ 666597 w 1740762"/>
                  <a:gd name="connsiteY87" fmla="*/ 155970 h 1740760"/>
                  <a:gd name="connsiteX88" fmla="*/ 715891 w 1740762"/>
                  <a:gd name="connsiteY88" fmla="*/ 143408 h 1740760"/>
                  <a:gd name="connsiteX89" fmla="*/ 785261 w 1740762"/>
                  <a:gd name="connsiteY89" fmla="*/ 132820 h 1740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740762" h="1740760">
                    <a:moveTo>
                      <a:pt x="870381" y="422211"/>
                    </a:moveTo>
                    <a:cubicBezTo>
                      <a:pt x="622864" y="422211"/>
                      <a:pt x="422212" y="622863"/>
                      <a:pt x="422212" y="870380"/>
                    </a:cubicBezTo>
                    <a:cubicBezTo>
                      <a:pt x="422212" y="1117897"/>
                      <a:pt x="622864" y="1318549"/>
                      <a:pt x="870381" y="1318549"/>
                    </a:cubicBezTo>
                    <a:cubicBezTo>
                      <a:pt x="1117898" y="1318549"/>
                      <a:pt x="1318550" y="1117897"/>
                      <a:pt x="1318550" y="870380"/>
                    </a:cubicBezTo>
                    <a:cubicBezTo>
                      <a:pt x="1318550" y="622863"/>
                      <a:pt x="1117898" y="422211"/>
                      <a:pt x="870381" y="422211"/>
                    </a:cubicBezTo>
                    <a:close/>
                    <a:moveTo>
                      <a:pt x="785261" y="0"/>
                    </a:moveTo>
                    <a:lnTo>
                      <a:pt x="955501" y="0"/>
                    </a:lnTo>
                    <a:lnTo>
                      <a:pt x="955501" y="134329"/>
                    </a:lnTo>
                    <a:lnTo>
                      <a:pt x="1014988" y="143408"/>
                    </a:lnTo>
                    <a:lnTo>
                      <a:pt x="1073317" y="158020"/>
                    </a:lnTo>
                    <a:lnTo>
                      <a:pt x="1124821" y="33680"/>
                    </a:lnTo>
                    <a:lnTo>
                      <a:pt x="1282102" y="98828"/>
                    </a:lnTo>
                    <a:lnTo>
                      <a:pt x="1229998" y="224619"/>
                    </a:lnTo>
                    <a:lnTo>
                      <a:pt x="1250218" y="235760"/>
                    </a:lnTo>
                    <a:cubicBezTo>
                      <a:pt x="1276992" y="252029"/>
                      <a:pt x="1302655" y="269943"/>
                      <a:pt x="1327066" y="289364"/>
                    </a:cubicBezTo>
                    <a:lnTo>
                      <a:pt x="1329143" y="291241"/>
                    </a:lnTo>
                    <a:lnTo>
                      <a:pt x="1425645" y="194739"/>
                    </a:lnTo>
                    <a:lnTo>
                      <a:pt x="1546022" y="315117"/>
                    </a:lnTo>
                    <a:lnTo>
                      <a:pt x="1448558" y="412582"/>
                    </a:lnTo>
                    <a:lnTo>
                      <a:pt x="1457388" y="422838"/>
                    </a:lnTo>
                    <a:lnTo>
                      <a:pt x="1514167" y="511583"/>
                    </a:lnTo>
                    <a:lnTo>
                      <a:pt x="1641935" y="458659"/>
                    </a:lnTo>
                    <a:lnTo>
                      <a:pt x="1707082" y="615941"/>
                    </a:lnTo>
                    <a:lnTo>
                      <a:pt x="1579247" y="668892"/>
                    </a:lnTo>
                    <a:lnTo>
                      <a:pt x="1584835" y="687711"/>
                    </a:lnTo>
                    <a:cubicBezTo>
                      <a:pt x="1592232" y="716929"/>
                      <a:pt x="1597895" y="746838"/>
                      <a:pt x="1601709" y="777321"/>
                    </a:cubicBezTo>
                    <a:lnTo>
                      <a:pt x="1602202" y="785260"/>
                    </a:lnTo>
                    <a:lnTo>
                      <a:pt x="1740762" y="785260"/>
                    </a:lnTo>
                    <a:lnTo>
                      <a:pt x="1740762" y="955500"/>
                    </a:lnTo>
                    <a:lnTo>
                      <a:pt x="1602244" y="955500"/>
                    </a:lnTo>
                    <a:lnTo>
                      <a:pt x="1592412" y="1019928"/>
                    </a:lnTo>
                    <a:lnTo>
                      <a:pt x="1579385" y="1071925"/>
                    </a:lnTo>
                    <a:lnTo>
                      <a:pt x="1707082" y="1124819"/>
                    </a:lnTo>
                    <a:lnTo>
                      <a:pt x="1641935" y="1282101"/>
                    </a:lnTo>
                    <a:lnTo>
                      <a:pt x="1514336" y="1229247"/>
                    </a:lnTo>
                    <a:lnTo>
                      <a:pt x="1500059" y="1255158"/>
                    </a:lnTo>
                    <a:lnTo>
                      <a:pt x="1448892" y="1328512"/>
                    </a:lnTo>
                    <a:lnTo>
                      <a:pt x="1546022" y="1425643"/>
                    </a:lnTo>
                    <a:lnTo>
                      <a:pt x="1425645" y="1546021"/>
                    </a:lnTo>
                    <a:lnTo>
                      <a:pt x="1328549" y="1448925"/>
                    </a:lnTo>
                    <a:lnTo>
                      <a:pt x="1312981" y="1462328"/>
                    </a:lnTo>
                    <a:lnTo>
                      <a:pt x="1229762" y="1515571"/>
                    </a:lnTo>
                    <a:lnTo>
                      <a:pt x="1282102" y="1641932"/>
                    </a:lnTo>
                    <a:lnTo>
                      <a:pt x="1124821" y="1707080"/>
                    </a:lnTo>
                    <a:lnTo>
                      <a:pt x="1073151" y="1582339"/>
                    </a:lnTo>
                    <a:lnTo>
                      <a:pt x="1048108" y="1589775"/>
                    </a:lnTo>
                    <a:cubicBezTo>
                      <a:pt x="1018890" y="1597172"/>
                      <a:pt x="988981" y="1602835"/>
                      <a:pt x="958498" y="1606649"/>
                    </a:cubicBezTo>
                    <a:lnTo>
                      <a:pt x="955501" y="1606835"/>
                    </a:lnTo>
                    <a:lnTo>
                      <a:pt x="955501" y="1740760"/>
                    </a:lnTo>
                    <a:lnTo>
                      <a:pt x="785261" y="1740760"/>
                    </a:lnTo>
                    <a:lnTo>
                      <a:pt x="785261" y="1607939"/>
                    </a:lnTo>
                    <a:lnTo>
                      <a:pt x="715891" y="1597352"/>
                    </a:lnTo>
                    <a:lnTo>
                      <a:pt x="666516" y="1584982"/>
                    </a:lnTo>
                    <a:lnTo>
                      <a:pt x="615942" y="1707080"/>
                    </a:lnTo>
                    <a:lnTo>
                      <a:pt x="458661" y="1641932"/>
                    </a:lnTo>
                    <a:lnTo>
                      <a:pt x="508928" y="1520575"/>
                    </a:lnTo>
                    <a:lnTo>
                      <a:pt x="480660" y="1504999"/>
                    </a:lnTo>
                    <a:lnTo>
                      <a:pt x="407307" y="1453832"/>
                    </a:lnTo>
                    <a:lnTo>
                      <a:pt x="315118" y="1546021"/>
                    </a:lnTo>
                    <a:lnTo>
                      <a:pt x="194740" y="1425643"/>
                    </a:lnTo>
                    <a:lnTo>
                      <a:pt x="286894" y="1333489"/>
                    </a:lnTo>
                    <a:lnTo>
                      <a:pt x="273491" y="1317922"/>
                    </a:lnTo>
                    <a:lnTo>
                      <a:pt x="218783" y="1232414"/>
                    </a:lnTo>
                    <a:lnTo>
                      <a:pt x="98828" y="1282101"/>
                    </a:lnTo>
                    <a:lnTo>
                      <a:pt x="33680" y="1124819"/>
                    </a:lnTo>
                    <a:lnTo>
                      <a:pt x="152714" y="1075514"/>
                    </a:lnTo>
                    <a:lnTo>
                      <a:pt x="146043" y="1053048"/>
                    </a:lnTo>
                    <a:cubicBezTo>
                      <a:pt x="138647" y="1023830"/>
                      <a:pt x="132984" y="993922"/>
                      <a:pt x="129170" y="963438"/>
                    </a:cubicBezTo>
                    <a:lnTo>
                      <a:pt x="128677" y="955500"/>
                    </a:lnTo>
                    <a:lnTo>
                      <a:pt x="0" y="955500"/>
                    </a:lnTo>
                    <a:lnTo>
                      <a:pt x="0" y="785260"/>
                    </a:lnTo>
                    <a:lnTo>
                      <a:pt x="128814" y="785260"/>
                    </a:lnTo>
                    <a:lnTo>
                      <a:pt x="134981" y="739025"/>
                    </a:lnTo>
                    <a:cubicBezTo>
                      <a:pt x="138313" y="720372"/>
                      <a:pt x="142341" y="701961"/>
                      <a:pt x="147040" y="683819"/>
                    </a:cubicBezTo>
                    <a:lnTo>
                      <a:pt x="152622" y="665208"/>
                    </a:lnTo>
                    <a:lnTo>
                      <a:pt x="33680" y="615940"/>
                    </a:lnTo>
                    <a:lnTo>
                      <a:pt x="98828" y="458659"/>
                    </a:lnTo>
                    <a:lnTo>
                      <a:pt x="219054" y="508459"/>
                    </a:lnTo>
                    <a:lnTo>
                      <a:pt x="264199" y="435381"/>
                    </a:lnTo>
                    <a:lnTo>
                      <a:pt x="286732" y="407109"/>
                    </a:lnTo>
                    <a:lnTo>
                      <a:pt x="194740" y="315117"/>
                    </a:lnTo>
                    <a:lnTo>
                      <a:pt x="315118" y="194739"/>
                    </a:lnTo>
                    <a:lnTo>
                      <a:pt x="407197" y="286817"/>
                    </a:lnTo>
                    <a:lnTo>
                      <a:pt x="460791" y="248268"/>
                    </a:lnTo>
                    <a:lnTo>
                      <a:pt x="508858" y="220014"/>
                    </a:lnTo>
                    <a:lnTo>
                      <a:pt x="458661" y="98828"/>
                    </a:lnTo>
                    <a:lnTo>
                      <a:pt x="615942" y="33679"/>
                    </a:lnTo>
                    <a:lnTo>
                      <a:pt x="666597" y="155970"/>
                    </a:lnTo>
                    <a:lnTo>
                      <a:pt x="715891" y="143408"/>
                    </a:lnTo>
                    <a:lnTo>
                      <a:pt x="785261" y="132820"/>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sp>
          <p:nvSpPr>
            <p:cNvPr id="391" name="任意多边形 390"/>
            <p:cNvSpPr/>
            <p:nvPr/>
          </p:nvSpPr>
          <p:spPr>
            <a:xfrm>
              <a:off x="2982021" y="2313284"/>
              <a:ext cx="436601" cy="436660"/>
            </a:xfrm>
            <a:custGeom>
              <a:avLst/>
              <a:gdLst>
                <a:gd name="connsiteX0" fmla="*/ 870381 w 1740762"/>
                <a:gd name="connsiteY0" fmla="*/ 422211 h 1740760"/>
                <a:gd name="connsiteX1" fmla="*/ 422212 w 1740762"/>
                <a:gd name="connsiteY1" fmla="*/ 870380 h 1740760"/>
                <a:gd name="connsiteX2" fmla="*/ 870381 w 1740762"/>
                <a:gd name="connsiteY2" fmla="*/ 1318549 h 1740760"/>
                <a:gd name="connsiteX3" fmla="*/ 1318550 w 1740762"/>
                <a:gd name="connsiteY3" fmla="*/ 870380 h 1740760"/>
                <a:gd name="connsiteX4" fmla="*/ 870381 w 1740762"/>
                <a:gd name="connsiteY4" fmla="*/ 422211 h 1740760"/>
                <a:gd name="connsiteX5" fmla="*/ 785261 w 1740762"/>
                <a:gd name="connsiteY5" fmla="*/ 0 h 1740760"/>
                <a:gd name="connsiteX6" fmla="*/ 955501 w 1740762"/>
                <a:gd name="connsiteY6" fmla="*/ 0 h 1740760"/>
                <a:gd name="connsiteX7" fmla="*/ 955501 w 1740762"/>
                <a:gd name="connsiteY7" fmla="*/ 134329 h 1740760"/>
                <a:gd name="connsiteX8" fmla="*/ 1014988 w 1740762"/>
                <a:gd name="connsiteY8" fmla="*/ 143408 h 1740760"/>
                <a:gd name="connsiteX9" fmla="*/ 1073317 w 1740762"/>
                <a:gd name="connsiteY9" fmla="*/ 158020 h 1740760"/>
                <a:gd name="connsiteX10" fmla="*/ 1124821 w 1740762"/>
                <a:gd name="connsiteY10" fmla="*/ 33680 h 1740760"/>
                <a:gd name="connsiteX11" fmla="*/ 1282102 w 1740762"/>
                <a:gd name="connsiteY11" fmla="*/ 98828 h 1740760"/>
                <a:gd name="connsiteX12" fmla="*/ 1229998 w 1740762"/>
                <a:gd name="connsiteY12" fmla="*/ 224619 h 1740760"/>
                <a:gd name="connsiteX13" fmla="*/ 1250218 w 1740762"/>
                <a:gd name="connsiteY13" fmla="*/ 235760 h 1740760"/>
                <a:gd name="connsiteX14" fmla="*/ 1327066 w 1740762"/>
                <a:gd name="connsiteY14" fmla="*/ 289364 h 1740760"/>
                <a:gd name="connsiteX15" fmla="*/ 1329143 w 1740762"/>
                <a:gd name="connsiteY15" fmla="*/ 291241 h 1740760"/>
                <a:gd name="connsiteX16" fmla="*/ 1425645 w 1740762"/>
                <a:gd name="connsiteY16" fmla="*/ 194739 h 1740760"/>
                <a:gd name="connsiteX17" fmla="*/ 1546022 w 1740762"/>
                <a:gd name="connsiteY17" fmla="*/ 315117 h 1740760"/>
                <a:gd name="connsiteX18" fmla="*/ 1448558 w 1740762"/>
                <a:gd name="connsiteY18" fmla="*/ 412582 h 1740760"/>
                <a:gd name="connsiteX19" fmla="*/ 1457388 w 1740762"/>
                <a:gd name="connsiteY19" fmla="*/ 422838 h 1740760"/>
                <a:gd name="connsiteX20" fmla="*/ 1514167 w 1740762"/>
                <a:gd name="connsiteY20" fmla="*/ 511583 h 1740760"/>
                <a:gd name="connsiteX21" fmla="*/ 1641935 w 1740762"/>
                <a:gd name="connsiteY21" fmla="*/ 458659 h 1740760"/>
                <a:gd name="connsiteX22" fmla="*/ 1707082 w 1740762"/>
                <a:gd name="connsiteY22" fmla="*/ 615941 h 1740760"/>
                <a:gd name="connsiteX23" fmla="*/ 1579247 w 1740762"/>
                <a:gd name="connsiteY23" fmla="*/ 668892 h 1740760"/>
                <a:gd name="connsiteX24" fmla="*/ 1584835 w 1740762"/>
                <a:gd name="connsiteY24" fmla="*/ 687711 h 1740760"/>
                <a:gd name="connsiteX25" fmla="*/ 1601709 w 1740762"/>
                <a:gd name="connsiteY25" fmla="*/ 777321 h 1740760"/>
                <a:gd name="connsiteX26" fmla="*/ 1602202 w 1740762"/>
                <a:gd name="connsiteY26" fmla="*/ 785260 h 1740760"/>
                <a:gd name="connsiteX27" fmla="*/ 1740762 w 1740762"/>
                <a:gd name="connsiteY27" fmla="*/ 785260 h 1740760"/>
                <a:gd name="connsiteX28" fmla="*/ 1740762 w 1740762"/>
                <a:gd name="connsiteY28" fmla="*/ 955500 h 1740760"/>
                <a:gd name="connsiteX29" fmla="*/ 1602244 w 1740762"/>
                <a:gd name="connsiteY29" fmla="*/ 955500 h 1740760"/>
                <a:gd name="connsiteX30" fmla="*/ 1592412 w 1740762"/>
                <a:gd name="connsiteY30" fmla="*/ 1019928 h 1740760"/>
                <a:gd name="connsiteX31" fmla="*/ 1579385 w 1740762"/>
                <a:gd name="connsiteY31" fmla="*/ 1071925 h 1740760"/>
                <a:gd name="connsiteX32" fmla="*/ 1707082 w 1740762"/>
                <a:gd name="connsiteY32" fmla="*/ 1124819 h 1740760"/>
                <a:gd name="connsiteX33" fmla="*/ 1641935 w 1740762"/>
                <a:gd name="connsiteY33" fmla="*/ 1282101 h 1740760"/>
                <a:gd name="connsiteX34" fmla="*/ 1514336 w 1740762"/>
                <a:gd name="connsiteY34" fmla="*/ 1229247 h 1740760"/>
                <a:gd name="connsiteX35" fmla="*/ 1500059 w 1740762"/>
                <a:gd name="connsiteY35" fmla="*/ 1255158 h 1740760"/>
                <a:gd name="connsiteX36" fmla="*/ 1448892 w 1740762"/>
                <a:gd name="connsiteY36" fmla="*/ 1328512 h 1740760"/>
                <a:gd name="connsiteX37" fmla="*/ 1546022 w 1740762"/>
                <a:gd name="connsiteY37" fmla="*/ 1425643 h 1740760"/>
                <a:gd name="connsiteX38" fmla="*/ 1425645 w 1740762"/>
                <a:gd name="connsiteY38" fmla="*/ 1546021 h 1740760"/>
                <a:gd name="connsiteX39" fmla="*/ 1328549 w 1740762"/>
                <a:gd name="connsiteY39" fmla="*/ 1448925 h 1740760"/>
                <a:gd name="connsiteX40" fmla="*/ 1312981 w 1740762"/>
                <a:gd name="connsiteY40" fmla="*/ 1462328 h 1740760"/>
                <a:gd name="connsiteX41" fmla="*/ 1229762 w 1740762"/>
                <a:gd name="connsiteY41" fmla="*/ 1515571 h 1740760"/>
                <a:gd name="connsiteX42" fmla="*/ 1282102 w 1740762"/>
                <a:gd name="connsiteY42" fmla="*/ 1641932 h 1740760"/>
                <a:gd name="connsiteX43" fmla="*/ 1124821 w 1740762"/>
                <a:gd name="connsiteY43" fmla="*/ 1707080 h 1740760"/>
                <a:gd name="connsiteX44" fmla="*/ 1073151 w 1740762"/>
                <a:gd name="connsiteY44" fmla="*/ 1582339 h 1740760"/>
                <a:gd name="connsiteX45" fmla="*/ 1048108 w 1740762"/>
                <a:gd name="connsiteY45" fmla="*/ 1589775 h 1740760"/>
                <a:gd name="connsiteX46" fmla="*/ 958498 w 1740762"/>
                <a:gd name="connsiteY46" fmla="*/ 1606649 h 1740760"/>
                <a:gd name="connsiteX47" fmla="*/ 955501 w 1740762"/>
                <a:gd name="connsiteY47" fmla="*/ 1606835 h 1740760"/>
                <a:gd name="connsiteX48" fmla="*/ 955501 w 1740762"/>
                <a:gd name="connsiteY48" fmla="*/ 1740760 h 1740760"/>
                <a:gd name="connsiteX49" fmla="*/ 785261 w 1740762"/>
                <a:gd name="connsiteY49" fmla="*/ 1740760 h 1740760"/>
                <a:gd name="connsiteX50" fmla="*/ 785261 w 1740762"/>
                <a:gd name="connsiteY50" fmla="*/ 1607939 h 1740760"/>
                <a:gd name="connsiteX51" fmla="*/ 715891 w 1740762"/>
                <a:gd name="connsiteY51" fmla="*/ 1597352 h 1740760"/>
                <a:gd name="connsiteX52" fmla="*/ 666516 w 1740762"/>
                <a:gd name="connsiteY52" fmla="*/ 1584982 h 1740760"/>
                <a:gd name="connsiteX53" fmla="*/ 615942 w 1740762"/>
                <a:gd name="connsiteY53" fmla="*/ 1707080 h 1740760"/>
                <a:gd name="connsiteX54" fmla="*/ 458661 w 1740762"/>
                <a:gd name="connsiteY54" fmla="*/ 1641932 h 1740760"/>
                <a:gd name="connsiteX55" fmla="*/ 508928 w 1740762"/>
                <a:gd name="connsiteY55" fmla="*/ 1520575 h 1740760"/>
                <a:gd name="connsiteX56" fmla="*/ 480660 w 1740762"/>
                <a:gd name="connsiteY56" fmla="*/ 1504999 h 1740760"/>
                <a:gd name="connsiteX57" fmla="*/ 407307 w 1740762"/>
                <a:gd name="connsiteY57" fmla="*/ 1453832 h 1740760"/>
                <a:gd name="connsiteX58" fmla="*/ 315118 w 1740762"/>
                <a:gd name="connsiteY58" fmla="*/ 1546021 h 1740760"/>
                <a:gd name="connsiteX59" fmla="*/ 194740 w 1740762"/>
                <a:gd name="connsiteY59" fmla="*/ 1425643 h 1740760"/>
                <a:gd name="connsiteX60" fmla="*/ 286894 w 1740762"/>
                <a:gd name="connsiteY60" fmla="*/ 1333489 h 1740760"/>
                <a:gd name="connsiteX61" fmla="*/ 273491 w 1740762"/>
                <a:gd name="connsiteY61" fmla="*/ 1317922 h 1740760"/>
                <a:gd name="connsiteX62" fmla="*/ 218783 w 1740762"/>
                <a:gd name="connsiteY62" fmla="*/ 1232414 h 1740760"/>
                <a:gd name="connsiteX63" fmla="*/ 98828 w 1740762"/>
                <a:gd name="connsiteY63" fmla="*/ 1282101 h 1740760"/>
                <a:gd name="connsiteX64" fmla="*/ 33680 w 1740762"/>
                <a:gd name="connsiteY64" fmla="*/ 1124819 h 1740760"/>
                <a:gd name="connsiteX65" fmla="*/ 152714 w 1740762"/>
                <a:gd name="connsiteY65" fmla="*/ 1075514 h 1740760"/>
                <a:gd name="connsiteX66" fmla="*/ 146043 w 1740762"/>
                <a:gd name="connsiteY66" fmla="*/ 1053048 h 1740760"/>
                <a:gd name="connsiteX67" fmla="*/ 129170 w 1740762"/>
                <a:gd name="connsiteY67" fmla="*/ 963438 h 1740760"/>
                <a:gd name="connsiteX68" fmla="*/ 128677 w 1740762"/>
                <a:gd name="connsiteY68" fmla="*/ 955500 h 1740760"/>
                <a:gd name="connsiteX69" fmla="*/ 0 w 1740762"/>
                <a:gd name="connsiteY69" fmla="*/ 955500 h 1740760"/>
                <a:gd name="connsiteX70" fmla="*/ 0 w 1740762"/>
                <a:gd name="connsiteY70" fmla="*/ 785260 h 1740760"/>
                <a:gd name="connsiteX71" fmla="*/ 128814 w 1740762"/>
                <a:gd name="connsiteY71" fmla="*/ 785260 h 1740760"/>
                <a:gd name="connsiteX72" fmla="*/ 134981 w 1740762"/>
                <a:gd name="connsiteY72" fmla="*/ 739025 h 1740760"/>
                <a:gd name="connsiteX73" fmla="*/ 147040 w 1740762"/>
                <a:gd name="connsiteY73" fmla="*/ 683819 h 1740760"/>
                <a:gd name="connsiteX74" fmla="*/ 152622 w 1740762"/>
                <a:gd name="connsiteY74" fmla="*/ 665208 h 1740760"/>
                <a:gd name="connsiteX75" fmla="*/ 33680 w 1740762"/>
                <a:gd name="connsiteY75" fmla="*/ 615940 h 1740760"/>
                <a:gd name="connsiteX76" fmla="*/ 98828 w 1740762"/>
                <a:gd name="connsiteY76" fmla="*/ 458659 h 1740760"/>
                <a:gd name="connsiteX77" fmla="*/ 219054 w 1740762"/>
                <a:gd name="connsiteY77" fmla="*/ 508459 h 1740760"/>
                <a:gd name="connsiteX78" fmla="*/ 264199 w 1740762"/>
                <a:gd name="connsiteY78" fmla="*/ 435381 h 1740760"/>
                <a:gd name="connsiteX79" fmla="*/ 286732 w 1740762"/>
                <a:gd name="connsiteY79" fmla="*/ 407109 h 1740760"/>
                <a:gd name="connsiteX80" fmla="*/ 194740 w 1740762"/>
                <a:gd name="connsiteY80" fmla="*/ 315117 h 1740760"/>
                <a:gd name="connsiteX81" fmla="*/ 315118 w 1740762"/>
                <a:gd name="connsiteY81" fmla="*/ 194739 h 1740760"/>
                <a:gd name="connsiteX82" fmla="*/ 407197 w 1740762"/>
                <a:gd name="connsiteY82" fmla="*/ 286817 h 1740760"/>
                <a:gd name="connsiteX83" fmla="*/ 460791 w 1740762"/>
                <a:gd name="connsiteY83" fmla="*/ 248268 h 1740760"/>
                <a:gd name="connsiteX84" fmla="*/ 508858 w 1740762"/>
                <a:gd name="connsiteY84" fmla="*/ 220014 h 1740760"/>
                <a:gd name="connsiteX85" fmla="*/ 458661 w 1740762"/>
                <a:gd name="connsiteY85" fmla="*/ 98828 h 1740760"/>
                <a:gd name="connsiteX86" fmla="*/ 615942 w 1740762"/>
                <a:gd name="connsiteY86" fmla="*/ 33679 h 1740760"/>
                <a:gd name="connsiteX87" fmla="*/ 666597 w 1740762"/>
                <a:gd name="connsiteY87" fmla="*/ 155970 h 1740760"/>
                <a:gd name="connsiteX88" fmla="*/ 715891 w 1740762"/>
                <a:gd name="connsiteY88" fmla="*/ 143408 h 1740760"/>
                <a:gd name="connsiteX89" fmla="*/ 785261 w 1740762"/>
                <a:gd name="connsiteY89" fmla="*/ 132820 h 1740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740762" h="1740760">
                  <a:moveTo>
                    <a:pt x="870381" y="422211"/>
                  </a:moveTo>
                  <a:cubicBezTo>
                    <a:pt x="622864" y="422211"/>
                    <a:pt x="422212" y="622863"/>
                    <a:pt x="422212" y="870380"/>
                  </a:cubicBezTo>
                  <a:cubicBezTo>
                    <a:pt x="422212" y="1117897"/>
                    <a:pt x="622864" y="1318549"/>
                    <a:pt x="870381" y="1318549"/>
                  </a:cubicBezTo>
                  <a:cubicBezTo>
                    <a:pt x="1117898" y="1318549"/>
                    <a:pt x="1318550" y="1117897"/>
                    <a:pt x="1318550" y="870380"/>
                  </a:cubicBezTo>
                  <a:cubicBezTo>
                    <a:pt x="1318550" y="622863"/>
                    <a:pt x="1117898" y="422211"/>
                    <a:pt x="870381" y="422211"/>
                  </a:cubicBezTo>
                  <a:close/>
                  <a:moveTo>
                    <a:pt x="785261" y="0"/>
                  </a:moveTo>
                  <a:lnTo>
                    <a:pt x="955501" y="0"/>
                  </a:lnTo>
                  <a:lnTo>
                    <a:pt x="955501" y="134329"/>
                  </a:lnTo>
                  <a:lnTo>
                    <a:pt x="1014988" y="143408"/>
                  </a:lnTo>
                  <a:lnTo>
                    <a:pt x="1073317" y="158020"/>
                  </a:lnTo>
                  <a:lnTo>
                    <a:pt x="1124821" y="33680"/>
                  </a:lnTo>
                  <a:lnTo>
                    <a:pt x="1282102" y="98828"/>
                  </a:lnTo>
                  <a:lnTo>
                    <a:pt x="1229998" y="224619"/>
                  </a:lnTo>
                  <a:lnTo>
                    <a:pt x="1250218" y="235760"/>
                  </a:lnTo>
                  <a:cubicBezTo>
                    <a:pt x="1276992" y="252029"/>
                    <a:pt x="1302655" y="269943"/>
                    <a:pt x="1327066" y="289364"/>
                  </a:cubicBezTo>
                  <a:lnTo>
                    <a:pt x="1329143" y="291241"/>
                  </a:lnTo>
                  <a:lnTo>
                    <a:pt x="1425645" y="194739"/>
                  </a:lnTo>
                  <a:lnTo>
                    <a:pt x="1546022" y="315117"/>
                  </a:lnTo>
                  <a:lnTo>
                    <a:pt x="1448558" y="412582"/>
                  </a:lnTo>
                  <a:lnTo>
                    <a:pt x="1457388" y="422838"/>
                  </a:lnTo>
                  <a:lnTo>
                    <a:pt x="1514167" y="511583"/>
                  </a:lnTo>
                  <a:lnTo>
                    <a:pt x="1641935" y="458659"/>
                  </a:lnTo>
                  <a:lnTo>
                    <a:pt x="1707082" y="615941"/>
                  </a:lnTo>
                  <a:lnTo>
                    <a:pt x="1579247" y="668892"/>
                  </a:lnTo>
                  <a:lnTo>
                    <a:pt x="1584835" y="687711"/>
                  </a:lnTo>
                  <a:cubicBezTo>
                    <a:pt x="1592232" y="716929"/>
                    <a:pt x="1597895" y="746838"/>
                    <a:pt x="1601709" y="777321"/>
                  </a:cubicBezTo>
                  <a:lnTo>
                    <a:pt x="1602202" y="785260"/>
                  </a:lnTo>
                  <a:lnTo>
                    <a:pt x="1740762" y="785260"/>
                  </a:lnTo>
                  <a:lnTo>
                    <a:pt x="1740762" y="955500"/>
                  </a:lnTo>
                  <a:lnTo>
                    <a:pt x="1602244" y="955500"/>
                  </a:lnTo>
                  <a:lnTo>
                    <a:pt x="1592412" y="1019928"/>
                  </a:lnTo>
                  <a:lnTo>
                    <a:pt x="1579385" y="1071925"/>
                  </a:lnTo>
                  <a:lnTo>
                    <a:pt x="1707082" y="1124819"/>
                  </a:lnTo>
                  <a:lnTo>
                    <a:pt x="1641935" y="1282101"/>
                  </a:lnTo>
                  <a:lnTo>
                    <a:pt x="1514336" y="1229247"/>
                  </a:lnTo>
                  <a:lnTo>
                    <a:pt x="1500059" y="1255158"/>
                  </a:lnTo>
                  <a:lnTo>
                    <a:pt x="1448892" y="1328512"/>
                  </a:lnTo>
                  <a:lnTo>
                    <a:pt x="1546022" y="1425643"/>
                  </a:lnTo>
                  <a:lnTo>
                    <a:pt x="1425645" y="1546021"/>
                  </a:lnTo>
                  <a:lnTo>
                    <a:pt x="1328549" y="1448925"/>
                  </a:lnTo>
                  <a:lnTo>
                    <a:pt x="1312981" y="1462328"/>
                  </a:lnTo>
                  <a:lnTo>
                    <a:pt x="1229762" y="1515571"/>
                  </a:lnTo>
                  <a:lnTo>
                    <a:pt x="1282102" y="1641932"/>
                  </a:lnTo>
                  <a:lnTo>
                    <a:pt x="1124821" y="1707080"/>
                  </a:lnTo>
                  <a:lnTo>
                    <a:pt x="1073151" y="1582339"/>
                  </a:lnTo>
                  <a:lnTo>
                    <a:pt x="1048108" y="1589775"/>
                  </a:lnTo>
                  <a:cubicBezTo>
                    <a:pt x="1018890" y="1597172"/>
                    <a:pt x="988981" y="1602835"/>
                    <a:pt x="958498" y="1606649"/>
                  </a:cubicBezTo>
                  <a:lnTo>
                    <a:pt x="955501" y="1606835"/>
                  </a:lnTo>
                  <a:lnTo>
                    <a:pt x="955501" y="1740760"/>
                  </a:lnTo>
                  <a:lnTo>
                    <a:pt x="785261" y="1740760"/>
                  </a:lnTo>
                  <a:lnTo>
                    <a:pt x="785261" y="1607939"/>
                  </a:lnTo>
                  <a:lnTo>
                    <a:pt x="715891" y="1597352"/>
                  </a:lnTo>
                  <a:lnTo>
                    <a:pt x="666516" y="1584982"/>
                  </a:lnTo>
                  <a:lnTo>
                    <a:pt x="615942" y="1707080"/>
                  </a:lnTo>
                  <a:lnTo>
                    <a:pt x="458661" y="1641932"/>
                  </a:lnTo>
                  <a:lnTo>
                    <a:pt x="508928" y="1520575"/>
                  </a:lnTo>
                  <a:lnTo>
                    <a:pt x="480660" y="1504999"/>
                  </a:lnTo>
                  <a:lnTo>
                    <a:pt x="407307" y="1453832"/>
                  </a:lnTo>
                  <a:lnTo>
                    <a:pt x="315118" y="1546021"/>
                  </a:lnTo>
                  <a:lnTo>
                    <a:pt x="194740" y="1425643"/>
                  </a:lnTo>
                  <a:lnTo>
                    <a:pt x="286894" y="1333489"/>
                  </a:lnTo>
                  <a:lnTo>
                    <a:pt x="273491" y="1317922"/>
                  </a:lnTo>
                  <a:lnTo>
                    <a:pt x="218783" y="1232414"/>
                  </a:lnTo>
                  <a:lnTo>
                    <a:pt x="98828" y="1282101"/>
                  </a:lnTo>
                  <a:lnTo>
                    <a:pt x="33680" y="1124819"/>
                  </a:lnTo>
                  <a:lnTo>
                    <a:pt x="152714" y="1075514"/>
                  </a:lnTo>
                  <a:lnTo>
                    <a:pt x="146043" y="1053048"/>
                  </a:lnTo>
                  <a:cubicBezTo>
                    <a:pt x="138647" y="1023830"/>
                    <a:pt x="132984" y="993922"/>
                    <a:pt x="129170" y="963438"/>
                  </a:cubicBezTo>
                  <a:lnTo>
                    <a:pt x="128677" y="955500"/>
                  </a:lnTo>
                  <a:lnTo>
                    <a:pt x="0" y="955500"/>
                  </a:lnTo>
                  <a:lnTo>
                    <a:pt x="0" y="785260"/>
                  </a:lnTo>
                  <a:lnTo>
                    <a:pt x="128814" y="785260"/>
                  </a:lnTo>
                  <a:lnTo>
                    <a:pt x="134981" y="739025"/>
                  </a:lnTo>
                  <a:cubicBezTo>
                    <a:pt x="138313" y="720372"/>
                    <a:pt x="142341" y="701961"/>
                    <a:pt x="147040" y="683819"/>
                  </a:cubicBezTo>
                  <a:lnTo>
                    <a:pt x="152622" y="665208"/>
                  </a:lnTo>
                  <a:lnTo>
                    <a:pt x="33680" y="615940"/>
                  </a:lnTo>
                  <a:lnTo>
                    <a:pt x="98828" y="458659"/>
                  </a:lnTo>
                  <a:lnTo>
                    <a:pt x="219054" y="508459"/>
                  </a:lnTo>
                  <a:lnTo>
                    <a:pt x="264199" y="435381"/>
                  </a:lnTo>
                  <a:lnTo>
                    <a:pt x="286732" y="407109"/>
                  </a:lnTo>
                  <a:lnTo>
                    <a:pt x="194740" y="315117"/>
                  </a:lnTo>
                  <a:lnTo>
                    <a:pt x="315118" y="194739"/>
                  </a:lnTo>
                  <a:lnTo>
                    <a:pt x="407197" y="286817"/>
                  </a:lnTo>
                  <a:lnTo>
                    <a:pt x="460791" y="248268"/>
                  </a:lnTo>
                  <a:lnTo>
                    <a:pt x="508858" y="220014"/>
                  </a:lnTo>
                  <a:lnTo>
                    <a:pt x="458661" y="98828"/>
                  </a:lnTo>
                  <a:lnTo>
                    <a:pt x="615942" y="33679"/>
                  </a:lnTo>
                  <a:lnTo>
                    <a:pt x="666597" y="155970"/>
                  </a:lnTo>
                  <a:lnTo>
                    <a:pt x="715891" y="143408"/>
                  </a:lnTo>
                  <a:lnTo>
                    <a:pt x="785261" y="132820"/>
                  </a:lnTo>
                  <a:close/>
                </a:path>
              </a:pathLst>
            </a:custGeom>
            <a:solidFill>
              <a:srgbClr val="FA783A"/>
            </a:solidFill>
            <a:ln w="12700" cap="flat" cmpd="sng" algn="ctr">
              <a:noFill/>
              <a:prstDash val="solid"/>
              <a:miter lim="800000"/>
            </a:ln>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92" name="任意多边形 391"/>
            <p:cNvSpPr/>
            <p:nvPr/>
          </p:nvSpPr>
          <p:spPr>
            <a:xfrm>
              <a:off x="3370019" y="2199012"/>
              <a:ext cx="326481" cy="326525"/>
            </a:xfrm>
            <a:custGeom>
              <a:avLst/>
              <a:gdLst>
                <a:gd name="connsiteX0" fmla="*/ 870381 w 1740762"/>
                <a:gd name="connsiteY0" fmla="*/ 422211 h 1740760"/>
                <a:gd name="connsiteX1" fmla="*/ 422212 w 1740762"/>
                <a:gd name="connsiteY1" fmla="*/ 870380 h 1740760"/>
                <a:gd name="connsiteX2" fmla="*/ 870381 w 1740762"/>
                <a:gd name="connsiteY2" fmla="*/ 1318549 h 1740760"/>
                <a:gd name="connsiteX3" fmla="*/ 1318550 w 1740762"/>
                <a:gd name="connsiteY3" fmla="*/ 870380 h 1740760"/>
                <a:gd name="connsiteX4" fmla="*/ 870381 w 1740762"/>
                <a:gd name="connsiteY4" fmla="*/ 422211 h 1740760"/>
                <a:gd name="connsiteX5" fmla="*/ 785261 w 1740762"/>
                <a:gd name="connsiteY5" fmla="*/ 0 h 1740760"/>
                <a:gd name="connsiteX6" fmla="*/ 955501 w 1740762"/>
                <a:gd name="connsiteY6" fmla="*/ 0 h 1740760"/>
                <a:gd name="connsiteX7" fmla="*/ 955501 w 1740762"/>
                <a:gd name="connsiteY7" fmla="*/ 134329 h 1740760"/>
                <a:gd name="connsiteX8" fmla="*/ 1014988 w 1740762"/>
                <a:gd name="connsiteY8" fmla="*/ 143408 h 1740760"/>
                <a:gd name="connsiteX9" fmla="*/ 1073317 w 1740762"/>
                <a:gd name="connsiteY9" fmla="*/ 158020 h 1740760"/>
                <a:gd name="connsiteX10" fmla="*/ 1124821 w 1740762"/>
                <a:gd name="connsiteY10" fmla="*/ 33680 h 1740760"/>
                <a:gd name="connsiteX11" fmla="*/ 1282102 w 1740762"/>
                <a:gd name="connsiteY11" fmla="*/ 98828 h 1740760"/>
                <a:gd name="connsiteX12" fmla="*/ 1229998 w 1740762"/>
                <a:gd name="connsiteY12" fmla="*/ 224619 h 1740760"/>
                <a:gd name="connsiteX13" fmla="*/ 1250218 w 1740762"/>
                <a:gd name="connsiteY13" fmla="*/ 235760 h 1740760"/>
                <a:gd name="connsiteX14" fmla="*/ 1327066 w 1740762"/>
                <a:gd name="connsiteY14" fmla="*/ 289364 h 1740760"/>
                <a:gd name="connsiteX15" fmla="*/ 1329143 w 1740762"/>
                <a:gd name="connsiteY15" fmla="*/ 291241 h 1740760"/>
                <a:gd name="connsiteX16" fmla="*/ 1425645 w 1740762"/>
                <a:gd name="connsiteY16" fmla="*/ 194739 h 1740760"/>
                <a:gd name="connsiteX17" fmla="*/ 1546022 w 1740762"/>
                <a:gd name="connsiteY17" fmla="*/ 315117 h 1740760"/>
                <a:gd name="connsiteX18" fmla="*/ 1448558 w 1740762"/>
                <a:gd name="connsiteY18" fmla="*/ 412582 h 1740760"/>
                <a:gd name="connsiteX19" fmla="*/ 1457388 w 1740762"/>
                <a:gd name="connsiteY19" fmla="*/ 422838 h 1740760"/>
                <a:gd name="connsiteX20" fmla="*/ 1514167 w 1740762"/>
                <a:gd name="connsiteY20" fmla="*/ 511583 h 1740760"/>
                <a:gd name="connsiteX21" fmla="*/ 1641935 w 1740762"/>
                <a:gd name="connsiteY21" fmla="*/ 458659 h 1740760"/>
                <a:gd name="connsiteX22" fmla="*/ 1707082 w 1740762"/>
                <a:gd name="connsiteY22" fmla="*/ 615941 h 1740760"/>
                <a:gd name="connsiteX23" fmla="*/ 1579247 w 1740762"/>
                <a:gd name="connsiteY23" fmla="*/ 668892 h 1740760"/>
                <a:gd name="connsiteX24" fmla="*/ 1584835 w 1740762"/>
                <a:gd name="connsiteY24" fmla="*/ 687711 h 1740760"/>
                <a:gd name="connsiteX25" fmla="*/ 1601709 w 1740762"/>
                <a:gd name="connsiteY25" fmla="*/ 777321 h 1740760"/>
                <a:gd name="connsiteX26" fmla="*/ 1602202 w 1740762"/>
                <a:gd name="connsiteY26" fmla="*/ 785260 h 1740760"/>
                <a:gd name="connsiteX27" fmla="*/ 1740762 w 1740762"/>
                <a:gd name="connsiteY27" fmla="*/ 785260 h 1740760"/>
                <a:gd name="connsiteX28" fmla="*/ 1740762 w 1740762"/>
                <a:gd name="connsiteY28" fmla="*/ 955500 h 1740760"/>
                <a:gd name="connsiteX29" fmla="*/ 1602244 w 1740762"/>
                <a:gd name="connsiteY29" fmla="*/ 955500 h 1740760"/>
                <a:gd name="connsiteX30" fmla="*/ 1592412 w 1740762"/>
                <a:gd name="connsiteY30" fmla="*/ 1019928 h 1740760"/>
                <a:gd name="connsiteX31" fmla="*/ 1579385 w 1740762"/>
                <a:gd name="connsiteY31" fmla="*/ 1071925 h 1740760"/>
                <a:gd name="connsiteX32" fmla="*/ 1707082 w 1740762"/>
                <a:gd name="connsiteY32" fmla="*/ 1124819 h 1740760"/>
                <a:gd name="connsiteX33" fmla="*/ 1641935 w 1740762"/>
                <a:gd name="connsiteY33" fmla="*/ 1282101 h 1740760"/>
                <a:gd name="connsiteX34" fmla="*/ 1514336 w 1740762"/>
                <a:gd name="connsiteY34" fmla="*/ 1229247 h 1740760"/>
                <a:gd name="connsiteX35" fmla="*/ 1500059 w 1740762"/>
                <a:gd name="connsiteY35" fmla="*/ 1255158 h 1740760"/>
                <a:gd name="connsiteX36" fmla="*/ 1448892 w 1740762"/>
                <a:gd name="connsiteY36" fmla="*/ 1328512 h 1740760"/>
                <a:gd name="connsiteX37" fmla="*/ 1546022 w 1740762"/>
                <a:gd name="connsiteY37" fmla="*/ 1425643 h 1740760"/>
                <a:gd name="connsiteX38" fmla="*/ 1425645 w 1740762"/>
                <a:gd name="connsiteY38" fmla="*/ 1546021 h 1740760"/>
                <a:gd name="connsiteX39" fmla="*/ 1328549 w 1740762"/>
                <a:gd name="connsiteY39" fmla="*/ 1448925 h 1740760"/>
                <a:gd name="connsiteX40" fmla="*/ 1312981 w 1740762"/>
                <a:gd name="connsiteY40" fmla="*/ 1462328 h 1740760"/>
                <a:gd name="connsiteX41" fmla="*/ 1229762 w 1740762"/>
                <a:gd name="connsiteY41" fmla="*/ 1515571 h 1740760"/>
                <a:gd name="connsiteX42" fmla="*/ 1282102 w 1740762"/>
                <a:gd name="connsiteY42" fmla="*/ 1641932 h 1740760"/>
                <a:gd name="connsiteX43" fmla="*/ 1124821 w 1740762"/>
                <a:gd name="connsiteY43" fmla="*/ 1707080 h 1740760"/>
                <a:gd name="connsiteX44" fmla="*/ 1073151 w 1740762"/>
                <a:gd name="connsiteY44" fmla="*/ 1582339 h 1740760"/>
                <a:gd name="connsiteX45" fmla="*/ 1048108 w 1740762"/>
                <a:gd name="connsiteY45" fmla="*/ 1589775 h 1740760"/>
                <a:gd name="connsiteX46" fmla="*/ 958498 w 1740762"/>
                <a:gd name="connsiteY46" fmla="*/ 1606649 h 1740760"/>
                <a:gd name="connsiteX47" fmla="*/ 955501 w 1740762"/>
                <a:gd name="connsiteY47" fmla="*/ 1606835 h 1740760"/>
                <a:gd name="connsiteX48" fmla="*/ 955501 w 1740762"/>
                <a:gd name="connsiteY48" fmla="*/ 1740760 h 1740760"/>
                <a:gd name="connsiteX49" fmla="*/ 785261 w 1740762"/>
                <a:gd name="connsiteY49" fmla="*/ 1740760 h 1740760"/>
                <a:gd name="connsiteX50" fmla="*/ 785261 w 1740762"/>
                <a:gd name="connsiteY50" fmla="*/ 1607939 h 1740760"/>
                <a:gd name="connsiteX51" fmla="*/ 715891 w 1740762"/>
                <a:gd name="connsiteY51" fmla="*/ 1597352 h 1740760"/>
                <a:gd name="connsiteX52" fmla="*/ 666516 w 1740762"/>
                <a:gd name="connsiteY52" fmla="*/ 1584982 h 1740760"/>
                <a:gd name="connsiteX53" fmla="*/ 615942 w 1740762"/>
                <a:gd name="connsiteY53" fmla="*/ 1707080 h 1740760"/>
                <a:gd name="connsiteX54" fmla="*/ 458661 w 1740762"/>
                <a:gd name="connsiteY54" fmla="*/ 1641932 h 1740760"/>
                <a:gd name="connsiteX55" fmla="*/ 508928 w 1740762"/>
                <a:gd name="connsiteY55" fmla="*/ 1520575 h 1740760"/>
                <a:gd name="connsiteX56" fmla="*/ 480660 w 1740762"/>
                <a:gd name="connsiteY56" fmla="*/ 1504999 h 1740760"/>
                <a:gd name="connsiteX57" fmla="*/ 407307 w 1740762"/>
                <a:gd name="connsiteY57" fmla="*/ 1453832 h 1740760"/>
                <a:gd name="connsiteX58" fmla="*/ 315118 w 1740762"/>
                <a:gd name="connsiteY58" fmla="*/ 1546021 h 1740760"/>
                <a:gd name="connsiteX59" fmla="*/ 194740 w 1740762"/>
                <a:gd name="connsiteY59" fmla="*/ 1425643 h 1740760"/>
                <a:gd name="connsiteX60" fmla="*/ 286894 w 1740762"/>
                <a:gd name="connsiteY60" fmla="*/ 1333489 h 1740760"/>
                <a:gd name="connsiteX61" fmla="*/ 273491 w 1740762"/>
                <a:gd name="connsiteY61" fmla="*/ 1317922 h 1740760"/>
                <a:gd name="connsiteX62" fmla="*/ 218783 w 1740762"/>
                <a:gd name="connsiteY62" fmla="*/ 1232414 h 1740760"/>
                <a:gd name="connsiteX63" fmla="*/ 98828 w 1740762"/>
                <a:gd name="connsiteY63" fmla="*/ 1282101 h 1740760"/>
                <a:gd name="connsiteX64" fmla="*/ 33680 w 1740762"/>
                <a:gd name="connsiteY64" fmla="*/ 1124819 h 1740760"/>
                <a:gd name="connsiteX65" fmla="*/ 152714 w 1740762"/>
                <a:gd name="connsiteY65" fmla="*/ 1075514 h 1740760"/>
                <a:gd name="connsiteX66" fmla="*/ 146043 w 1740762"/>
                <a:gd name="connsiteY66" fmla="*/ 1053048 h 1740760"/>
                <a:gd name="connsiteX67" fmla="*/ 129170 w 1740762"/>
                <a:gd name="connsiteY67" fmla="*/ 963438 h 1740760"/>
                <a:gd name="connsiteX68" fmla="*/ 128677 w 1740762"/>
                <a:gd name="connsiteY68" fmla="*/ 955500 h 1740760"/>
                <a:gd name="connsiteX69" fmla="*/ 0 w 1740762"/>
                <a:gd name="connsiteY69" fmla="*/ 955500 h 1740760"/>
                <a:gd name="connsiteX70" fmla="*/ 0 w 1740762"/>
                <a:gd name="connsiteY70" fmla="*/ 785260 h 1740760"/>
                <a:gd name="connsiteX71" fmla="*/ 128814 w 1740762"/>
                <a:gd name="connsiteY71" fmla="*/ 785260 h 1740760"/>
                <a:gd name="connsiteX72" fmla="*/ 134981 w 1740762"/>
                <a:gd name="connsiteY72" fmla="*/ 739025 h 1740760"/>
                <a:gd name="connsiteX73" fmla="*/ 147040 w 1740762"/>
                <a:gd name="connsiteY73" fmla="*/ 683819 h 1740760"/>
                <a:gd name="connsiteX74" fmla="*/ 152622 w 1740762"/>
                <a:gd name="connsiteY74" fmla="*/ 665208 h 1740760"/>
                <a:gd name="connsiteX75" fmla="*/ 33680 w 1740762"/>
                <a:gd name="connsiteY75" fmla="*/ 615940 h 1740760"/>
                <a:gd name="connsiteX76" fmla="*/ 98828 w 1740762"/>
                <a:gd name="connsiteY76" fmla="*/ 458659 h 1740760"/>
                <a:gd name="connsiteX77" fmla="*/ 219054 w 1740762"/>
                <a:gd name="connsiteY77" fmla="*/ 508459 h 1740760"/>
                <a:gd name="connsiteX78" fmla="*/ 264199 w 1740762"/>
                <a:gd name="connsiteY78" fmla="*/ 435381 h 1740760"/>
                <a:gd name="connsiteX79" fmla="*/ 286732 w 1740762"/>
                <a:gd name="connsiteY79" fmla="*/ 407109 h 1740760"/>
                <a:gd name="connsiteX80" fmla="*/ 194740 w 1740762"/>
                <a:gd name="connsiteY80" fmla="*/ 315117 h 1740760"/>
                <a:gd name="connsiteX81" fmla="*/ 315118 w 1740762"/>
                <a:gd name="connsiteY81" fmla="*/ 194739 h 1740760"/>
                <a:gd name="connsiteX82" fmla="*/ 407197 w 1740762"/>
                <a:gd name="connsiteY82" fmla="*/ 286817 h 1740760"/>
                <a:gd name="connsiteX83" fmla="*/ 460791 w 1740762"/>
                <a:gd name="connsiteY83" fmla="*/ 248268 h 1740760"/>
                <a:gd name="connsiteX84" fmla="*/ 508858 w 1740762"/>
                <a:gd name="connsiteY84" fmla="*/ 220014 h 1740760"/>
                <a:gd name="connsiteX85" fmla="*/ 458661 w 1740762"/>
                <a:gd name="connsiteY85" fmla="*/ 98828 h 1740760"/>
                <a:gd name="connsiteX86" fmla="*/ 615942 w 1740762"/>
                <a:gd name="connsiteY86" fmla="*/ 33679 h 1740760"/>
                <a:gd name="connsiteX87" fmla="*/ 666597 w 1740762"/>
                <a:gd name="connsiteY87" fmla="*/ 155970 h 1740760"/>
                <a:gd name="connsiteX88" fmla="*/ 715891 w 1740762"/>
                <a:gd name="connsiteY88" fmla="*/ 143408 h 1740760"/>
                <a:gd name="connsiteX89" fmla="*/ 785261 w 1740762"/>
                <a:gd name="connsiteY89" fmla="*/ 132820 h 1740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740762" h="1740760">
                  <a:moveTo>
                    <a:pt x="870381" y="422211"/>
                  </a:moveTo>
                  <a:cubicBezTo>
                    <a:pt x="622864" y="422211"/>
                    <a:pt x="422212" y="622863"/>
                    <a:pt x="422212" y="870380"/>
                  </a:cubicBezTo>
                  <a:cubicBezTo>
                    <a:pt x="422212" y="1117897"/>
                    <a:pt x="622864" y="1318549"/>
                    <a:pt x="870381" y="1318549"/>
                  </a:cubicBezTo>
                  <a:cubicBezTo>
                    <a:pt x="1117898" y="1318549"/>
                    <a:pt x="1318550" y="1117897"/>
                    <a:pt x="1318550" y="870380"/>
                  </a:cubicBezTo>
                  <a:cubicBezTo>
                    <a:pt x="1318550" y="622863"/>
                    <a:pt x="1117898" y="422211"/>
                    <a:pt x="870381" y="422211"/>
                  </a:cubicBezTo>
                  <a:close/>
                  <a:moveTo>
                    <a:pt x="785261" y="0"/>
                  </a:moveTo>
                  <a:lnTo>
                    <a:pt x="955501" y="0"/>
                  </a:lnTo>
                  <a:lnTo>
                    <a:pt x="955501" y="134329"/>
                  </a:lnTo>
                  <a:lnTo>
                    <a:pt x="1014988" y="143408"/>
                  </a:lnTo>
                  <a:lnTo>
                    <a:pt x="1073317" y="158020"/>
                  </a:lnTo>
                  <a:lnTo>
                    <a:pt x="1124821" y="33680"/>
                  </a:lnTo>
                  <a:lnTo>
                    <a:pt x="1282102" y="98828"/>
                  </a:lnTo>
                  <a:lnTo>
                    <a:pt x="1229998" y="224619"/>
                  </a:lnTo>
                  <a:lnTo>
                    <a:pt x="1250218" y="235760"/>
                  </a:lnTo>
                  <a:cubicBezTo>
                    <a:pt x="1276992" y="252029"/>
                    <a:pt x="1302655" y="269943"/>
                    <a:pt x="1327066" y="289364"/>
                  </a:cubicBezTo>
                  <a:lnTo>
                    <a:pt x="1329143" y="291241"/>
                  </a:lnTo>
                  <a:lnTo>
                    <a:pt x="1425645" y="194739"/>
                  </a:lnTo>
                  <a:lnTo>
                    <a:pt x="1546022" y="315117"/>
                  </a:lnTo>
                  <a:lnTo>
                    <a:pt x="1448558" y="412582"/>
                  </a:lnTo>
                  <a:lnTo>
                    <a:pt x="1457388" y="422838"/>
                  </a:lnTo>
                  <a:lnTo>
                    <a:pt x="1514167" y="511583"/>
                  </a:lnTo>
                  <a:lnTo>
                    <a:pt x="1641935" y="458659"/>
                  </a:lnTo>
                  <a:lnTo>
                    <a:pt x="1707082" y="615941"/>
                  </a:lnTo>
                  <a:lnTo>
                    <a:pt x="1579247" y="668892"/>
                  </a:lnTo>
                  <a:lnTo>
                    <a:pt x="1584835" y="687711"/>
                  </a:lnTo>
                  <a:cubicBezTo>
                    <a:pt x="1592232" y="716929"/>
                    <a:pt x="1597895" y="746838"/>
                    <a:pt x="1601709" y="777321"/>
                  </a:cubicBezTo>
                  <a:lnTo>
                    <a:pt x="1602202" y="785260"/>
                  </a:lnTo>
                  <a:lnTo>
                    <a:pt x="1740762" y="785260"/>
                  </a:lnTo>
                  <a:lnTo>
                    <a:pt x="1740762" y="955500"/>
                  </a:lnTo>
                  <a:lnTo>
                    <a:pt x="1602244" y="955500"/>
                  </a:lnTo>
                  <a:lnTo>
                    <a:pt x="1592412" y="1019928"/>
                  </a:lnTo>
                  <a:lnTo>
                    <a:pt x="1579385" y="1071925"/>
                  </a:lnTo>
                  <a:lnTo>
                    <a:pt x="1707082" y="1124819"/>
                  </a:lnTo>
                  <a:lnTo>
                    <a:pt x="1641935" y="1282101"/>
                  </a:lnTo>
                  <a:lnTo>
                    <a:pt x="1514336" y="1229247"/>
                  </a:lnTo>
                  <a:lnTo>
                    <a:pt x="1500059" y="1255158"/>
                  </a:lnTo>
                  <a:lnTo>
                    <a:pt x="1448892" y="1328512"/>
                  </a:lnTo>
                  <a:lnTo>
                    <a:pt x="1546022" y="1425643"/>
                  </a:lnTo>
                  <a:lnTo>
                    <a:pt x="1425645" y="1546021"/>
                  </a:lnTo>
                  <a:lnTo>
                    <a:pt x="1328549" y="1448925"/>
                  </a:lnTo>
                  <a:lnTo>
                    <a:pt x="1312981" y="1462328"/>
                  </a:lnTo>
                  <a:lnTo>
                    <a:pt x="1229762" y="1515571"/>
                  </a:lnTo>
                  <a:lnTo>
                    <a:pt x="1282102" y="1641932"/>
                  </a:lnTo>
                  <a:lnTo>
                    <a:pt x="1124821" y="1707080"/>
                  </a:lnTo>
                  <a:lnTo>
                    <a:pt x="1073151" y="1582339"/>
                  </a:lnTo>
                  <a:lnTo>
                    <a:pt x="1048108" y="1589775"/>
                  </a:lnTo>
                  <a:cubicBezTo>
                    <a:pt x="1018890" y="1597172"/>
                    <a:pt x="988981" y="1602835"/>
                    <a:pt x="958498" y="1606649"/>
                  </a:cubicBezTo>
                  <a:lnTo>
                    <a:pt x="955501" y="1606835"/>
                  </a:lnTo>
                  <a:lnTo>
                    <a:pt x="955501" y="1740760"/>
                  </a:lnTo>
                  <a:lnTo>
                    <a:pt x="785261" y="1740760"/>
                  </a:lnTo>
                  <a:lnTo>
                    <a:pt x="785261" y="1607939"/>
                  </a:lnTo>
                  <a:lnTo>
                    <a:pt x="715891" y="1597352"/>
                  </a:lnTo>
                  <a:lnTo>
                    <a:pt x="666516" y="1584982"/>
                  </a:lnTo>
                  <a:lnTo>
                    <a:pt x="615942" y="1707080"/>
                  </a:lnTo>
                  <a:lnTo>
                    <a:pt x="458661" y="1641932"/>
                  </a:lnTo>
                  <a:lnTo>
                    <a:pt x="508928" y="1520575"/>
                  </a:lnTo>
                  <a:lnTo>
                    <a:pt x="480660" y="1504999"/>
                  </a:lnTo>
                  <a:lnTo>
                    <a:pt x="407307" y="1453832"/>
                  </a:lnTo>
                  <a:lnTo>
                    <a:pt x="315118" y="1546021"/>
                  </a:lnTo>
                  <a:lnTo>
                    <a:pt x="194740" y="1425643"/>
                  </a:lnTo>
                  <a:lnTo>
                    <a:pt x="286894" y="1333489"/>
                  </a:lnTo>
                  <a:lnTo>
                    <a:pt x="273491" y="1317922"/>
                  </a:lnTo>
                  <a:lnTo>
                    <a:pt x="218783" y="1232414"/>
                  </a:lnTo>
                  <a:lnTo>
                    <a:pt x="98828" y="1282101"/>
                  </a:lnTo>
                  <a:lnTo>
                    <a:pt x="33680" y="1124819"/>
                  </a:lnTo>
                  <a:lnTo>
                    <a:pt x="152714" y="1075514"/>
                  </a:lnTo>
                  <a:lnTo>
                    <a:pt x="146043" y="1053048"/>
                  </a:lnTo>
                  <a:cubicBezTo>
                    <a:pt x="138647" y="1023830"/>
                    <a:pt x="132984" y="993922"/>
                    <a:pt x="129170" y="963438"/>
                  </a:cubicBezTo>
                  <a:lnTo>
                    <a:pt x="128677" y="955500"/>
                  </a:lnTo>
                  <a:lnTo>
                    <a:pt x="0" y="955500"/>
                  </a:lnTo>
                  <a:lnTo>
                    <a:pt x="0" y="785260"/>
                  </a:lnTo>
                  <a:lnTo>
                    <a:pt x="128814" y="785260"/>
                  </a:lnTo>
                  <a:lnTo>
                    <a:pt x="134981" y="739025"/>
                  </a:lnTo>
                  <a:cubicBezTo>
                    <a:pt x="138313" y="720372"/>
                    <a:pt x="142341" y="701961"/>
                    <a:pt x="147040" y="683819"/>
                  </a:cubicBezTo>
                  <a:lnTo>
                    <a:pt x="152622" y="665208"/>
                  </a:lnTo>
                  <a:lnTo>
                    <a:pt x="33680" y="615940"/>
                  </a:lnTo>
                  <a:lnTo>
                    <a:pt x="98828" y="458659"/>
                  </a:lnTo>
                  <a:lnTo>
                    <a:pt x="219054" y="508459"/>
                  </a:lnTo>
                  <a:lnTo>
                    <a:pt x="264199" y="435381"/>
                  </a:lnTo>
                  <a:lnTo>
                    <a:pt x="286732" y="407109"/>
                  </a:lnTo>
                  <a:lnTo>
                    <a:pt x="194740" y="315117"/>
                  </a:lnTo>
                  <a:lnTo>
                    <a:pt x="315118" y="194739"/>
                  </a:lnTo>
                  <a:lnTo>
                    <a:pt x="407197" y="286817"/>
                  </a:lnTo>
                  <a:lnTo>
                    <a:pt x="460791" y="248268"/>
                  </a:lnTo>
                  <a:lnTo>
                    <a:pt x="508858" y="220014"/>
                  </a:lnTo>
                  <a:lnTo>
                    <a:pt x="458661" y="98828"/>
                  </a:lnTo>
                  <a:lnTo>
                    <a:pt x="615942" y="33679"/>
                  </a:lnTo>
                  <a:lnTo>
                    <a:pt x="666597" y="155970"/>
                  </a:lnTo>
                  <a:lnTo>
                    <a:pt x="715891" y="143408"/>
                  </a:lnTo>
                  <a:lnTo>
                    <a:pt x="785261" y="132820"/>
                  </a:lnTo>
                  <a:close/>
                </a:path>
              </a:pathLst>
            </a:custGeom>
            <a:solidFill>
              <a:srgbClr val="E3413E"/>
            </a:solidFill>
            <a:ln w="12700" cap="flat" cmpd="sng" algn="ctr">
              <a:noFill/>
              <a:prstDash val="solid"/>
              <a:miter lim="800000"/>
            </a:ln>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nvGrpSpPr>
            <p:cNvPr id="393" name="组合 392"/>
            <p:cNvGrpSpPr/>
            <p:nvPr/>
          </p:nvGrpSpPr>
          <p:grpSpPr>
            <a:xfrm>
              <a:off x="2894801" y="1635830"/>
              <a:ext cx="699508" cy="699604"/>
              <a:chOff x="1325410" y="1372730"/>
              <a:chExt cx="1251559" cy="1251561"/>
            </a:xfrm>
            <a:effectLst>
              <a:outerShdw blurRad="76200" dist="38100" dir="2700000" algn="tl" rotWithShape="0">
                <a:prstClr val="black">
                  <a:alpha val="40000"/>
                </a:prstClr>
              </a:outerShdw>
            </a:effectLst>
          </p:grpSpPr>
          <p:sp>
            <p:nvSpPr>
              <p:cNvPr id="394" name="任意多边形 393"/>
              <p:cNvSpPr/>
              <p:nvPr/>
            </p:nvSpPr>
            <p:spPr>
              <a:xfrm>
                <a:off x="1325410" y="1372730"/>
                <a:ext cx="625779" cy="625780"/>
              </a:xfrm>
              <a:custGeom>
                <a:avLst/>
                <a:gdLst>
                  <a:gd name="connsiteX0" fmla="*/ 564580 w 625779"/>
                  <a:gd name="connsiteY0" fmla="*/ 0 h 625780"/>
                  <a:gd name="connsiteX1" fmla="*/ 625779 w 625779"/>
                  <a:gd name="connsiteY1" fmla="*/ 0 h 625780"/>
                  <a:gd name="connsiteX2" fmla="*/ 625779 w 625779"/>
                  <a:gd name="connsiteY2" fmla="*/ 303558 h 625780"/>
                  <a:gd name="connsiteX3" fmla="*/ 303558 w 625779"/>
                  <a:gd name="connsiteY3" fmla="*/ 625779 h 625780"/>
                  <a:gd name="connsiteX4" fmla="*/ 303559 w 625779"/>
                  <a:gd name="connsiteY4" fmla="*/ 625780 h 625780"/>
                  <a:gd name="connsiteX5" fmla="*/ 0 w 625779"/>
                  <a:gd name="connsiteY5" fmla="*/ 625780 h 625780"/>
                  <a:gd name="connsiteX6" fmla="*/ 0 w 625779"/>
                  <a:gd name="connsiteY6" fmla="*/ 564580 h 625780"/>
                  <a:gd name="connsiteX7" fmla="*/ 92614 w 625779"/>
                  <a:gd name="connsiteY7" fmla="*/ 564580 h 625780"/>
                  <a:gd name="connsiteX8" fmla="*/ 97048 w 625779"/>
                  <a:gd name="connsiteY8" fmla="*/ 531339 h 625780"/>
                  <a:gd name="connsiteX9" fmla="*/ 105718 w 625779"/>
                  <a:gd name="connsiteY9" fmla="*/ 491647 h 625780"/>
                  <a:gd name="connsiteX10" fmla="*/ 109731 w 625779"/>
                  <a:gd name="connsiteY10" fmla="*/ 478266 h 625780"/>
                  <a:gd name="connsiteX11" fmla="*/ 24215 w 625779"/>
                  <a:gd name="connsiteY11" fmla="*/ 442844 h 625780"/>
                  <a:gd name="connsiteX12" fmla="*/ 71055 w 625779"/>
                  <a:gd name="connsiteY12" fmla="*/ 329763 h 625780"/>
                  <a:gd name="connsiteX13" fmla="*/ 157494 w 625779"/>
                  <a:gd name="connsiteY13" fmla="*/ 365568 h 625780"/>
                  <a:gd name="connsiteX14" fmla="*/ 189952 w 625779"/>
                  <a:gd name="connsiteY14" fmla="*/ 313027 h 625780"/>
                  <a:gd name="connsiteX15" fmla="*/ 206152 w 625779"/>
                  <a:gd name="connsiteY15" fmla="*/ 292700 h 625780"/>
                  <a:gd name="connsiteX16" fmla="*/ 140013 w 625779"/>
                  <a:gd name="connsiteY16" fmla="*/ 226560 h 625780"/>
                  <a:gd name="connsiteX17" fmla="*/ 226561 w 625779"/>
                  <a:gd name="connsiteY17" fmla="*/ 140012 h 625780"/>
                  <a:gd name="connsiteX18" fmla="*/ 292763 w 625779"/>
                  <a:gd name="connsiteY18" fmla="*/ 206214 h 625780"/>
                  <a:gd name="connsiteX19" fmla="*/ 331296 w 625779"/>
                  <a:gd name="connsiteY19" fmla="*/ 178498 h 625780"/>
                  <a:gd name="connsiteX20" fmla="*/ 365854 w 625779"/>
                  <a:gd name="connsiteY20" fmla="*/ 158184 h 625780"/>
                  <a:gd name="connsiteX21" fmla="*/ 329764 w 625779"/>
                  <a:gd name="connsiteY21" fmla="*/ 71055 h 625780"/>
                  <a:gd name="connsiteX22" fmla="*/ 442845 w 625779"/>
                  <a:gd name="connsiteY22" fmla="*/ 24214 h 625780"/>
                  <a:gd name="connsiteX23" fmla="*/ 479264 w 625779"/>
                  <a:gd name="connsiteY23" fmla="*/ 112138 h 625780"/>
                  <a:gd name="connsiteX24" fmla="*/ 514705 w 625779"/>
                  <a:gd name="connsiteY24" fmla="*/ 103106 h 625780"/>
                  <a:gd name="connsiteX25" fmla="*/ 564580 w 625779"/>
                  <a:gd name="connsiteY25" fmla="*/ 95494 h 62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25779" h="625780">
                    <a:moveTo>
                      <a:pt x="564580" y="0"/>
                    </a:moveTo>
                    <a:lnTo>
                      <a:pt x="625779" y="0"/>
                    </a:lnTo>
                    <a:lnTo>
                      <a:pt x="625779" y="303558"/>
                    </a:lnTo>
                    <a:cubicBezTo>
                      <a:pt x="447821" y="303558"/>
                      <a:pt x="303558" y="447821"/>
                      <a:pt x="303558" y="625779"/>
                    </a:cubicBezTo>
                    <a:lnTo>
                      <a:pt x="303559" y="625780"/>
                    </a:lnTo>
                    <a:lnTo>
                      <a:pt x="0" y="625780"/>
                    </a:lnTo>
                    <a:lnTo>
                      <a:pt x="0" y="564580"/>
                    </a:lnTo>
                    <a:lnTo>
                      <a:pt x="92614" y="564580"/>
                    </a:lnTo>
                    <a:lnTo>
                      <a:pt x="97048" y="531339"/>
                    </a:lnTo>
                    <a:cubicBezTo>
                      <a:pt x="99443" y="517928"/>
                      <a:pt x="102339" y="504691"/>
                      <a:pt x="105718" y="491647"/>
                    </a:cubicBezTo>
                    <a:lnTo>
                      <a:pt x="109731" y="478266"/>
                    </a:lnTo>
                    <a:lnTo>
                      <a:pt x="24215" y="442844"/>
                    </a:lnTo>
                    <a:lnTo>
                      <a:pt x="71055" y="329763"/>
                    </a:lnTo>
                    <a:lnTo>
                      <a:pt x="157494" y="365568"/>
                    </a:lnTo>
                    <a:lnTo>
                      <a:pt x="189952" y="313027"/>
                    </a:lnTo>
                    <a:lnTo>
                      <a:pt x="206152" y="292700"/>
                    </a:lnTo>
                    <a:lnTo>
                      <a:pt x="140013" y="226560"/>
                    </a:lnTo>
                    <a:lnTo>
                      <a:pt x="226561" y="140012"/>
                    </a:lnTo>
                    <a:lnTo>
                      <a:pt x="292763" y="206214"/>
                    </a:lnTo>
                    <a:lnTo>
                      <a:pt x="331296" y="178498"/>
                    </a:lnTo>
                    <a:lnTo>
                      <a:pt x="365854" y="158184"/>
                    </a:lnTo>
                    <a:lnTo>
                      <a:pt x="329764" y="71055"/>
                    </a:lnTo>
                    <a:lnTo>
                      <a:pt x="442845" y="24214"/>
                    </a:lnTo>
                    <a:lnTo>
                      <a:pt x="479264" y="112138"/>
                    </a:lnTo>
                    <a:lnTo>
                      <a:pt x="514705" y="103106"/>
                    </a:lnTo>
                    <a:lnTo>
                      <a:pt x="564580" y="95494"/>
                    </a:lnTo>
                    <a:close/>
                  </a:path>
                </a:pathLst>
              </a:custGeom>
              <a:solidFill>
                <a:srgbClr val="FA783A"/>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95" name="任意多边形 394"/>
              <p:cNvSpPr/>
              <p:nvPr/>
            </p:nvSpPr>
            <p:spPr>
              <a:xfrm rot="5400000">
                <a:off x="1951189" y="1372731"/>
                <a:ext cx="625779" cy="625780"/>
              </a:xfrm>
              <a:custGeom>
                <a:avLst/>
                <a:gdLst>
                  <a:gd name="connsiteX0" fmla="*/ 564580 w 625779"/>
                  <a:gd name="connsiteY0" fmla="*/ 0 h 625780"/>
                  <a:gd name="connsiteX1" fmla="*/ 625779 w 625779"/>
                  <a:gd name="connsiteY1" fmla="*/ 0 h 625780"/>
                  <a:gd name="connsiteX2" fmla="*/ 625779 w 625779"/>
                  <a:gd name="connsiteY2" fmla="*/ 303558 h 625780"/>
                  <a:gd name="connsiteX3" fmla="*/ 303558 w 625779"/>
                  <a:gd name="connsiteY3" fmla="*/ 625779 h 625780"/>
                  <a:gd name="connsiteX4" fmla="*/ 303559 w 625779"/>
                  <a:gd name="connsiteY4" fmla="*/ 625780 h 625780"/>
                  <a:gd name="connsiteX5" fmla="*/ 0 w 625779"/>
                  <a:gd name="connsiteY5" fmla="*/ 625780 h 625780"/>
                  <a:gd name="connsiteX6" fmla="*/ 0 w 625779"/>
                  <a:gd name="connsiteY6" fmla="*/ 564580 h 625780"/>
                  <a:gd name="connsiteX7" fmla="*/ 92614 w 625779"/>
                  <a:gd name="connsiteY7" fmla="*/ 564580 h 625780"/>
                  <a:gd name="connsiteX8" fmla="*/ 97048 w 625779"/>
                  <a:gd name="connsiteY8" fmla="*/ 531339 h 625780"/>
                  <a:gd name="connsiteX9" fmla="*/ 105718 w 625779"/>
                  <a:gd name="connsiteY9" fmla="*/ 491647 h 625780"/>
                  <a:gd name="connsiteX10" fmla="*/ 109731 w 625779"/>
                  <a:gd name="connsiteY10" fmla="*/ 478266 h 625780"/>
                  <a:gd name="connsiteX11" fmla="*/ 24215 w 625779"/>
                  <a:gd name="connsiteY11" fmla="*/ 442844 h 625780"/>
                  <a:gd name="connsiteX12" fmla="*/ 71055 w 625779"/>
                  <a:gd name="connsiteY12" fmla="*/ 329763 h 625780"/>
                  <a:gd name="connsiteX13" fmla="*/ 157494 w 625779"/>
                  <a:gd name="connsiteY13" fmla="*/ 365568 h 625780"/>
                  <a:gd name="connsiteX14" fmla="*/ 189952 w 625779"/>
                  <a:gd name="connsiteY14" fmla="*/ 313027 h 625780"/>
                  <a:gd name="connsiteX15" fmla="*/ 206152 w 625779"/>
                  <a:gd name="connsiteY15" fmla="*/ 292700 h 625780"/>
                  <a:gd name="connsiteX16" fmla="*/ 140013 w 625779"/>
                  <a:gd name="connsiteY16" fmla="*/ 226560 h 625780"/>
                  <a:gd name="connsiteX17" fmla="*/ 226561 w 625779"/>
                  <a:gd name="connsiteY17" fmla="*/ 140012 h 625780"/>
                  <a:gd name="connsiteX18" fmla="*/ 292763 w 625779"/>
                  <a:gd name="connsiteY18" fmla="*/ 206214 h 625780"/>
                  <a:gd name="connsiteX19" fmla="*/ 331296 w 625779"/>
                  <a:gd name="connsiteY19" fmla="*/ 178498 h 625780"/>
                  <a:gd name="connsiteX20" fmla="*/ 365854 w 625779"/>
                  <a:gd name="connsiteY20" fmla="*/ 158184 h 625780"/>
                  <a:gd name="connsiteX21" fmla="*/ 329764 w 625779"/>
                  <a:gd name="connsiteY21" fmla="*/ 71055 h 625780"/>
                  <a:gd name="connsiteX22" fmla="*/ 442845 w 625779"/>
                  <a:gd name="connsiteY22" fmla="*/ 24214 h 625780"/>
                  <a:gd name="connsiteX23" fmla="*/ 479264 w 625779"/>
                  <a:gd name="connsiteY23" fmla="*/ 112138 h 625780"/>
                  <a:gd name="connsiteX24" fmla="*/ 514705 w 625779"/>
                  <a:gd name="connsiteY24" fmla="*/ 103106 h 625780"/>
                  <a:gd name="connsiteX25" fmla="*/ 564580 w 625779"/>
                  <a:gd name="connsiteY25" fmla="*/ 95494 h 62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25779" h="625780">
                    <a:moveTo>
                      <a:pt x="564580" y="0"/>
                    </a:moveTo>
                    <a:lnTo>
                      <a:pt x="625779" y="0"/>
                    </a:lnTo>
                    <a:lnTo>
                      <a:pt x="625779" y="303558"/>
                    </a:lnTo>
                    <a:cubicBezTo>
                      <a:pt x="447821" y="303558"/>
                      <a:pt x="303558" y="447821"/>
                      <a:pt x="303558" y="625779"/>
                    </a:cubicBezTo>
                    <a:lnTo>
                      <a:pt x="303559" y="625780"/>
                    </a:lnTo>
                    <a:lnTo>
                      <a:pt x="0" y="625780"/>
                    </a:lnTo>
                    <a:lnTo>
                      <a:pt x="0" y="564580"/>
                    </a:lnTo>
                    <a:lnTo>
                      <a:pt x="92614" y="564580"/>
                    </a:lnTo>
                    <a:lnTo>
                      <a:pt x="97048" y="531339"/>
                    </a:lnTo>
                    <a:cubicBezTo>
                      <a:pt x="99443" y="517928"/>
                      <a:pt x="102339" y="504691"/>
                      <a:pt x="105718" y="491647"/>
                    </a:cubicBezTo>
                    <a:lnTo>
                      <a:pt x="109731" y="478266"/>
                    </a:lnTo>
                    <a:lnTo>
                      <a:pt x="24215" y="442844"/>
                    </a:lnTo>
                    <a:lnTo>
                      <a:pt x="71055" y="329763"/>
                    </a:lnTo>
                    <a:lnTo>
                      <a:pt x="157494" y="365568"/>
                    </a:lnTo>
                    <a:lnTo>
                      <a:pt x="189952" y="313027"/>
                    </a:lnTo>
                    <a:lnTo>
                      <a:pt x="206152" y="292700"/>
                    </a:lnTo>
                    <a:lnTo>
                      <a:pt x="140013" y="226560"/>
                    </a:lnTo>
                    <a:lnTo>
                      <a:pt x="226561" y="140012"/>
                    </a:lnTo>
                    <a:lnTo>
                      <a:pt x="292763" y="206214"/>
                    </a:lnTo>
                    <a:lnTo>
                      <a:pt x="331296" y="178498"/>
                    </a:lnTo>
                    <a:lnTo>
                      <a:pt x="365854" y="158184"/>
                    </a:lnTo>
                    <a:lnTo>
                      <a:pt x="329764" y="71055"/>
                    </a:lnTo>
                    <a:lnTo>
                      <a:pt x="442845" y="24214"/>
                    </a:lnTo>
                    <a:lnTo>
                      <a:pt x="479264" y="112138"/>
                    </a:lnTo>
                    <a:lnTo>
                      <a:pt x="514705" y="103106"/>
                    </a:lnTo>
                    <a:lnTo>
                      <a:pt x="564580" y="95494"/>
                    </a:lnTo>
                    <a:close/>
                  </a:path>
                </a:pathLst>
              </a:custGeom>
              <a:solidFill>
                <a:srgbClr val="E3413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96" name="任意多边形 395"/>
              <p:cNvSpPr/>
              <p:nvPr/>
            </p:nvSpPr>
            <p:spPr>
              <a:xfrm rot="10800000">
                <a:off x="1951187" y="1998511"/>
                <a:ext cx="625779" cy="625780"/>
              </a:xfrm>
              <a:custGeom>
                <a:avLst/>
                <a:gdLst>
                  <a:gd name="connsiteX0" fmla="*/ 564580 w 625779"/>
                  <a:gd name="connsiteY0" fmla="*/ 0 h 625780"/>
                  <a:gd name="connsiteX1" fmla="*/ 625779 w 625779"/>
                  <a:gd name="connsiteY1" fmla="*/ 0 h 625780"/>
                  <a:gd name="connsiteX2" fmla="*/ 625779 w 625779"/>
                  <a:gd name="connsiteY2" fmla="*/ 303558 h 625780"/>
                  <a:gd name="connsiteX3" fmla="*/ 303558 w 625779"/>
                  <a:gd name="connsiteY3" fmla="*/ 625779 h 625780"/>
                  <a:gd name="connsiteX4" fmla="*/ 303559 w 625779"/>
                  <a:gd name="connsiteY4" fmla="*/ 625780 h 625780"/>
                  <a:gd name="connsiteX5" fmla="*/ 0 w 625779"/>
                  <a:gd name="connsiteY5" fmla="*/ 625780 h 625780"/>
                  <a:gd name="connsiteX6" fmla="*/ 0 w 625779"/>
                  <a:gd name="connsiteY6" fmla="*/ 564580 h 625780"/>
                  <a:gd name="connsiteX7" fmla="*/ 92614 w 625779"/>
                  <a:gd name="connsiteY7" fmla="*/ 564580 h 625780"/>
                  <a:gd name="connsiteX8" fmla="*/ 97048 w 625779"/>
                  <a:gd name="connsiteY8" fmla="*/ 531339 h 625780"/>
                  <a:gd name="connsiteX9" fmla="*/ 105718 w 625779"/>
                  <a:gd name="connsiteY9" fmla="*/ 491647 h 625780"/>
                  <a:gd name="connsiteX10" fmla="*/ 109731 w 625779"/>
                  <a:gd name="connsiteY10" fmla="*/ 478266 h 625780"/>
                  <a:gd name="connsiteX11" fmla="*/ 24215 w 625779"/>
                  <a:gd name="connsiteY11" fmla="*/ 442844 h 625780"/>
                  <a:gd name="connsiteX12" fmla="*/ 71055 w 625779"/>
                  <a:gd name="connsiteY12" fmla="*/ 329763 h 625780"/>
                  <a:gd name="connsiteX13" fmla="*/ 157494 w 625779"/>
                  <a:gd name="connsiteY13" fmla="*/ 365568 h 625780"/>
                  <a:gd name="connsiteX14" fmla="*/ 189952 w 625779"/>
                  <a:gd name="connsiteY14" fmla="*/ 313027 h 625780"/>
                  <a:gd name="connsiteX15" fmla="*/ 206152 w 625779"/>
                  <a:gd name="connsiteY15" fmla="*/ 292700 h 625780"/>
                  <a:gd name="connsiteX16" fmla="*/ 140013 w 625779"/>
                  <a:gd name="connsiteY16" fmla="*/ 226560 h 625780"/>
                  <a:gd name="connsiteX17" fmla="*/ 226561 w 625779"/>
                  <a:gd name="connsiteY17" fmla="*/ 140012 h 625780"/>
                  <a:gd name="connsiteX18" fmla="*/ 292763 w 625779"/>
                  <a:gd name="connsiteY18" fmla="*/ 206214 h 625780"/>
                  <a:gd name="connsiteX19" fmla="*/ 331296 w 625779"/>
                  <a:gd name="connsiteY19" fmla="*/ 178498 h 625780"/>
                  <a:gd name="connsiteX20" fmla="*/ 365854 w 625779"/>
                  <a:gd name="connsiteY20" fmla="*/ 158184 h 625780"/>
                  <a:gd name="connsiteX21" fmla="*/ 329764 w 625779"/>
                  <a:gd name="connsiteY21" fmla="*/ 71055 h 625780"/>
                  <a:gd name="connsiteX22" fmla="*/ 442845 w 625779"/>
                  <a:gd name="connsiteY22" fmla="*/ 24214 h 625780"/>
                  <a:gd name="connsiteX23" fmla="*/ 479264 w 625779"/>
                  <a:gd name="connsiteY23" fmla="*/ 112138 h 625780"/>
                  <a:gd name="connsiteX24" fmla="*/ 514705 w 625779"/>
                  <a:gd name="connsiteY24" fmla="*/ 103106 h 625780"/>
                  <a:gd name="connsiteX25" fmla="*/ 564580 w 625779"/>
                  <a:gd name="connsiteY25" fmla="*/ 95494 h 62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25779" h="625780">
                    <a:moveTo>
                      <a:pt x="564580" y="0"/>
                    </a:moveTo>
                    <a:lnTo>
                      <a:pt x="625779" y="0"/>
                    </a:lnTo>
                    <a:lnTo>
                      <a:pt x="625779" y="303558"/>
                    </a:lnTo>
                    <a:cubicBezTo>
                      <a:pt x="447821" y="303558"/>
                      <a:pt x="303558" y="447821"/>
                      <a:pt x="303558" y="625779"/>
                    </a:cubicBezTo>
                    <a:lnTo>
                      <a:pt x="303559" y="625780"/>
                    </a:lnTo>
                    <a:lnTo>
                      <a:pt x="0" y="625780"/>
                    </a:lnTo>
                    <a:lnTo>
                      <a:pt x="0" y="564580"/>
                    </a:lnTo>
                    <a:lnTo>
                      <a:pt x="92614" y="564580"/>
                    </a:lnTo>
                    <a:lnTo>
                      <a:pt x="97048" y="531339"/>
                    </a:lnTo>
                    <a:cubicBezTo>
                      <a:pt x="99443" y="517928"/>
                      <a:pt x="102339" y="504691"/>
                      <a:pt x="105718" y="491647"/>
                    </a:cubicBezTo>
                    <a:lnTo>
                      <a:pt x="109731" y="478266"/>
                    </a:lnTo>
                    <a:lnTo>
                      <a:pt x="24215" y="442844"/>
                    </a:lnTo>
                    <a:lnTo>
                      <a:pt x="71055" y="329763"/>
                    </a:lnTo>
                    <a:lnTo>
                      <a:pt x="157494" y="365568"/>
                    </a:lnTo>
                    <a:lnTo>
                      <a:pt x="189952" y="313027"/>
                    </a:lnTo>
                    <a:lnTo>
                      <a:pt x="206152" y="292700"/>
                    </a:lnTo>
                    <a:lnTo>
                      <a:pt x="140013" y="226560"/>
                    </a:lnTo>
                    <a:lnTo>
                      <a:pt x="226561" y="140012"/>
                    </a:lnTo>
                    <a:lnTo>
                      <a:pt x="292763" y="206214"/>
                    </a:lnTo>
                    <a:lnTo>
                      <a:pt x="331296" y="178498"/>
                    </a:lnTo>
                    <a:lnTo>
                      <a:pt x="365854" y="158184"/>
                    </a:lnTo>
                    <a:lnTo>
                      <a:pt x="329764" y="71055"/>
                    </a:lnTo>
                    <a:lnTo>
                      <a:pt x="442845" y="24214"/>
                    </a:lnTo>
                    <a:lnTo>
                      <a:pt x="479264" y="112138"/>
                    </a:lnTo>
                    <a:lnTo>
                      <a:pt x="514705" y="103106"/>
                    </a:lnTo>
                    <a:lnTo>
                      <a:pt x="564580" y="95494"/>
                    </a:lnTo>
                    <a:close/>
                  </a:path>
                </a:pathLst>
              </a:custGeom>
              <a:solidFill>
                <a:srgbClr val="FA783A"/>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397" name="任意多边形 396"/>
              <p:cNvSpPr/>
              <p:nvPr/>
            </p:nvSpPr>
            <p:spPr>
              <a:xfrm rot="16200000">
                <a:off x="1325411" y="1998511"/>
                <a:ext cx="625779" cy="625780"/>
              </a:xfrm>
              <a:custGeom>
                <a:avLst/>
                <a:gdLst>
                  <a:gd name="connsiteX0" fmla="*/ 564580 w 625779"/>
                  <a:gd name="connsiteY0" fmla="*/ 0 h 625780"/>
                  <a:gd name="connsiteX1" fmla="*/ 625779 w 625779"/>
                  <a:gd name="connsiteY1" fmla="*/ 0 h 625780"/>
                  <a:gd name="connsiteX2" fmla="*/ 625779 w 625779"/>
                  <a:gd name="connsiteY2" fmla="*/ 303558 h 625780"/>
                  <a:gd name="connsiteX3" fmla="*/ 303558 w 625779"/>
                  <a:gd name="connsiteY3" fmla="*/ 625779 h 625780"/>
                  <a:gd name="connsiteX4" fmla="*/ 303559 w 625779"/>
                  <a:gd name="connsiteY4" fmla="*/ 625780 h 625780"/>
                  <a:gd name="connsiteX5" fmla="*/ 0 w 625779"/>
                  <a:gd name="connsiteY5" fmla="*/ 625780 h 625780"/>
                  <a:gd name="connsiteX6" fmla="*/ 0 w 625779"/>
                  <a:gd name="connsiteY6" fmla="*/ 564580 h 625780"/>
                  <a:gd name="connsiteX7" fmla="*/ 92614 w 625779"/>
                  <a:gd name="connsiteY7" fmla="*/ 564580 h 625780"/>
                  <a:gd name="connsiteX8" fmla="*/ 97048 w 625779"/>
                  <a:gd name="connsiteY8" fmla="*/ 531339 h 625780"/>
                  <a:gd name="connsiteX9" fmla="*/ 105718 w 625779"/>
                  <a:gd name="connsiteY9" fmla="*/ 491647 h 625780"/>
                  <a:gd name="connsiteX10" fmla="*/ 109731 w 625779"/>
                  <a:gd name="connsiteY10" fmla="*/ 478266 h 625780"/>
                  <a:gd name="connsiteX11" fmla="*/ 24215 w 625779"/>
                  <a:gd name="connsiteY11" fmla="*/ 442844 h 625780"/>
                  <a:gd name="connsiteX12" fmla="*/ 71055 w 625779"/>
                  <a:gd name="connsiteY12" fmla="*/ 329763 h 625780"/>
                  <a:gd name="connsiteX13" fmla="*/ 157494 w 625779"/>
                  <a:gd name="connsiteY13" fmla="*/ 365568 h 625780"/>
                  <a:gd name="connsiteX14" fmla="*/ 189952 w 625779"/>
                  <a:gd name="connsiteY14" fmla="*/ 313027 h 625780"/>
                  <a:gd name="connsiteX15" fmla="*/ 206152 w 625779"/>
                  <a:gd name="connsiteY15" fmla="*/ 292700 h 625780"/>
                  <a:gd name="connsiteX16" fmla="*/ 140013 w 625779"/>
                  <a:gd name="connsiteY16" fmla="*/ 226560 h 625780"/>
                  <a:gd name="connsiteX17" fmla="*/ 226561 w 625779"/>
                  <a:gd name="connsiteY17" fmla="*/ 140012 h 625780"/>
                  <a:gd name="connsiteX18" fmla="*/ 292763 w 625779"/>
                  <a:gd name="connsiteY18" fmla="*/ 206214 h 625780"/>
                  <a:gd name="connsiteX19" fmla="*/ 331296 w 625779"/>
                  <a:gd name="connsiteY19" fmla="*/ 178498 h 625780"/>
                  <a:gd name="connsiteX20" fmla="*/ 365854 w 625779"/>
                  <a:gd name="connsiteY20" fmla="*/ 158184 h 625780"/>
                  <a:gd name="connsiteX21" fmla="*/ 329764 w 625779"/>
                  <a:gd name="connsiteY21" fmla="*/ 71055 h 625780"/>
                  <a:gd name="connsiteX22" fmla="*/ 442845 w 625779"/>
                  <a:gd name="connsiteY22" fmla="*/ 24214 h 625780"/>
                  <a:gd name="connsiteX23" fmla="*/ 479264 w 625779"/>
                  <a:gd name="connsiteY23" fmla="*/ 112138 h 625780"/>
                  <a:gd name="connsiteX24" fmla="*/ 514705 w 625779"/>
                  <a:gd name="connsiteY24" fmla="*/ 103106 h 625780"/>
                  <a:gd name="connsiteX25" fmla="*/ 564580 w 625779"/>
                  <a:gd name="connsiteY25" fmla="*/ 95494 h 62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25779" h="625780">
                    <a:moveTo>
                      <a:pt x="564580" y="0"/>
                    </a:moveTo>
                    <a:lnTo>
                      <a:pt x="625779" y="0"/>
                    </a:lnTo>
                    <a:lnTo>
                      <a:pt x="625779" y="303558"/>
                    </a:lnTo>
                    <a:cubicBezTo>
                      <a:pt x="447821" y="303558"/>
                      <a:pt x="303558" y="447821"/>
                      <a:pt x="303558" y="625779"/>
                    </a:cubicBezTo>
                    <a:lnTo>
                      <a:pt x="303559" y="625780"/>
                    </a:lnTo>
                    <a:lnTo>
                      <a:pt x="0" y="625780"/>
                    </a:lnTo>
                    <a:lnTo>
                      <a:pt x="0" y="564580"/>
                    </a:lnTo>
                    <a:lnTo>
                      <a:pt x="92614" y="564580"/>
                    </a:lnTo>
                    <a:lnTo>
                      <a:pt x="97048" y="531339"/>
                    </a:lnTo>
                    <a:cubicBezTo>
                      <a:pt x="99443" y="517928"/>
                      <a:pt x="102339" y="504691"/>
                      <a:pt x="105718" y="491647"/>
                    </a:cubicBezTo>
                    <a:lnTo>
                      <a:pt x="109731" y="478266"/>
                    </a:lnTo>
                    <a:lnTo>
                      <a:pt x="24215" y="442844"/>
                    </a:lnTo>
                    <a:lnTo>
                      <a:pt x="71055" y="329763"/>
                    </a:lnTo>
                    <a:lnTo>
                      <a:pt x="157494" y="365568"/>
                    </a:lnTo>
                    <a:lnTo>
                      <a:pt x="189952" y="313027"/>
                    </a:lnTo>
                    <a:lnTo>
                      <a:pt x="206152" y="292700"/>
                    </a:lnTo>
                    <a:lnTo>
                      <a:pt x="140013" y="226560"/>
                    </a:lnTo>
                    <a:lnTo>
                      <a:pt x="226561" y="140012"/>
                    </a:lnTo>
                    <a:lnTo>
                      <a:pt x="292763" y="206214"/>
                    </a:lnTo>
                    <a:lnTo>
                      <a:pt x="331296" y="178498"/>
                    </a:lnTo>
                    <a:lnTo>
                      <a:pt x="365854" y="158184"/>
                    </a:lnTo>
                    <a:lnTo>
                      <a:pt x="329764" y="71055"/>
                    </a:lnTo>
                    <a:lnTo>
                      <a:pt x="442845" y="24214"/>
                    </a:lnTo>
                    <a:lnTo>
                      <a:pt x="479264" y="112138"/>
                    </a:lnTo>
                    <a:lnTo>
                      <a:pt x="514705" y="103106"/>
                    </a:lnTo>
                    <a:lnTo>
                      <a:pt x="564580" y="95494"/>
                    </a:lnTo>
                    <a:close/>
                  </a:path>
                </a:pathLst>
              </a:custGeom>
              <a:solidFill>
                <a:srgbClr val="E3413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sp>
          <p:nvSpPr>
            <p:cNvPr id="398" name="椭圆 397"/>
            <p:cNvSpPr/>
            <p:nvPr/>
          </p:nvSpPr>
          <p:spPr>
            <a:xfrm rot="1860000">
              <a:off x="3289225" y="2185596"/>
              <a:ext cx="19279" cy="19282"/>
            </a:xfrm>
            <a:prstGeom prst="ellipse">
              <a:avLst/>
            </a:prstGeom>
            <a:solidFill>
              <a:sysClr val="window" lastClr="FFFFFF">
                <a:lumMod val="50000"/>
              </a:sysClr>
            </a:solidFill>
            <a:ln w="12700" cap="flat" cmpd="sng" algn="ctr">
              <a:noFill/>
              <a:prstDash val="solid"/>
              <a:miter lim="800000"/>
            </a:ln>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grpSp>
      <p:sp>
        <p:nvSpPr>
          <p:cNvPr id="93" name="文本框 9"/>
          <p:cNvSpPr txBox="1"/>
          <p:nvPr/>
        </p:nvSpPr>
        <p:spPr>
          <a:xfrm>
            <a:off x="2585394" y="3168346"/>
            <a:ext cx="1455676" cy="913713"/>
          </a:xfrm>
          <a:prstGeom prst="rect">
            <a:avLst/>
          </a:prstGeom>
          <a:noFill/>
        </p:spPr>
        <p:txBody>
          <a:bodyPr wrap="square" lIns="51435" tIns="25718" rIns="51435" bIns="25718" rtlCol="0">
            <a:spAutoFit/>
          </a:bodyPr>
          <a:lstStyle/>
          <a:p>
            <a:pPr marL="0" lvl="1" algn="ctr"/>
            <a:r>
              <a:rPr lang="zh-CN" altLang="en-US" b="1" dirty="0">
                <a:gradFill>
                  <a:gsLst>
                    <a:gs pos="0">
                      <a:srgbClr val="E03C39">
                        <a:alpha val="55000"/>
                      </a:srgbClr>
                    </a:gs>
                    <a:gs pos="100000">
                      <a:srgbClr val="E03C39"/>
                    </a:gs>
                  </a:gsLst>
                  <a:lin ang="5400000" scaled="1"/>
                </a:gradFill>
                <a:cs typeface="+mn-ea"/>
                <a:sym typeface="+mn-lt"/>
              </a:rPr>
              <a:t>涪陵区</a:t>
            </a:r>
            <a:r>
              <a:rPr lang="en-US" altLang="zh-CN" b="1" dirty="0">
                <a:gradFill>
                  <a:gsLst>
                    <a:gs pos="0">
                      <a:srgbClr val="E03C39">
                        <a:alpha val="55000"/>
                      </a:srgbClr>
                    </a:gs>
                    <a:gs pos="100000">
                      <a:srgbClr val="E03C39"/>
                    </a:gs>
                  </a:gsLst>
                  <a:lin ang="5400000" scaled="1"/>
                </a:gradFill>
                <a:cs typeface="+mn-ea"/>
                <a:sym typeface="+mn-lt"/>
              </a:rPr>
              <a:t>2021</a:t>
            </a:r>
            <a:r>
              <a:rPr lang="zh-CN" altLang="en-US" b="1" dirty="0">
                <a:gradFill>
                  <a:gsLst>
                    <a:gs pos="0">
                      <a:srgbClr val="E03C39">
                        <a:alpha val="55000"/>
                      </a:srgbClr>
                    </a:gs>
                    <a:gs pos="100000">
                      <a:srgbClr val="E03C39"/>
                    </a:gs>
                  </a:gsLst>
                  <a:lin ang="5400000" scaled="1"/>
                </a:gradFill>
                <a:cs typeface="+mn-ea"/>
                <a:sym typeface="+mn-lt"/>
              </a:rPr>
              <a:t>年查处的党员干部违纪违法案件情况的通报</a:t>
            </a:r>
            <a:endParaRPr lang="zh-CN" altLang="en-US" b="1" dirty="0">
              <a:gradFill>
                <a:gsLst>
                  <a:gs pos="0">
                    <a:srgbClr val="E03C39">
                      <a:alpha val="55000"/>
                    </a:srgbClr>
                  </a:gs>
                  <a:gs pos="100000">
                    <a:srgbClr val="E03C39"/>
                  </a:gs>
                </a:gsLst>
                <a:lin ang="5400000" scaled="1"/>
              </a:gradFill>
              <a:cs typeface="+mn-ea"/>
              <a:sym typeface="+mn-lt"/>
            </a:endParaRPr>
          </a:p>
        </p:txBody>
      </p:sp>
      <p:cxnSp>
        <p:nvCxnSpPr>
          <p:cNvPr id="94" name="直接连接符 93"/>
          <p:cNvCxnSpPr/>
          <p:nvPr/>
        </p:nvCxnSpPr>
        <p:spPr>
          <a:xfrm>
            <a:off x="2448150" y="4214725"/>
            <a:ext cx="1782043" cy="0"/>
          </a:xfrm>
          <a:prstGeom prst="line">
            <a:avLst/>
          </a:prstGeom>
          <a:ln w="19050">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96" name="矩形 95"/>
          <p:cNvSpPr/>
          <p:nvPr/>
        </p:nvSpPr>
        <p:spPr>
          <a:xfrm>
            <a:off x="4611813" y="1146009"/>
            <a:ext cx="2421713" cy="3083280"/>
          </a:xfrm>
          <a:prstGeom prst="rect">
            <a:avLst/>
          </a:prstGeom>
        </p:spPr>
        <p:txBody>
          <a:bodyPr wrap="square" lIns="68580" tIns="34290" rIns="68580" bIns="34290">
            <a:spAutoFit/>
          </a:bodyPr>
          <a:lstStyle/>
          <a:p>
            <a:pPr>
              <a:lnSpc>
                <a:spcPct val="150000"/>
              </a:lnSpc>
            </a:pPr>
            <a:r>
              <a:rPr lang="en-US" altLang="zh-CN" sz="1200" dirty="0">
                <a:solidFill>
                  <a:schemeClr val="tx1">
                    <a:lumMod val="65000"/>
                    <a:lumOff val="35000"/>
                  </a:schemeClr>
                </a:solidFill>
                <a:cs typeface="+mn-ea"/>
                <a:sym typeface="+mn-lt"/>
              </a:rPr>
              <a:t>2021</a:t>
            </a:r>
            <a:r>
              <a:rPr lang="zh-CN" altLang="en-US" sz="1200" dirty="0">
                <a:solidFill>
                  <a:schemeClr val="tx1">
                    <a:lumMod val="65000"/>
                    <a:lumOff val="35000"/>
                  </a:schemeClr>
                </a:solidFill>
                <a:cs typeface="+mn-ea"/>
                <a:sym typeface="+mn-lt"/>
              </a:rPr>
              <a:t>年，区纪委监委先后立案查处党员干部违纪违法案件</a:t>
            </a:r>
            <a:r>
              <a:rPr lang="en-US" altLang="zh-CN" sz="1200" b="1" dirty="0">
                <a:solidFill>
                  <a:schemeClr val="tx1">
                    <a:lumMod val="65000"/>
                    <a:lumOff val="35000"/>
                  </a:schemeClr>
                </a:solidFill>
                <a:cs typeface="+mn-ea"/>
                <a:sym typeface="+mn-lt"/>
              </a:rPr>
              <a:t>101</a:t>
            </a:r>
            <a:r>
              <a:rPr lang="zh-CN" altLang="en-US" sz="1200" dirty="0">
                <a:solidFill>
                  <a:schemeClr val="tx1">
                    <a:lumMod val="65000"/>
                    <a:lumOff val="35000"/>
                  </a:schemeClr>
                </a:solidFill>
                <a:cs typeface="+mn-ea"/>
                <a:sym typeface="+mn-lt"/>
              </a:rPr>
              <a:t>件</a:t>
            </a:r>
            <a:r>
              <a:rPr lang="en-US" altLang="zh-CN" sz="1200" b="1" dirty="0">
                <a:solidFill>
                  <a:schemeClr val="tx1">
                    <a:lumMod val="65000"/>
                    <a:lumOff val="35000"/>
                  </a:schemeClr>
                </a:solidFill>
                <a:cs typeface="+mn-ea"/>
                <a:sym typeface="+mn-lt"/>
              </a:rPr>
              <a:t>106</a:t>
            </a:r>
            <a:r>
              <a:rPr lang="zh-CN" altLang="en-US" sz="1200" dirty="0">
                <a:solidFill>
                  <a:schemeClr val="tx1">
                    <a:lumMod val="65000"/>
                    <a:lumOff val="35000"/>
                  </a:schemeClr>
                </a:solidFill>
                <a:cs typeface="+mn-ea"/>
                <a:sym typeface="+mn-lt"/>
              </a:rPr>
              <a:t>人（不完全统计），其中违纪</a:t>
            </a:r>
            <a:r>
              <a:rPr lang="en-US" altLang="zh-CN" sz="1200" b="1" dirty="0">
                <a:solidFill>
                  <a:schemeClr val="tx1">
                    <a:lumMod val="65000"/>
                    <a:lumOff val="35000"/>
                  </a:schemeClr>
                </a:solidFill>
                <a:cs typeface="+mn-ea"/>
                <a:sym typeface="+mn-lt"/>
              </a:rPr>
              <a:t>35</a:t>
            </a:r>
            <a:r>
              <a:rPr lang="zh-CN" altLang="en-US" sz="1200" dirty="0">
                <a:solidFill>
                  <a:schemeClr val="tx1">
                    <a:lumMod val="65000"/>
                    <a:lumOff val="35000"/>
                  </a:schemeClr>
                </a:solidFill>
                <a:cs typeface="+mn-ea"/>
                <a:sym typeface="+mn-lt"/>
              </a:rPr>
              <a:t>人、职务违法犯罪</a:t>
            </a:r>
            <a:r>
              <a:rPr lang="en-US" altLang="zh-CN" sz="1200" b="1" dirty="0">
                <a:solidFill>
                  <a:schemeClr val="tx1">
                    <a:lumMod val="65000"/>
                    <a:lumOff val="35000"/>
                  </a:schemeClr>
                </a:solidFill>
                <a:cs typeface="+mn-ea"/>
                <a:sym typeface="+mn-lt"/>
              </a:rPr>
              <a:t>8</a:t>
            </a:r>
            <a:r>
              <a:rPr lang="zh-CN" altLang="en-US" sz="1200" dirty="0">
                <a:solidFill>
                  <a:schemeClr val="tx1">
                    <a:lumMod val="65000"/>
                    <a:lumOff val="35000"/>
                  </a:schemeClr>
                </a:solidFill>
                <a:cs typeface="+mn-ea"/>
                <a:sym typeface="+mn-lt"/>
              </a:rPr>
              <a:t>人、其他违法犯罪</a:t>
            </a:r>
            <a:r>
              <a:rPr lang="en-US" altLang="zh-CN" sz="1200" b="1" dirty="0">
                <a:solidFill>
                  <a:schemeClr val="tx1">
                    <a:lumMod val="65000"/>
                    <a:lumOff val="35000"/>
                  </a:schemeClr>
                </a:solidFill>
                <a:cs typeface="+mn-ea"/>
                <a:sym typeface="+mn-lt"/>
              </a:rPr>
              <a:t>63</a:t>
            </a:r>
            <a:r>
              <a:rPr lang="zh-CN" altLang="en-US" sz="1200" dirty="0">
                <a:solidFill>
                  <a:schemeClr val="tx1">
                    <a:lumMod val="65000"/>
                    <a:lumOff val="35000"/>
                  </a:schemeClr>
                </a:solidFill>
                <a:cs typeface="+mn-ea"/>
                <a:sym typeface="+mn-lt"/>
              </a:rPr>
              <a:t>人；给予党纪政务处分</a:t>
            </a:r>
            <a:r>
              <a:rPr lang="en-US" altLang="zh-CN" sz="1200" b="1" dirty="0">
                <a:solidFill>
                  <a:schemeClr val="tx1">
                    <a:lumMod val="65000"/>
                    <a:lumOff val="35000"/>
                  </a:schemeClr>
                </a:solidFill>
                <a:cs typeface="+mn-ea"/>
                <a:sym typeface="+mn-lt"/>
              </a:rPr>
              <a:t>73</a:t>
            </a:r>
            <a:r>
              <a:rPr lang="zh-CN" altLang="en-US" sz="1200" dirty="0">
                <a:solidFill>
                  <a:schemeClr val="tx1">
                    <a:lumMod val="65000"/>
                    <a:lumOff val="35000"/>
                  </a:schemeClr>
                </a:solidFill>
                <a:cs typeface="+mn-ea"/>
                <a:sym typeface="+mn-lt"/>
              </a:rPr>
              <a:t>人，其中区管干部</a:t>
            </a:r>
            <a:r>
              <a:rPr lang="en-US" altLang="zh-CN" sz="1200" b="1" dirty="0">
                <a:solidFill>
                  <a:schemeClr val="tx1">
                    <a:lumMod val="65000"/>
                    <a:lumOff val="35000"/>
                  </a:schemeClr>
                </a:solidFill>
                <a:cs typeface="+mn-ea"/>
                <a:sym typeface="+mn-lt"/>
              </a:rPr>
              <a:t>11</a:t>
            </a:r>
            <a:r>
              <a:rPr lang="zh-CN" altLang="en-US" sz="1200" dirty="0">
                <a:solidFill>
                  <a:schemeClr val="tx1">
                    <a:lumMod val="65000"/>
                    <a:lumOff val="35000"/>
                  </a:schemeClr>
                </a:solidFill>
                <a:cs typeface="+mn-ea"/>
                <a:sym typeface="+mn-lt"/>
              </a:rPr>
              <a:t>人，科级干部</a:t>
            </a:r>
            <a:r>
              <a:rPr lang="en-US" altLang="zh-CN" sz="1200" b="1" dirty="0">
                <a:solidFill>
                  <a:schemeClr val="tx1">
                    <a:lumMod val="65000"/>
                    <a:lumOff val="35000"/>
                  </a:schemeClr>
                </a:solidFill>
                <a:cs typeface="+mn-ea"/>
                <a:sym typeface="+mn-lt"/>
              </a:rPr>
              <a:t>14</a:t>
            </a:r>
            <a:r>
              <a:rPr lang="zh-CN" altLang="en-US" sz="1200" dirty="0">
                <a:solidFill>
                  <a:schemeClr val="tx1">
                    <a:lumMod val="65000"/>
                    <a:lumOff val="35000"/>
                  </a:schemeClr>
                </a:solidFill>
                <a:cs typeface="+mn-ea"/>
                <a:sym typeface="+mn-lt"/>
              </a:rPr>
              <a:t>人、一般干部</a:t>
            </a:r>
            <a:r>
              <a:rPr lang="en-US" altLang="zh-CN" sz="1200" b="1" dirty="0">
                <a:solidFill>
                  <a:schemeClr val="tx1">
                    <a:lumMod val="65000"/>
                    <a:lumOff val="35000"/>
                  </a:schemeClr>
                </a:solidFill>
                <a:cs typeface="+mn-ea"/>
                <a:sym typeface="+mn-lt"/>
              </a:rPr>
              <a:t>1</a:t>
            </a:r>
            <a:r>
              <a:rPr lang="zh-CN" altLang="en-US" sz="1200" dirty="0">
                <a:solidFill>
                  <a:schemeClr val="tx1">
                    <a:lumMod val="65000"/>
                    <a:lumOff val="35000"/>
                  </a:schemeClr>
                </a:solidFill>
                <a:cs typeface="+mn-ea"/>
                <a:sym typeface="+mn-lt"/>
              </a:rPr>
              <a:t>人，农村、企业等其他人员</a:t>
            </a:r>
            <a:r>
              <a:rPr lang="en-US" altLang="zh-CN" sz="1200" b="1" dirty="0">
                <a:solidFill>
                  <a:schemeClr val="tx1">
                    <a:lumMod val="65000"/>
                    <a:lumOff val="35000"/>
                  </a:schemeClr>
                </a:solidFill>
                <a:cs typeface="+mn-ea"/>
                <a:sym typeface="+mn-lt"/>
              </a:rPr>
              <a:t>47</a:t>
            </a:r>
            <a:r>
              <a:rPr lang="zh-CN" altLang="en-US" sz="1200" dirty="0">
                <a:solidFill>
                  <a:schemeClr val="tx1">
                    <a:lumMod val="65000"/>
                    <a:lumOff val="35000"/>
                  </a:schemeClr>
                </a:solidFill>
                <a:cs typeface="+mn-ea"/>
                <a:sym typeface="+mn-lt"/>
              </a:rPr>
              <a:t>人；因涉嫌职务犯罪被移送司法机关审查起诉</a:t>
            </a:r>
            <a:r>
              <a:rPr lang="en-US" altLang="zh-CN" sz="1200" b="1" dirty="0">
                <a:solidFill>
                  <a:schemeClr val="tx1">
                    <a:lumMod val="65000"/>
                    <a:lumOff val="35000"/>
                  </a:schemeClr>
                </a:solidFill>
                <a:cs typeface="+mn-ea"/>
                <a:sym typeface="+mn-lt"/>
              </a:rPr>
              <a:t>3</a:t>
            </a:r>
            <a:r>
              <a:rPr lang="zh-CN" altLang="en-US" sz="1200" dirty="0">
                <a:solidFill>
                  <a:schemeClr val="tx1">
                    <a:lumMod val="65000"/>
                    <a:lumOff val="35000"/>
                  </a:schemeClr>
                </a:solidFill>
                <a:cs typeface="+mn-ea"/>
                <a:sym typeface="+mn-lt"/>
              </a:rPr>
              <a:t>人。特别说明一下，</a:t>
            </a:r>
            <a:r>
              <a:rPr lang="en-US" altLang="zh-CN" sz="1200" dirty="0">
                <a:solidFill>
                  <a:schemeClr val="tx1">
                    <a:lumMod val="65000"/>
                    <a:lumOff val="35000"/>
                  </a:schemeClr>
                </a:solidFill>
                <a:cs typeface="+mn-ea"/>
                <a:sym typeface="+mn-lt"/>
              </a:rPr>
              <a:t>2022</a:t>
            </a:r>
            <a:r>
              <a:rPr lang="zh-CN" altLang="en-US" sz="1200" dirty="0">
                <a:solidFill>
                  <a:schemeClr val="tx1">
                    <a:lumMod val="65000"/>
                    <a:lumOff val="35000"/>
                  </a:schemeClr>
                </a:solidFill>
                <a:cs typeface="+mn-ea"/>
                <a:sym typeface="+mn-lt"/>
              </a:rPr>
              <a:t>年已经采取留置措施</a:t>
            </a:r>
            <a:r>
              <a:rPr lang="en-US" altLang="zh-CN" sz="1200" dirty="0">
                <a:solidFill>
                  <a:schemeClr val="tx1">
                    <a:lumMod val="65000"/>
                    <a:lumOff val="35000"/>
                  </a:schemeClr>
                </a:solidFill>
                <a:cs typeface="+mn-ea"/>
                <a:sym typeface="+mn-lt"/>
              </a:rPr>
              <a:t>5</a:t>
            </a:r>
            <a:r>
              <a:rPr lang="zh-CN" altLang="en-US" sz="1200" dirty="0">
                <a:solidFill>
                  <a:schemeClr val="tx1">
                    <a:lumMod val="65000"/>
                    <a:lumOff val="35000"/>
                  </a:schemeClr>
                </a:solidFill>
                <a:cs typeface="+mn-ea"/>
                <a:sym typeface="+mn-lt"/>
              </a:rPr>
              <a:t>人。</a:t>
            </a:r>
            <a:endParaRPr lang="zh-CN" altLang="en-US" sz="1200" dirty="0">
              <a:solidFill>
                <a:schemeClr val="tx1">
                  <a:lumMod val="65000"/>
                  <a:lumOff val="35000"/>
                </a:schemeClr>
              </a:solidFill>
              <a:cs typeface="+mn-ea"/>
              <a:sym typeface="+mn-lt"/>
            </a:endParaRPr>
          </a:p>
        </p:txBody>
      </p:sp>
      <p:grpSp>
        <p:nvGrpSpPr>
          <p:cNvPr id="95" name="组合 94"/>
          <p:cNvGrpSpPr/>
          <p:nvPr/>
        </p:nvGrpSpPr>
        <p:grpSpPr>
          <a:xfrm>
            <a:off x="190923" y="46695"/>
            <a:ext cx="3731198" cy="415888"/>
            <a:chOff x="195040" y="69961"/>
            <a:chExt cx="3731198" cy="415888"/>
          </a:xfrm>
        </p:grpSpPr>
        <p:sp>
          <p:nvSpPr>
            <p:cNvPr id="97" name="文本框 96"/>
            <p:cNvSpPr txBox="1"/>
            <p:nvPr/>
          </p:nvSpPr>
          <p:spPr>
            <a:xfrm>
              <a:off x="823170" y="116517"/>
              <a:ext cx="3103068" cy="369332"/>
            </a:xfrm>
            <a:prstGeom prst="rect">
              <a:avLst/>
            </a:prstGeom>
            <a:noFill/>
          </p:spPr>
          <p:txBody>
            <a:bodyPr wrap="square">
              <a:spAutoFit/>
            </a:bodyPr>
            <a:lstStyle/>
            <a:p>
              <a:r>
                <a:rPr lang="zh-CN" altLang="en-US" sz="1800" b="1" dirty="0">
                  <a:gradFill>
                    <a:gsLst>
                      <a:gs pos="0">
                        <a:srgbClr val="E3413E"/>
                      </a:gs>
                      <a:gs pos="100000">
                        <a:srgbClr val="C00000"/>
                      </a:gs>
                    </a:gsLst>
                    <a:lin ang="5400000" scaled="1"/>
                  </a:gra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rPr>
                <a:t>乡村振兴相关典型案例通报</a:t>
              </a:r>
              <a:endParaRPr lang="zh-CN" altLang="en-US" sz="1800" b="1" dirty="0">
                <a:gradFill>
                  <a:gsLst>
                    <a:gs pos="0">
                      <a:srgbClr val="E3413E"/>
                    </a:gs>
                    <a:gs pos="100000">
                      <a:srgbClr val="C00000"/>
                    </a:gs>
                  </a:gsLst>
                  <a:lin ang="5400000" scaled="1"/>
                </a:gra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endParaRPr>
            </a:p>
          </p:txBody>
        </p:sp>
        <p:sp>
          <p:nvSpPr>
            <p:cNvPr id="98" name="文本框 97"/>
            <p:cNvSpPr txBox="1"/>
            <p:nvPr/>
          </p:nvSpPr>
          <p:spPr>
            <a:xfrm>
              <a:off x="195040" y="69961"/>
              <a:ext cx="539938" cy="400110"/>
            </a:xfrm>
            <a:prstGeom prst="rect">
              <a:avLst/>
            </a:prstGeom>
            <a:noFill/>
          </p:spPr>
          <p:txBody>
            <a:bodyPr wrap="square">
              <a:spAutoFit/>
            </a:bodyPr>
            <a:lstStyle/>
            <a:p>
              <a:pPr algn="ctr"/>
              <a:r>
                <a:rPr lang="en-US" altLang="zh-CN" sz="2000" b="1" dirty="0">
                  <a:gradFill>
                    <a:gsLst>
                      <a:gs pos="0">
                        <a:srgbClr val="FFFF00">
                          <a:alpha val="84000"/>
                        </a:srgbClr>
                      </a:gs>
                      <a:gs pos="100000">
                        <a:srgbClr val="FFC000"/>
                      </a:gs>
                    </a:gsLst>
                    <a:lin ang="5400000" scaled="1"/>
                  </a:gradFill>
                  <a:effectLst>
                    <a:reflection blurRad="6350" stA="5000" endPos="45500" dist="50800" dir="5400000" sy="-100000" algn="bl" rotWithShape="0"/>
                  </a:effectLst>
                  <a:latin typeface="江城律动宋" panose="02020700000000000000" pitchFamily="18" charset="-122"/>
                  <a:ea typeface="江城律动宋" panose="02020700000000000000" pitchFamily="18" charset="-122"/>
                  <a:cs typeface="阿里巴巴普惠体 2.0 115 Black" panose="00020600040101010101" pitchFamily="18" charset="-122"/>
                  <a:sym typeface="+mn-lt"/>
                </a:rPr>
                <a:t>02</a:t>
              </a:r>
              <a:endParaRPr lang="zh-CN" altLang="en-US" sz="2000" b="1" dirty="0">
                <a:gradFill>
                  <a:gsLst>
                    <a:gs pos="0">
                      <a:srgbClr val="FFFF00">
                        <a:alpha val="84000"/>
                      </a:srgbClr>
                    </a:gs>
                    <a:gs pos="100000">
                      <a:srgbClr val="FFC000"/>
                    </a:gs>
                  </a:gsLst>
                  <a:lin ang="5400000" scaled="1"/>
                </a:gradFill>
                <a:latin typeface="江城律动宋" panose="02020700000000000000" pitchFamily="18" charset="-122"/>
                <a:ea typeface="江城律动宋" panose="02020700000000000000" pitchFamily="18" charset="-122"/>
              </a:endParaRPr>
            </a:p>
          </p:txBody>
        </p:sp>
      </p:grpSp>
      <p:grpSp>
        <p:nvGrpSpPr>
          <p:cNvPr id="99" name="组合 98"/>
          <p:cNvGrpSpPr/>
          <p:nvPr/>
        </p:nvGrpSpPr>
        <p:grpSpPr>
          <a:xfrm>
            <a:off x="4584995" y="-20216"/>
            <a:ext cx="4777722" cy="747603"/>
            <a:chOff x="2810992" y="3767486"/>
            <a:chExt cx="5838067" cy="747603"/>
          </a:xfrm>
        </p:grpSpPr>
        <p:pic>
          <p:nvPicPr>
            <p:cNvPr id="100" name="图片 99"/>
            <p:cNvPicPr>
              <a:picLocks noChangeAspect="1"/>
            </p:cNvPicPr>
            <p:nvPr/>
          </p:nvPicPr>
          <p:blipFill rotWithShape="1">
            <a:blip r:embed="rId1" cstate="print">
              <a:extLst>
                <a:ext uri="{BEBA8EAE-BF5A-486C-A8C5-ECC9F3942E4B}">
                  <a14:imgProps xmlns:a14="http://schemas.microsoft.com/office/drawing/2010/main">
                    <a14:imgLayer r:embed="rId2">
                      <a14:imgEffect>
                        <a14:saturation sat="66000"/>
                      </a14:imgEffect>
                    </a14:imgLayer>
                  </a14:imgProps>
                </a:ext>
              </a:extLst>
            </a:blip>
            <a:srcRect t="76775"/>
            <a:stretch>
              <a:fillRect/>
            </a:stretch>
          </p:blipFill>
          <p:spPr>
            <a:xfrm rot="16200000">
              <a:off x="8254688" y="3939555"/>
              <a:ext cx="528902" cy="259841"/>
            </a:xfrm>
            <a:prstGeom prst="rect">
              <a:avLst/>
            </a:prstGeom>
          </p:spPr>
        </p:pic>
        <p:pic>
          <p:nvPicPr>
            <p:cNvPr id="101" name="图片 100"/>
            <p:cNvPicPr>
              <a:picLocks noChangeAspect="1"/>
            </p:cNvPicPr>
            <p:nvPr/>
          </p:nvPicPr>
          <p:blipFill rotWithShape="1">
            <a:blip r:embed="rId3" cstate="print">
              <a:extLst>
                <a:ext uri="{BEBA8EAE-BF5A-486C-A8C5-ECC9F3942E4B}">
                  <a14:imgProps xmlns:a14="http://schemas.microsoft.com/office/drawing/2010/main">
                    <a14:imgLayer r:embed="rId2">
                      <a14:imgEffect>
                        <a14:saturation sat="66000"/>
                      </a14:imgEffect>
                    </a14:imgLayer>
                  </a14:imgProps>
                </a:ext>
              </a:extLst>
            </a:blip>
            <a:srcRect t="76775"/>
            <a:stretch>
              <a:fillRect/>
            </a:stretch>
          </p:blipFill>
          <p:spPr>
            <a:xfrm>
              <a:off x="3089573" y="4320152"/>
              <a:ext cx="4798053" cy="194937"/>
            </a:xfrm>
            <a:prstGeom prst="rect">
              <a:avLst/>
            </a:prstGeom>
          </p:spPr>
        </p:pic>
        <p:sp>
          <p:nvSpPr>
            <p:cNvPr id="102" name="圆角矩形 329"/>
            <p:cNvSpPr/>
            <p:nvPr/>
          </p:nvSpPr>
          <p:spPr>
            <a:xfrm>
              <a:off x="3591165" y="3796009"/>
              <a:ext cx="4798053" cy="430928"/>
            </a:xfrm>
            <a:prstGeom prst="roundRect">
              <a:avLst>
                <a:gd name="adj" fmla="val 9218"/>
              </a:avLst>
            </a:prstGeom>
            <a:gradFill>
              <a:gsLst>
                <a:gs pos="0">
                  <a:srgbClr val="FF0000"/>
                </a:gs>
                <a:gs pos="53000">
                  <a:srgbClr val="E3413E"/>
                </a:gs>
                <a:gs pos="100000">
                  <a:srgbClr val="C00000"/>
                </a:gs>
              </a:gsLst>
              <a:lin ang="5400000" scaled="1"/>
            </a:gradFill>
            <a:ln>
              <a:solidFill>
                <a:schemeClr val="bg1"/>
              </a:solidFill>
            </a:ln>
            <a:effectLst>
              <a:outerShdw blurRad="76200" dist="381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dirty="0">
                <a:cs typeface="+mn-ea"/>
                <a:sym typeface="+mn-lt"/>
              </a:endParaRPr>
            </a:p>
          </p:txBody>
        </p:sp>
        <p:sp>
          <p:nvSpPr>
            <p:cNvPr id="103" name="任意多边形: 形状 102"/>
            <p:cNvSpPr/>
            <p:nvPr/>
          </p:nvSpPr>
          <p:spPr>
            <a:xfrm>
              <a:off x="2810992" y="3767486"/>
              <a:ext cx="5578226" cy="290595"/>
            </a:xfrm>
            <a:custGeom>
              <a:avLst/>
              <a:gdLst>
                <a:gd name="connsiteX0" fmla="*/ 48754 w 3292340"/>
                <a:gd name="connsiteY0" fmla="*/ 0 h 290595"/>
                <a:gd name="connsiteX1" fmla="*/ 3243586 w 3292340"/>
                <a:gd name="connsiteY1" fmla="*/ 0 h 290595"/>
                <a:gd name="connsiteX2" fmla="*/ 3292340 w 3292340"/>
                <a:gd name="connsiteY2" fmla="*/ 48754 h 290595"/>
                <a:gd name="connsiteX3" fmla="*/ 3292340 w 3292340"/>
                <a:gd name="connsiteY3" fmla="*/ 290595 h 290595"/>
                <a:gd name="connsiteX4" fmla="*/ 3243586 w 3292340"/>
                <a:gd name="connsiteY4" fmla="*/ 241841 h 290595"/>
                <a:gd name="connsiteX5" fmla="*/ 48754 w 3292340"/>
                <a:gd name="connsiteY5" fmla="*/ 241841 h 290595"/>
                <a:gd name="connsiteX6" fmla="*/ 0 w 3292340"/>
                <a:gd name="connsiteY6" fmla="*/ 290595 h 290595"/>
                <a:gd name="connsiteX7" fmla="*/ 0 w 3292340"/>
                <a:gd name="connsiteY7" fmla="*/ 48754 h 290595"/>
                <a:gd name="connsiteX8" fmla="*/ 48754 w 3292340"/>
                <a:gd name="connsiteY8" fmla="*/ 0 h 290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92340" h="290595">
                  <a:moveTo>
                    <a:pt x="48754" y="0"/>
                  </a:moveTo>
                  <a:lnTo>
                    <a:pt x="3243586" y="0"/>
                  </a:lnTo>
                  <a:cubicBezTo>
                    <a:pt x="3270512" y="0"/>
                    <a:pt x="3292340" y="21828"/>
                    <a:pt x="3292340" y="48754"/>
                  </a:cubicBezTo>
                  <a:lnTo>
                    <a:pt x="3292340" y="290595"/>
                  </a:lnTo>
                  <a:cubicBezTo>
                    <a:pt x="3292340" y="263669"/>
                    <a:pt x="3270512" y="241841"/>
                    <a:pt x="3243586" y="241841"/>
                  </a:cubicBezTo>
                  <a:lnTo>
                    <a:pt x="48754" y="241841"/>
                  </a:lnTo>
                  <a:cubicBezTo>
                    <a:pt x="21828" y="241841"/>
                    <a:pt x="0" y="263669"/>
                    <a:pt x="0" y="290595"/>
                  </a:cubicBezTo>
                  <a:lnTo>
                    <a:pt x="0" y="48754"/>
                  </a:lnTo>
                  <a:cubicBezTo>
                    <a:pt x="0" y="21828"/>
                    <a:pt x="21828" y="0"/>
                    <a:pt x="48754" y="0"/>
                  </a:cubicBezTo>
                  <a:close/>
                </a:path>
              </a:pathLst>
            </a:custGeom>
            <a:solidFill>
              <a:schemeClr val="bg1">
                <a:alpha val="43000"/>
              </a:schemeClr>
            </a:solidFill>
            <a:ln>
              <a:noFill/>
            </a:ln>
            <a:effectLst>
              <a:outerShdw blurRad="76200" dist="381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68589" tIns="34295" rIns="68589" bIns="34295" rtlCol="0" anchor="ctr">
              <a:noAutofit/>
            </a:bodyPr>
            <a:lstStyle/>
            <a:p>
              <a:pPr algn="ctr"/>
              <a:endParaRPr lang="zh-CN" altLang="en-US" dirty="0">
                <a:cs typeface="+mn-ea"/>
                <a:sym typeface="+mn-lt"/>
              </a:endParaRPr>
            </a:p>
          </p:txBody>
        </p:sp>
      </p:grpSp>
      <p:sp>
        <p:nvSpPr>
          <p:cNvPr id="104" name="文本框 103"/>
          <p:cNvSpPr txBox="1"/>
          <p:nvPr/>
        </p:nvSpPr>
        <p:spPr>
          <a:xfrm>
            <a:off x="5348642" y="46695"/>
            <a:ext cx="3926602" cy="338554"/>
          </a:xfrm>
          <a:prstGeom prst="rect">
            <a:avLst/>
          </a:prstGeom>
          <a:noFill/>
        </p:spPr>
        <p:txBody>
          <a:bodyPr wrap="square">
            <a:spAutoFit/>
          </a:bodyPr>
          <a:lstStyle/>
          <a:p>
            <a:pPr algn="ctr"/>
            <a:r>
              <a:rPr lang="zh-CN" altLang="en-US" sz="1600" b="1" dirty="0">
                <a:solidFill>
                  <a:schemeClr val="bg1"/>
                </a:solidFill>
                <a:latin typeface="+mn-ea"/>
                <a:cs typeface="Arial" panose="020B0604020202020204" pitchFamily="34" charset="0"/>
              </a:rPr>
              <a:t>涪陵区</a:t>
            </a:r>
            <a:r>
              <a:rPr lang="en-US" altLang="zh-CN" sz="1600" b="1" dirty="0">
                <a:solidFill>
                  <a:schemeClr val="bg1"/>
                </a:solidFill>
                <a:latin typeface="+mn-ea"/>
                <a:cs typeface="Arial" panose="020B0604020202020204" pitchFamily="34" charset="0"/>
              </a:rPr>
              <a:t>2022</a:t>
            </a:r>
            <a:r>
              <a:rPr lang="zh-CN" altLang="en-US" sz="1600" b="1" dirty="0">
                <a:solidFill>
                  <a:schemeClr val="bg1"/>
                </a:solidFill>
                <a:latin typeface="+mn-ea"/>
                <a:cs typeface="Arial" panose="020B0604020202020204" pitchFamily="34" charset="0"/>
              </a:rPr>
              <a:t>年乡村振兴干部培训班</a:t>
            </a:r>
            <a:endParaRPr lang="zh-CN" altLang="en-US" sz="1600" b="1" dirty="0">
              <a:solidFill>
                <a:schemeClr val="bg1"/>
              </a:solidFill>
              <a:latin typeface="+mn-ea"/>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sld>
</file>

<file path=ppt/tags/tag1.xml><?xml version="1.0" encoding="utf-8"?>
<p:tagLst xmlns:p="http://schemas.openxmlformats.org/presentationml/2006/main">
  <p:tag name="MH" val="20151208213513"/>
  <p:tag name="MH_LIBRARY" val="GRAPHIC"/>
  <p:tag name="MH_TYPE" val="Other"/>
  <p:tag name="MH_ORDER" val="13"/>
</p:tagLst>
</file>

<file path=ppt/tags/tag2.xml><?xml version="1.0" encoding="utf-8"?>
<p:tagLst xmlns:p="http://schemas.openxmlformats.org/presentationml/2006/main">
  <p:tag name="MH" val="20151208213513"/>
  <p:tag name="MH_LIBRARY" val="GRAPHIC"/>
  <p:tag name="MH_TYPE" val="Other"/>
  <p:tag name="MH_ORDER" val="14"/>
</p:tagLst>
</file>

<file path=ppt/tags/tag3.xml><?xml version="1.0" encoding="utf-8"?>
<p:tagLst xmlns:p="http://schemas.openxmlformats.org/presentationml/2006/main">
  <p:tag name="MH" val="20151208213513"/>
  <p:tag name="MH_LIBRARY" val="GRAPHIC"/>
  <p:tag name="MH_TYPE" val="Other"/>
  <p:tag name="MH_ORDER" val="7"/>
</p:tagLst>
</file>

<file path=ppt/tags/tag4.xml><?xml version="1.0" encoding="utf-8"?>
<p:tagLst xmlns:p="http://schemas.openxmlformats.org/presentationml/2006/main">
  <p:tag name="MH" val="20151208213513"/>
  <p:tag name="MH_LIBRARY" val="GRAPHIC"/>
  <p:tag name="MH_TYPE" val="Other"/>
  <p:tag name="MH_ORDER" val="8"/>
</p:tagLst>
</file>

<file path=ppt/tags/tag5.xml><?xml version="1.0" encoding="utf-8"?>
<p:tagLst xmlns:p="http://schemas.openxmlformats.org/presentationml/2006/main">
  <p:tag name="MH" val="20151208213513"/>
  <p:tag name="MH_LIBRARY" val="GRAPHIC"/>
  <p:tag name="MH_TYPE" val="Other"/>
  <p:tag name="MH_ORDER" val="1"/>
</p:tagLst>
</file>

<file path=ppt/tags/tag6.xml><?xml version="1.0" encoding="utf-8"?>
<p:tagLst xmlns:p="http://schemas.openxmlformats.org/presentationml/2006/main">
  <p:tag name="MH" val="20151208213513"/>
  <p:tag name="MH_LIBRARY" val="GRAPHIC"/>
  <p:tag name="MH_TYPE" val="Other"/>
  <p:tag name="MH_ORDER" val="2"/>
</p:tagLst>
</file>

<file path=ppt/tags/tag7.xml><?xml version="1.0" encoding="utf-8"?>
<p:tagLst xmlns:p="http://schemas.openxmlformats.org/presentationml/2006/main">
  <p:tag name="MH" val="20151208213513"/>
  <p:tag name="MH_LIBRARY" val="GRAPHIC"/>
  <p:tag name="MH_TYPE" val="Other"/>
  <p:tag name="MH_ORDER" val="1"/>
</p:tagLst>
</file>

<file path=ppt/tags/tag8.xml><?xml version="1.0" encoding="utf-8"?>
<p:tagLst xmlns:p="http://schemas.openxmlformats.org/presentationml/2006/main">
  <p:tag name="MH" val="20151208213513"/>
  <p:tag name="MH_LIBRARY" val="GRAPHIC"/>
  <p:tag name="MH_TYPE" val="Other"/>
  <p:tag name="MH_ORDER" val="2"/>
</p:tagLst>
</file>

<file path=ppt/tags/tag9.xml><?xml version="1.0" encoding="utf-8"?>
<p:tagLst xmlns:p="http://schemas.openxmlformats.org/presentationml/2006/main">
  <p:tag name="KSO_WPP_MARK_KEY" val="f705a507-3f13-49a1-a105-3a709e121970"/>
  <p:tag name="COMMONDATA" val="eyJoZGlkIjoiNTNkMGRhZmZkYjAzNzlmM2M5ZjUwYmUxOWRiMjFlNGYifQ=="/>
</p:tagLst>
</file>

<file path=ppt/theme/theme1.xml><?xml version="1.0" encoding="utf-8"?>
<a:theme xmlns:a="http://schemas.openxmlformats.org/drawingml/2006/main" name="51PPT模板网   www.51pptmoban.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nutij1jo">
      <a:majorFont>
        <a:latin typeface="Arial"/>
        <a:ea typeface="阿里巴巴普惠体 2 55 Regular"/>
        <a:cs typeface=""/>
      </a:majorFont>
      <a:minorFont>
        <a:latin typeface="Arial"/>
        <a:ea typeface="阿里巴巴普惠体 2 55 Regular"/>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nutij1jo">
      <a:majorFont>
        <a:latin typeface="Arial"/>
        <a:ea typeface="阿里巴巴普惠体 2 55 Regular"/>
        <a:cs typeface=""/>
      </a:majorFont>
      <a:minorFont>
        <a:latin typeface="Arial"/>
        <a:ea typeface="阿里巴巴普惠体 2 55 Regular"/>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nutij1jo">
      <a:majorFont>
        <a:latin typeface="Arial"/>
        <a:ea typeface="阿里巴巴普惠体 2 55 Regular"/>
        <a:cs typeface=""/>
      </a:majorFont>
      <a:minorFont>
        <a:latin typeface="Arial"/>
        <a:ea typeface="阿里巴巴普惠体 2 55 Regular"/>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2_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nutij1jo">
      <a:majorFont>
        <a:latin typeface="Arial"/>
        <a:ea typeface="阿里巴巴普惠体 2 55 Regular"/>
        <a:cs typeface=""/>
      </a:majorFont>
      <a:minorFont>
        <a:latin typeface="Arial"/>
        <a:ea typeface="阿里巴巴普惠体 2 55 Regular"/>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2552</Words>
  <Application>WPS 演示</Application>
  <PresentationFormat>自定义</PresentationFormat>
  <Paragraphs>241</Paragraphs>
  <Slides>16</Slides>
  <Notes>16</Notes>
  <HiddenSlides>0</HiddenSlides>
  <MMClips>0</MMClips>
  <ScaleCrop>false</ScaleCrop>
  <HeadingPairs>
    <vt:vector size="6" baseType="variant">
      <vt:variant>
        <vt:lpstr>已用的字体</vt:lpstr>
      </vt:variant>
      <vt:variant>
        <vt:i4>11</vt:i4>
      </vt:variant>
      <vt:variant>
        <vt:lpstr>主题</vt:lpstr>
      </vt:variant>
      <vt:variant>
        <vt:i4>4</vt:i4>
      </vt:variant>
      <vt:variant>
        <vt:lpstr>幻灯片标题</vt:lpstr>
      </vt:variant>
      <vt:variant>
        <vt:i4>16</vt:i4>
      </vt:variant>
    </vt:vector>
  </HeadingPairs>
  <TitlesOfParts>
    <vt:vector size="31" baseType="lpstr">
      <vt:lpstr>Arial</vt:lpstr>
      <vt:lpstr>宋体</vt:lpstr>
      <vt:lpstr>Wingdings</vt:lpstr>
      <vt:lpstr>江城律动宋</vt:lpstr>
      <vt:lpstr>阿里巴巴普惠体 2.0 115 Black</vt:lpstr>
      <vt:lpstr>迷你简粗倩</vt:lpstr>
      <vt:lpstr>微软雅黑</vt:lpstr>
      <vt:lpstr>Calibri</vt:lpstr>
      <vt:lpstr>阿里巴巴普惠体 2 55 Regular</vt:lpstr>
      <vt:lpstr>Segoe Print</vt:lpstr>
      <vt:lpstr>Arial Unicode MS</vt:lpstr>
      <vt:lpstr>51PPT模板网   www.51pptmoban.com</vt:lpstr>
      <vt:lpstr>自定义设计方案</vt:lpstr>
      <vt:lpstr>1_自定义设计方案</vt:lpstr>
      <vt:lpstr>2_自定义设计方案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www.51pptmoban.com</Company>
  <LinksUpToDate>false</LinksUpToDate>
  <SharedDoc>false</SharedDoc>
  <HyperlinksChanged>false</HyperlinksChanged>
  <AppVersion>14.0000</AppVersion>
  <Manager>www.51pptmoban.com</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启航新征程——微立体党建工作汇报通用ppt模板</dc:title>
  <dc:creator>51PPT模板网</dc:creator>
  <cp:keywords>www.51pptmoban.com</cp:keywords>
  <dc:description>www.51pptmoban.com</dc:description>
  <cp:lastModifiedBy>轻舟远行人</cp:lastModifiedBy>
  <cp:revision>212</cp:revision>
  <dcterms:created xsi:type="dcterms:W3CDTF">2016-01-11T01:01:00Z</dcterms:created>
  <dcterms:modified xsi:type="dcterms:W3CDTF">2022-07-05T16:18:31Z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2052-11.1.0.11744</vt:lpwstr>
  </property>
  <property fmtid="{D5CDD505-2E9C-101B-9397-08002B2CF9AE}" pid="3" name="ICV">
    <vt:lpwstr>15BBC9FE9C944418B7F55D761C868E6C</vt:lpwstr>
  </property>
</Properties>
</file>