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4" r:id="rId4"/>
    <p:sldMasterId id="2147483689" r:id="rId5"/>
    <p:sldMasterId id="2147483701" r:id="rId6"/>
  </p:sldMasterIdLst>
  <p:notesMasterIdLst>
    <p:notesMasterId r:id="rId8"/>
  </p:notesMasterIdLst>
  <p:handoutMasterIdLst>
    <p:handoutMasterId r:id="rId92"/>
  </p:handoutMasterIdLst>
  <p:sldIdLst>
    <p:sldId id="457" r:id="rId7"/>
    <p:sldId id="295" r:id="rId9"/>
    <p:sldId id="394" r:id="rId10"/>
    <p:sldId id="513" r:id="rId11"/>
    <p:sldId id="514" r:id="rId12"/>
    <p:sldId id="515" r:id="rId13"/>
    <p:sldId id="516" r:id="rId14"/>
    <p:sldId id="517" r:id="rId15"/>
    <p:sldId id="519" r:id="rId16"/>
    <p:sldId id="518" r:id="rId17"/>
    <p:sldId id="520" r:id="rId18"/>
    <p:sldId id="521" r:id="rId19"/>
    <p:sldId id="522" r:id="rId20"/>
    <p:sldId id="523" r:id="rId21"/>
    <p:sldId id="524" r:id="rId22"/>
    <p:sldId id="692" r:id="rId23"/>
    <p:sldId id="525" r:id="rId24"/>
    <p:sldId id="526" r:id="rId25"/>
    <p:sldId id="527" r:id="rId26"/>
    <p:sldId id="530" r:id="rId27"/>
    <p:sldId id="634" r:id="rId28"/>
    <p:sldId id="688" r:id="rId29"/>
    <p:sldId id="689" r:id="rId30"/>
    <p:sldId id="693" r:id="rId31"/>
    <p:sldId id="695" r:id="rId32"/>
    <p:sldId id="697" r:id="rId33"/>
    <p:sldId id="698" r:id="rId34"/>
    <p:sldId id="691" r:id="rId35"/>
    <p:sldId id="528" r:id="rId36"/>
    <p:sldId id="531" r:id="rId37"/>
    <p:sldId id="699" r:id="rId38"/>
    <p:sldId id="533" r:id="rId39"/>
    <p:sldId id="700" r:id="rId40"/>
    <p:sldId id="637" r:id="rId41"/>
    <p:sldId id="701" r:id="rId42"/>
    <p:sldId id="702" r:id="rId43"/>
    <p:sldId id="703" r:id="rId44"/>
    <p:sldId id="538" r:id="rId45"/>
    <p:sldId id="539" r:id="rId46"/>
    <p:sldId id="540" r:id="rId47"/>
    <p:sldId id="536" r:id="rId48"/>
    <p:sldId id="541" r:id="rId49"/>
    <p:sldId id="542" r:id="rId50"/>
    <p:sldId id="543" r:id="rId51"/>
    <p:sldId id="544" r:id="rId52"/>
    <p:sldId id="583" r:id="rId53"/>
    <p:sldId id="587" r:id="rId54"/>
    <p:sldId id="588" r:id="rId55"/>
    <p:sldId id="590" r:id="rId56"/>
    <p:sldId id="636" r:id="rId57"/>
    <p:sldId id="546" r:id="rId58"/>
    <p:sldId id="547" r:id="rId59"/>
    <p:sldId id="591" r:id="rId60"/>
    <p:sldId id="593" r:id="rId61"/>
    <p:sldId id="554" r:id="rId62"/>
    <p:sldId id="594" r:id="rId63"/>
    <p:sldId id="595" r:id="rId64"/>
    <p:sldId id="556" r:id="rId65"/>
    <p:sldId id="549" r:id="rId66"/>
    <p:sldId id="551" r:id="rId67"/>
    <p:sldId id="553" r:id="rId68"/>
    <p:sldId id="550" r:id="rId69"/>
    <p:sldId id="596" r:id="rId70"/>
    <p:sldId id="597" r:id="rId71"/>
    <p:sldId id="558" r:id="rId72"/>
    <p:sldId id="585" r:id="rId73"/>
    <p:sldId id="561" r:id="rId74"/>
    <p:sldId id="559" r:id="rId75"/>
    <p:sldId id="562" r:id="rId76"/>
    <p:sldId id="563" r:id="rId77"/>
    <p:sldId id="598" r:id="rId78"/>
    <p:sldId id="564" r:id="rId79"/>
    <p:sldId id="599" r:id="rId80"/>
    <p:sldId id="601" r:id="rId81"/>
    <p:sldId id="600" r:id="rId82"/>
    <p:sldId id="557" r:id="rId83"/>
    <p:sldId id="568" r:id="rId84"/>
    <p:sldId id="569" r:id="rId85"/>
    <p:sldId id="570" r:id="rId86"/>
    <p:sldId id="571" r:id="rId87"/>
    <p:sldId id="572" r:id="rId88"/>
    <p:sldId id="573" r:id="rId89"/>
    <p:sldId id="581" r:id="rId90"/>
    <p:sldId id="574" r:id="rId91"/>
  </p:sldIdLst>
  <p:sldSz cx="9144000" cy="5145405"/>
  <p:notesSz cx="6858000" cy="9144000"/>
  <p:defaultTextStyle>
    <a:defPPr>
      <a:defRPr lang="en-US"/>
    </a:defPPr>
    <a:lvl1pPr marL="0" lvl="0"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4572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penClr>
      <a:srgbClr val="FF0000"/>
    </p:penClr>
    <p:extLst>
      <p:ext uri="{2FDB2607-1784-4EEB-B798-7EB5836EED8A}">
        <p14:showMediaCtrls xmlns:p14="http://schemas.microsoft.com/office/powerpoint/2010/main" val="1"/>
      </p:ext>
    </p:extLst>
  </p:showPr>
  <p:clrMru>
    <a:srgbClr val="FF0000"/>
    <a:srgbClr val="E51D1D"/>
    <a:srgbClr val="FF3300"/>
    <a:srgbClr val="CC0000"/>
    <a:srgbClr val="900502"/>
    <a:srgbClr val="9D6E0F"/>
    <a:srgbClr val="422E0A"/>
    <a:srgbClr val="CE18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03"/>
    <p:restoredTop sz="81447"/>
  </p:normalViewPr>
  <p:slideViewPr>
    <p:cSldViewPr snapToGrid="0" showGuides="1">
      <p:cViewPr varScale="1">
        <p:scale>
          <a:sx n="97" d="100"/>
          <a:sy n="97" d="100"/>
        </p:scale>
        <p:origin x="672" y="90"/>
      </p:cViewPr>
      <p:guideLst>
        <p:guide orient="horz" pos="1744"/>
        <p:guide pos="270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bleStyles" Target="tableStyles.xml"/><Relationship Id="rId94" Type="http://schemas.openxmlformats.org/officeDocument/2006/relationships/viewProps" Target="viewProps.xml"/><Relationship Id="rId93" Type="http://schemas.openxmlformats.org/officeDocument/2006/relationships/presProps" Target="presProps.xml"/><Relationship Id="rId92" Type="http://schemas.openxmlformats.org/officeDocument/2006/relationships/handoutMaster" Target="handoutMasters/handoutMaster1.xml"/><Relationship Id="rId91" Type="http://schemas.openxmlformats.org/officeDocument/2006/relationships/slide" Target="slides/slide84.xml"/><Relationship Id="rId90" Type="http://schemas.openxmlformats.org/officeDocument/2006/relationships/slide" Target="slides/slide83.xml"/><Relationship Id="rId9" Type="http://schemas.openxmlformats.org/officeDocument/2006/relationships/slide" Target="slides/slide2.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notesMaster" Target="notesMasters/notesMaster1.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a:cs typeface="+mn-ea"/>
              </a:defRPr>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F2CFB05-9F9F-431A-A4F9-2FB17409BB71}"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EB2BA59-4194-46A0-8914-FDC52079EA5C}"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marL="0" marR="0" lvl="0" indent="0" algn="l" defTabSz="669925" rtl="0" eaLnBrk="0" fontAlgn="base" latinLnBrk="0" hangingPunct="0">
              <a:lnSpc>
                <a:spcPct val="100000"/>
              </a:lnSpc>
              <a:spcBef>
                <a:spcPct val="30000"/>
              </a:spcBef>
              <a:spcAft>
                <a:spcPct val="0"/>
              </a:spcAft>
              <a:buClrTx/>
              <a:buSzTx/>
              <a:buFontTx/>
              <a:buNone/>
              <a:defRPr/>
            </a:pP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39C9DE74-19FF-4C8D-ABE5-1BB49EBEC9DD}" type="slidenum">
              <a:rPr kumimoji="0" lang="en-US"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defTabSz="669925" rtl="0" eaLnBrk="0" fontAlgn="base" hangingPunct="0">
      <a:spcBef>
        <a:spcPct val="30000"/>
      </a:spcBef>
      <a:spcAft>
        <a:spcPct val="0"/>
      </a:spcAft>
      <a:defRPr sz="900" kern="1200">
        <a:solidFill>
          <a:schemeClr val="tx1"/>
        </a:solidFill>
        <a:latin typeface="+mn-lt"/>
        <a:ea typeface="+mn-ea"/>
        <a:cs typeface="+mn-cs"/>
      </a:defRPr>
    </a:lvl1pPr>
    <a:lvl2pPr marL="335280" indent="122555" algn="l" defTabSz="669925" rtl="0" eaLnBrk="0" fontAlgn="base" hangingPunct="0">
      <a:spcBef>
        <a:spcPct val="30000"/>
      </a:spcBef>
      <a:spcAft>
        <a:spcPct val="0"/>
      </a:spcAft>
      <a:defRPr sz="900" kern="1200">
        <a:solidFill>
          <a:schemeClr val="tx1"/>
        </a:solidFill>
        <a:latin typeface="+mn-lt"/>
        <a:ea typeface="+mn-ea"/>
        <a:cs typeface="+mn-cs"/>
      </a:defRPr>
    </a:lvl2pPr>
    <a:lvl3pPr marL="669925" indent="244475" algn="l" defTabSz="669925" rtl="0" eaLnBrk="0" fontAlgn="base" hangingPunct="0">
      <a:spcBef>
        <a:spcPct val="30000"/>
      </a:spcBef>
      <a:spcAft>
        <a:spcPct val="0"/>
      </a:spcAft>
      <a:defRPr sz="900" kern="1200">
        <a:solidFill>
          <a:schemeClr val="tx1"/>
        </a:solidFill>
        <a:latin typeface="+mn-lt"/>
        <a:ea typeface="+mn-ea"/>
        <a:cs typeface="+mn-cs"/>
      </a:defRPr>
    </a:lvl3pPr>
    <a:lvl4pPr marL="1005205" indent="367030" algn="l" defTabSz="669925" rtl="0" eaLnBrk="0" fontAlgn="base" hangingPunct="0">
      <a:spcBef>
        <a:spcPct val="30000"/>
      </a:spcBef>
      <a:spcAft>
        <a:spcPct val="0"/>
      </a:spcAft>
      <a:defRPr sz="900" kern="1200">
        <a:solidFill>
          <a:schemeClr val="tx1"/>
        </a:solidFill>
        <a:latin typeface="+mn-lt"/>
        <a:ea typeface="+mn-ea"/>
        <a:cs typeface="+mn-cs"/>
      </a:defRPr>
    </a:lvl4pPr>
    <a:lvl5pPr marL="1339850" indent="488950" algn="l" defTabSz="669925" rtl="0" eaLnBrk="0" fontAlgn="base" hangingPunct="0">
      <a:spcBef>
        <a:spcPct val="30000"/>
      </a:spcBef>
      <a:spcAft>
        <a:spcPct val="0"/>
      </a:spcAft>
      <a:defRPr sz="900" kern="1200">
        <a:solidFill>
          <a:schemeClr val="tx1"/>
        </a:solidFill>
        <a:latin typeface="+mn-lt"/>
        <a:ea typeface="+mn-ea"/>
        <a:cs typeface="+mn-cs"/>
      </a:defRPr>
    </a:lvl5pPr>
    <a:lvl6pPr marL="1675765" algn="l" defTabSz="670560" rtl="0" eaLnBrk="1" latinLnBrk="0" hangingPunct="1">
      <a:defRPr sz="900" kern="1200">
        <a:solidFill>
          <a:schemeClr val="tx1"/>
        </a:solidFill>
        <a:latin typeface="+mn-lt"/>
        <a:ea typeface="+mn-ea"/>
        <a:cs typeface="+mn-cs"/>
      </a:defRPr>
    </a:lvl6pPr>
    <a:lvl7pPr marL="2011045" algn="l" defTabSz="670560" rtl="0" eaLnBrk="1" latinLnBrk="0" hangingPunct="1">
      <a:defRPr sz="900" kern="1200">
        <a:solidFill>
          <a:schemeClr val="tx1"/>
        </a:solidFill>
        <a:latin typeface="+mn-lt"/>
        <a:ea typeface="+mn-ea"/>
        <a:cs typeface="+mn-cs"/>
      </a:defRPr>
    </a:lvl7pPr>
    <a:lvl8pPr marL="2346325" algn="l" defTabSz="670560" rtl="0" eaLnBrk="1" latinLnBrk="0" hangingPunct="1">
      <a:defRPr sz="900" kern="1200">
        <a:solidFill>
          <a:schemeClr val="tx1"/>
        </a:solidFill>
        <a:latin typeface="+mn-lt"/>
        <a:ea typeface="+mn-ea"/>
        <a:cs typeface="+mn-cs"/>
      </a:defRPr>
    </a:lvl8pPr>
    <a:lvl9pPr marL="2681605" algn="l" defTabSz="67056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幻灯片图像占位符 1"/>
          <p:cNvSpPr>
            <a:spLocks noGrp="1" noRot="1" noChangeAspect="1" noTextEdit="1"/>
          </p:cNvSpPr>
          <p:nvPr>
            <p:ph type="sldImg"/>
          </p:nvPr>
        </p:nvSpPr>
        <p:spPr>
          <a:ln>
            <a:solidFill>
              <a:srgbClr val="000000">
                <a:alpha val="100000"/>
              </a:srgbClr>
            </a:solidFill>
            <a:miter lim="800000"/>
          </a:ln>
        </p:spPr>
      </p:sp>
      <p:sp>
        <p:nvSpPr>
          <p:cNvPr id="1024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024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a:solidFill>
              <a:srgbClr val="000000">
                <a:alpha val="100000"/>
              </a:srgbClr>
            </a:solidFill>
            <a:miter lim="800000"/>
          </a:ln>
        </p:spPr>
      </p:sp>
      <p:sp>
        <p:nvSpPr>
          <p:cNvPr id="3072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3072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p:nvPr>
        </p:nvSpPr>
        <p:spPr>
          <a:ln>
            <a:solidFill>
              <a:srgbClr val="000000">
                <a:alpha val="100000"/>
              </a:srgbClr>
            </a:solidFill>
            <a:miter lim="800000"/>
          </a:ln>
        </p:spPr>
      </p:sp>
      <p:sp>
        <p:nvSpPr>
          <p:cNvPr id="3277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3277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幻灯片图像占位符 1"/>
          <p:cNvSpPr>
            <a:spLocks noGrp="1" noRot="1" noChangeAspect="1" noTextEdit="1"/>
          </p:cNvSpPr>
          <p:nvPr>
            <p:ph type="sldImg"/>
          </p:nvPr>
        </p:nvSpPr>
        <p:spPr>
          <a:ln>
            <a:solidFill>
              <a:srgbClr val="000000">
                <a:alpha val="100000"/>
              </a:srgbClr>
            </a:solidFill>
            <a:miter lim="800000"/>
          </a:ln>
        </p:spPr>
      </p:sp>
      <p:sp>
        <p:nvSpPr>
          <p:cNvPr id="3481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3482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3686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Grp="1" noRot="1" noChangeAspect="1" noTextEdit="1"/>
          </p:cNvSpPr>
          <p:nvPr>
            <p:ph type="sldImg"/>
          </p:nvPr>
        </p:nvSpPr>
        <p:spPr>
          <a:ln>
            <a:solidFill>
              <a:srgbClr val="000000">
                <a:alpha val="100000"/>
              </a:srgbClr>
            </a:solidFill>
            <a:miter lim="800000"/>
          </a:ln>
        </p:spPr>
      </p:sp>
      <p:sp>
        <p:nvSpPr>
          <p:cNvPr id="3891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3891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4096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a:ln>
            <a:solidFill>
              <a:srgbClr val="000000">
                <a:alpha val="100000"/>
              </a:srgbClr>
            </a:solidFill>
            <a:miter lim="800000"/>
          </a:ln>
        </p:spPr>
      </p:sp>
      <p:sp>
        <p:nvSpPr>
          <p:cNvPr id="4301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4301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幻灯片图像占位符 1"/>
          <p:cNvSpPr>
            <a:spLocks noGrp="1" noRot="1" noChangeAspect="1" noTextEdit="1"/>
          </p:cNvSpPr>
          <p:nvPr>
            <p:ph type="sldImg"/>
          </p:nvPr>
        </p:nvSpPr>
        <p:spPr>
          <a:ln>
            <a:solidFill>
              <a:srgbClr val="000000">
                <a:alpha val="100000"/>
              </a:srgbClr>
            </a:solidFill>
            <a:miter lim="800000"/>
          </a:ln>
        </p:spPr>
      </p:sp>
      <p:sp>
        <p:nvSpPr>
          <p:cNvPr id="4505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4506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4710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5018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1"/>
          <p:cNvSpPr>
            <a:spLocks noGrp="1" noRot="1" noChangeAspect="1" noTextEdit="1"/>
          </p:cNvSpPr>
          <p:nvPr>
            <p:ph type="sldImg"/>
          </p:nvPr>
        </p:nvSpPr>
        <p:spPr>
          <a:ln>
            <a:solidFill>
              <a:srgbClr val="000000">
                <a:alpha val="100000"/>
              </a:srgbClr>
            </a:solidFill>
            <a:miter lim="800000"/>
          </a:ln>
        </p:spPr>
      </p:sp>
      <p:sp>
        <p:nvSpPr>
          <p:cNvPr id="5222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5222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幻灯片图像占位符 1"/>
          <p:cNvSpPr>
            <a:spLocks noGrp="1" noRot="1" noChangeAspect="1" noTextEdit="1"/>
          </p:cNvSpPr>
          <p:nvPr>
            <p:ph type="sldImg"/>
          </p:nvPr>
        </p:nvSpPr>
        <p:spPr>
          <a:ln>
            <a:solidFill>
              <a:srgbClr val="000000">
                <a:alpha val="100000"/>
              </a:srgbClr>
            </a:solidFill>
            <a:miter lim="800000"/>
          </a:ln>
        </p:spPr>
      </p:sp>
      <p:sp>
        <p:nvSpPr>
          <p:cNvPr id="5427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542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1"/>
          <p:cNvSpPr>
            <a:spLocks noGrp="1" noRot="1" noChangeAspect="1" noTextEdit="1"/>
          </p:cNvSpPr>
          <p:nvPr>
            <p:ph type="sldImg"/>
          </p:nvPr>
        </p:nvSpPr>
        <p:spPr>
          <a:ln>
            <a:solidFill>
              <a:srgbClr val="000000">
                <a:alpha val="100000"/>
              </a:srgbClr>
            </a:solidFill>
            <a:miter lim="800000"/>
          </a:ln>
        </p:spPr>
      </p:sp>
      <p:sp>
        <p:nvSpPr>
          <p:cNvPr id="5632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5632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幻灯片图像占位符 1"/>
          <p:cNvSpPr>
            <a:spLocks noGrp="1" noRot="1" noChangeAspect="1" noTextEdit="1"/>
          </p:cNvSpPr>
          <p:nvPr>
            <p:ph type="sldImg"/>
          </p:nvPr>
        </p:nvSpPr>
        <p:spPr>
          <a:ln>
            <a:solidFill>
              <a:srgbClr val="000000">
                <a:alpha val="100000"/>
              </a:srgbClr>
            </a:solidFill>
            <a:miter lim="800000"/>
          </a:ln>
        </p:spPr>
      </p:sp>
      <p:sp>
        <p:nvSpPr>
          <p:cNvPr id="6246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6246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幻灯片图像占位符 1"/>
          <p:cNvSpPr>
            <a:spLocks noGrp="1" noRot="1" noChangeAspect="1" noTextEdit="1"/>
          </p:cNvSpPr>
          <p:nvPr>
            <p:ph type="sldImg"/>
          </p:nvPr>
        </p:nvSpPr>
        <p:spPr>
          <a:ln>
            <a:solidFill>
              <a:srgbClr val="000000">
                <a:alpha val="100000"/>
              </a:srgbClr>
            </a:solidFill>
            <a:miter lim="800000"/>
          </a:ln>
        </p:spPr>
      </p:sp>
      <p:sp>
        <p:nvSpPr>
          <p:cNvPr id="6451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6451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Grp="1" noRot="1" noChangeAspect="1" noTextEdit="1"/>
          </p:cNvSpPr>
          <p:nvPr>
            <p:ph type="sldImg"/>
          </p:nvPr>
        </p:nvSpPr>
        <p:spPr>
          <a:ln>
            <a:solidFill>
              <a:srgbClr val="000000">
                <a:alpha val="100000"/>
              </a:srgbClr>
            </a:solidFill>
            <a:miter lim="800000"/>
          </a:ln>
        </p:spPr>
      </p:sp>
      <p:sp>
        <p:nvSpPr>
          <p:cNvPr id="6656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6656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幻灯片图像占位符 1"/>
          <p:cNvSpPr>
            <a:spLocks noGrp="1" noRot="1" noChangeAspect="1" noTextEdit="1"/>
          </p:cNvSpPr>
          <p:nvPr>
            <p:ph type="sldImg"/>
          </p:nvPr>
        </p:nvSpPr>
        <p:spPr>
          <a:ln>
            <a:solidFill>
              <a:srgbClr val="000000">
                <a:alpha val="100000"/>
              </a:srgbClr>
            </a:solidFill>
            <a:miter lim="800000"/>
          </a:ln>
        </p:spPr>
      </p:sp>
      <p:sp>
        <p:nvSpPr>
          <p:cNvPr id="6861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6861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幻灯片图像占位符 1"/>
          <p:cNvSpPr>
            <a:spLocks noGrp="1" noRot="1" noChangeAspect="1" noTextEdit="1"/>
          </p:cNvSpPr>
          <p:nvPr>
            <p:ph type="sldImg"/>
          </p:nvPr>
        </p:nvSpPr>
        <p:spPr>
          <a:ln>
            <a:solidFill>
              <a:srgbClr val="000000">
                <a:alpha val="100000"/>
              </a:srgbClr>
            </a:solidFill>
            <a:miter lim="800000"/>
          </a:ln>
        </p:spPr>
      </p:sp>
      <p:sp>
        <p:nvSpPr>
          <p:cNvPr id="7065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7066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434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1"/>
          <p:cNvSpPr>
            <a:spLocks noGrp="1" noRot="1" noChangeAspect="1" noTextEdit="1"/>
          </p:cNvSpPr>
          <p:nvPr>
            <p:ph type="sldImg"/>
          </p:nvPr>
        </p:nvSpPr>
        <p:spPr>
          <a:ln>
            <a:solidFill>
              <a:srgbClr val="000000">
                <a:alpha val="100000"/>
              </a:srgbClr>
            </a:solidFill>
            <a:miter lim="800000"/>
          </a:ln>
        </p:spPr>
      </p:sp>
      <p:sp>
        <p:nvSpPr>
          <p:cNvPr id="7270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7270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幻灯片图像占位符 1"/>
          <p:cNvSpPr>
            <a:spLocks noGrp="1" noRot="1" noChangeAspect="1" noTextEdit="1"/>
          </p:cNvSpPr>
          <p:nvPr>
            <p:ph type="sldImg"/>
          </p:nvPr>
        </p:nvSpPr>
        <p:spPr>
          <a:ln>
            <a:solidFill>
              <a:srgbClr val="000000">
                <a:alpha val="100000"/>
              </a:srgbClr>
            </a:solidFill>
            <a:miter lim="800000"/>
          </a:ln>
        </p:spPr>
      </p:sp>
      <p:sp>
        <p:nvSpPr>
          <p:cNvPr id="7475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7475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幻灯片图像占位符 1"/>
          <p:cNvSpPr>
            <a:spLocks noGrp="1" noRot="1" noChangeAspect="1" noTextEdit="1"/>
          </p:cNvSpPr>
          <p:nvPr>
            <p:ph type="sldImg"/>
          </p:nvPr>
        </p:nvSpPr>
        <p:spPr>
          <a:ln>
            <a:solidFill>
              <a:srgbClr val="000000">
                <a:alpha val="100000"/>
              </a:srgbClr>
            </a:solidFill>
            <a:miter lim="800000"/>
          </a:ln>
        </p:spPr>
      </p:sp>
      <p:sp>
        <p:nvSpPr>
          <p:cNvPr id="7680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7680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幻灯片图像占位符 1"/>
          <p:cNvSpPr>
            <a:spLocks noGrp="1" noRot="1" noChangeAspect="1" noTextEdit="1"/>
          </p:cNvSpPr>
          <p:nvPr>
            <p:ph type="sldImg"/>
          </p:nvPr>
        </p:nvSpPr>
        <p:spPr>
          <a:ln>
            <a:solidFill>
              <a:srgbClr val="000000">
                <a:alpha val="100000"/>
              </a:srgbClr>
            </a:solidFill>
            <a:miter lim="800000"/>
          </a:ln>
        </p:spPr>
      </p:sp>
      <p:sp>
        <p:nvSpPr>
          <p:cNvPr id="7885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7885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幻灯片图像占位符 1"/>
          <p:cNvSpPr>
            <a:spLocks noGrp="1" noRot="1" noChangeAspect="1" noTextEdit="1"/>
          </p:cNvSpPr>
          <p:nvPr>
            <p:ph type="sldImg"/>
          </p:nvPr>
        </p:nvSpPr>
        <p:spPr>
          <a:ln>
            <a:solidFill>
              <a:srgbClr val="000000">
                <a:alpha val="100000"/>
              </a:srgbClr>
            </a:solidFill>
            <a:miter lim="800000"/>
          </a:ln>
        </p:spPr>
      </p:sp>
      <p:sp>
        <p:nvSpPr>
          <p:cNvPr id="8089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8090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幻灯片图像占位符 1"/>
          <p:cNvSpPr>
            <a:spLocks noGrp="1" noRot="1" noChangeAspect="1" noTextEdit="1"/>
          </p:cNvSpPr>
          <p:nvPr>
            <p:ph type="sldImg"/>
          </p:nvPr>
        </p:nvSpPr>
        <p:spPr>
          <a:ln>
            <a:solidFill>
              <a:srgbClr val="000000">
                <a:alpha val="100000"/>
              </a:srgbClr>
            </a:solidFill>
            <a:miter lim="800000"/>
          </a:ln>
        </p:spPr>
      </p:sp>
      <p:sp>
        <p:nvSpPr>
          <p:cNvPr id="8294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829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幻灯片图像占位符 1"/>
          <p:cNvSpPr>
            <a:spLocks noGrp="1" noRot="1" noChangeAspect="1" noTextEdit="1"/>
          </p:cNvSpPr>
          <p:nvPr>
            <p:ph type="sldImg"/>
          </p:nvPr>
        </p:nvSpPr>
        <p:spPr>
          <a:ln>
            <a:solidFill>
              <a:srgbClr val="000000">
                <a:alpha val="100000"/>
              </a:srgbClr>
            </a:solidFill>
            <a:miter lim="800000"/>
          </a:ln>
        </p:spPr>
      </p:sp>
      <p:sp>
        <p:nvSpPr>
          <p:cNvPr id="8499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8499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幻灯片图像占位符 1"/>
          <p:cNvSpPr>
            <a:spLocks noGrp="1" noRot="1" noChangeAspect="1" noTextEdit="1"/>
          </p:cNvSpPr>
          <p:nvPr>
            <p:ph type="sldImg"/>
          </p:nvPr>
        </p:nvSpPr>
        <p:spPr>
          <a:ln>
            <a:solidFill>
              <a:srgbClr val="000000">
                <a:alpha val="100000"/>
              </a:srgbClr>
            </a:solidFill>
            <a:miter lim="800000"/>
          </a:ln>
        </p:spPr>
      </p:sp>
      <p:sp>
        <p:nvSpPr>
          <p:cNvPr id="8704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8704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1"/>
          <p:cNvSpPr>
            <a:spLocks noGrp="1" noRot="1" noChangeAspect="1" noTextEdit="1"/>
          </p:cNvSpPr>
          <p:nvPr>
            <p:ph type="sldImg"/>
          </p:nvPr>
        </p:nvSpPr>
        <p:spPr>
          <a:ln>
            <a:solidFill>
              <a:srgbClr val="000000">
                <a:alpha val="100000"/>
              </a:srgbClr>
            </a:solidFill>
            <a:miter lim="800000"/>
          </a:ln>
        </p:spPr>
      </p:sp>
      <p:sp>
        <p:nvSpPr>
          <p:cNvPr id="8909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8909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幻灯片图像占位符 1"/>
          <p:cNvSpPr>
            <a:spLocks noGrp="1" noRot="1" noChangeAspect="1" noTextEdit="1"/>
          </p:cNvSpPr>
          <p:nvPr>
            <p:ph type="sldImg"/>
          </p:nvPr>
        </p:nvSpPr>
        <p:spPr>
          <a:ln>
            <a:solidFill>
              <a:srgbClr val="000000">
                <a:alpha val="100000"/>
              </a:srgbClr>
            </a:solidFill>
            <a:miter lim="800000"/>
          </a:ln>
        </p:spPr>
      </p:sp>
      <p:sp>
        <p:nvSpPr>
          <p:cNvPr id="9113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9114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a:ln>
            <a:solidFill>
              <a:srgbClr val="000000">
                <a:alpha val="100000"/>
              </a:srgbClr>
            </a:solidFill>
            <a:miter lim="800000"/>
          </a:ln>
        </p:spPr>
      </p:sp>
      <p:sp>
        <p:nvSpPr>
          <p:cNvPr id="1638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638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幻灯片图像占位符 1"/>
          <p:cNvSpPr>
            <a:spLocks noGrp="1" noRot="1" noChangeAspect="1" noTextEdit="1"/>
          </p:cNvSpPr>
          <p:nvPr>
            <p:ph type="sldImg"/>
          </p:nvPr>
        </p:nvSpPr>
        <p:spPr>
          <a:ln>
            <a:solidFill>
              <a:srgbClr val="000000">
                <a:alpha val="100000"/>
              </a:srgbClr>
            </a:solidFill>
            <a:miter lim="800000"/>
          </a:ln>
        </p:spPr>
      </p:sp>
      <p:sp>
        <p:nvSpPr>
          <p:cNvPr id="9318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9318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幻灯片图像占位符 1"/>
          <p:cNvSpPr>
            <a:spLocks noGrp="1" noRot="1" noChangeAspect="1" noTextEdit="1"/>
          </p:cNvSpPr>
          <p:nvPr>
            <p:ph type="sldImg"/>
          </p:nvPr>
        </p:nvSpPr>
        <p:spPr>
          <a:ln>
            <a:solidFill>
              <a:srgbClr val="000000">
                <a:alpha val="100000"/>
              </a:srgbClr>
            </a:solidFill>
            <a:miter lim="800000"/>
          </a:ln>
        </p:spPr>
      </p:sp>
      <p:sp>
        <p:nvSpPr>
          <p:cNvPr id="9728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9728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幻灯片图像占位符 1"/>
          <p:cNvSpPr>
            <a:spLocks noGrp="1" noRot="1" noChangeAspect="1" noTextEdit="1"/>
          </p:cNvSpPr>
          <p:nvPr>
            <p:ph type="sldImg"/>
          </p:nvPr>
        </p:nvSpPr>
        <p:spPr>
          <a:ln>
            <a:solidFill>
              <a:srgbClr val="000000">
                <a:alpha val="100000"/>
              </a:srgbClr>
            </a:solidFill>
            <a:miter lim="800000"/>
          </a:ln>
        </p:spPr>
      </p:sp>
      <p:sp>
        <p:nvSpPr>
          <p:cNvPr id="9933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9933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幻灯片图像占位符 1"/>
          <p:cNvSpPr>
            <a:spLocks noGrp="1" noRot="1" noChangeAspect="1" noTextEdit="1"/>
          </p:cNvSpPr>
          <p:nvPr>
            <p:ph type="sldImg"/>
          </p:nvPr>
        </p:nvSpPr>
        <p:spPr>
          <a:ln>
            <a:solidFill>
              <a:srgbClr val="000000">
                <a:alpha val="100000"/>
              </a:srgbClr>
            </a:solidFill>
            <a:miter lim="800000"/>
          </a:ln>
        </p:spPr>
      </p:sp>
      <p:sp>
        <p:nvSpPr>
          <p:cNvPr id="10137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0138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幻灯片图像占位符 1"/>
          <p:cNvSpPr>
            <a:spLocks noGrp="1" noRot="1" noChangeAspect="1" noTextEdit="1"/>
          </p:cNvSpPr>
          <p:nvPr>
            <p:ph type="sldImg"/>
          </p:nvPr>
        </p:nvSpPr>
        <p:spPr>
          <a:ln>
            <a:solidFill>
              <a:srgbClr val="000000">
                <a:alpha val="100000"/>
              </a:srgbClr>
            </a:solidFill>
            <a:miter lim="800000"/>
          </a:ln>
        </p:spPr>
      </p:sp>
      <p:sp>
        <p:nvSpPr>
          <p:cNvPr id="10342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0342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幻灯片图像占位符 1"/>
          <p:cNvSpPr>
            <a:spLocks noGrp="1" noRot="1" noChangeAspect="1" noTextEdit="1"/>
          </p:cNvSpPr>
          <p:nvPr>
            <p:ph type="sldImg"/>
          </p:nvPr>
        </p:nvSpPr>
        <p:spPr>
          <a:ln>
            <a:solidFill>
              <a:srgbClr val="000000">
                <a:alpha val="100000"/>
              </a:srgbClr>
            </a:solidFill>
            <a:miter lim="800000"/>
          </a:ln>
        </p:spPr>
      </p:sp>
      <p:sp>
        <p:nvSpPr>
          <p:cNvPr id="10547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054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幻灯片图像占位符 1"/>
          <p:cNvSpPr>
            <a:spLocks noGrp="1" noRot="1" noChangeAspect="1" noTextEdit="1"/>
          </p:cNvSpPr>
          <p:nvPr>
            <p:ph type="sldImg"/>
          </p:nvPr>
        </p:nvSpPr>
        <p:spPr>
          <a:ln>
            <a:solidFill>
              <a:srgbClr val="000000">
                <a:alpha val="100000"/>
              </a:srgbClr>
            </a:solidFill>
            <a:miter lim="800000"/>
          </a:ln>
        </p:spPr>
      </p:sp>
      <p:sp>
        <p:nvSpPr>
          <p:cNvPr id="10752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0752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幻灯片图像占位符 1"/>
          <p:cNvSpPr>
            <a:spLocks noGrp="1" noRot="1" noChangeAspect="1" noTextEdit="1"/>
          </p:cNvSpPr>
          <p:nvPr>
            <p:ph type="sldImg"/>
          </p:nvPr>
        </p:nvSpPr>
        <p:spPr>
          <a:ln>
            <a:solidFill>
              <a:srgbClr val="000000">
                <a:alpha val="100000"/>
              </a:srgbClr>
            </a:solidFill>
            <a:miter lim="800000"/>
          </a:ln>
        </p:spPr>
      </p:sp>
      <p:sp>
        <p:nvSpPr>
          <p:cNvPr id="10957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0957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幻灯片图像占位符 1"/>
          <p:cNvSpPr>
            <a:spLocks noGrp="1" noRot="1" noChangeAspect="1" noTextEdit="1"/>
          </p:cNvSpPr>
          <p:nvPr>
            <p:ph type="sldImg"/>
          </p:nvPr>
        </p:nvSpPr>
        <p:spPr>
          <a:ln>
            <a:solidFill>
              <a:srgbClr val="000000">
                <a:alpha val="100000"/>
              </a:srgbClr>
            </a:solidFill>
            <a:miter lim="800000"/>
          </a:ln>
        </p:spPr>
      </p:sp>
      <p:sp>
        <p:nvSpPr>
          <p:cNvPr id="11161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1162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幻灯片图像占位符 1"/>
          <p:cNvSpPr>
            <a:spLocks noGrp="1" noRot="1" noChangeAspect="1" noTextEdit="1"/>
          </p:cNvSpPr>
          <p:nvPr>
            <p:ph type="sldImg"/>
          </p:nvPr>
        </p:nvSpPr>
        <p:spPr>
          <a:ln>
            <a:solidFill>
              <a:srgbClr val="000000">
                <a:alpha val="100000"/>
              </a:srgbClr>
            </a:solidFill>
            <a:miter lim="800000"/>
          </a:ln>
        </p:spPr>
      </p:sp>
      <p:sp>
        <p:nvSpPr>
          <p:cNvPr id="11366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1366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a:ln>
            <a:solidFill>
              <a:srgbClr val="000000">
                <a:alpha val="100000"/>
              </a:srgbClr>
            </a:solidFill>
            <a:miter lim="800000"/>
          </a:ln>
        </p:spPr>
      </p:sp>
      <p:sp>
        <p:nvSpPr>
          <p:cNvPr id="1843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843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幻灯片图像占位符 1"/>
          <p:cNvSpPr>
            <a:spLocks noGrp="1" noRot="1" noChangeAspect="1" noTextEdit="1"/>
          </p:cNvSpPr>
          <p:nvPr>
            <p:ph type="sldImg"/>
          </p:nvPr>
        </p:nvSpPr>
        <p:spPr>
          <a:ln>
            <a:solidFill>
              <a:srgbClr val="000000">
                <a:alpha val="100000"/>
              </a:srgbClr>
            </a:solidFill>
            <a:miter lim="800000"/>
          </a:ln>
        </p:spPr>
      </p:sp>
      <p:sp>
        <p:nvSpPr>
          <p:cNvPr id="11571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1571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幻灯片图像占位符 1"/>
          <p:cNvSpPr>
            <a:spLocks noGrp="1" noRot="1" noChangeAspect="1" noTextEdit="1"/>
          </p:cNvSpPr>
          <p:nvPr>
            <p:ph type="sldImg"/>
          </p:nvPr>
        </p:nvSpPr>
        <p:spPr>
          <a:ln>
            <a:solidFill>
              <a:srgbClr val="000000">
                <a:alpha val="100000"/>
              </a:srgbClr>
            </a:solidFill>
            <a:miter lim="800000"/>
          </a:ln>
        </p:spPr>
      </p:sp>
      <p:sp>
        <p:nvSpPr>
          <p:cNvPr id="11776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1776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幻灯片图像占位符 1"/>
          <p:cNvSpPr>
            <a:spLocks noGrp="1" noRot="1" noChangeAspect="1" noTextEdit="1"/>
          </p:cNvSpPr>
          <p:nvPr>
            <p:ph type="sldImg"/>
          </p:nvPr>
        </p:nvSpPr>
        <p:spPr>
          <a:ln>
            <a:solidFill>
              <a:srgbClr val="000000">
                <a:alpha val="100000"/>
              </a:srgbClr>
            </a:solidFill>
            <a:miter lim="800000"/>
          </a:ln>
        </p:spPr>
      </p:sp>
      <p:sp>
        <p:nvSpPr>
          <p:cNvPr id="11981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1981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幻灯片图像占位符 1"/>
          <p:cNvSpPr>
            <a:spLocks noGrp="1" noRot="1" noChangeAspect="1" noTextEdit="1"/>
          </p:cNvSpPr>
          <p:nvPr>
            <p:ph type="sldImg"/>
          </p:nvPr>
        </p:nvSpPr>
        <p:spPr>
          <a:ln>
            <a:solidFill>
              <a:srgbClr val="000000">
                <a:alpha val="100000"/>
              </a:srgbClr>
            </a:solidFill>
            <a:miter lim="800000"/>
          </a:ln>
        </p:spPr>
      </p:sp>
      <p:sp>
        <p:nvSpPr>
          <p:cNvPr id="12185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2186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幻灯片图像占位符 1"/>
          <p:cNvSpPr>
            <a:spLocks noGrp="1" noRot="1" noChangeAspect="1" noTextEdit="1"/>
          </p:cNvSpPr>
          <p:nvPr>
            <p:ph type="sldImg"/>
          </p:nvPr>
        </p:nvSpPr>
        <p:spPr>
          <a:ln>
            <a:solidFill>
              <a:srgbClr val="000000">
                <a:alpha val="100000"/>
              </a:srgbClr>
            </a:solidFill>
            <a:miter lim="800000"/>
          </a:ln>
        </p:spPr>
      </p:sp>
      <p:sp>
        <p:nvSpPr>
          <p:cNvPr id="12390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2390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幻灯片图像占位符 1"/>
          <p:cNvSpPr>
            <a:spLocks noGrp="1" noRot="1" noChangeAspect="1" noTextEdit="1"/>
          </p:cNvSpPr>
          <p:nvPr>
            <p:ph type="sldImg"/>
          </p:nvPr>
        </p:nvSpPr>
        <p:spPr>
          <a:ln>
            <a:solidFill>
              <a:srgbClr val="000000">
                <a:alpha val="100000"/>
              </a:srgbClr>
            </a:solidFill>
            <a:miter lim="800000"/>
          </a:ln>
        </p:spPr>
      </p:sp>
      <p:sp>
        <p:nvSpPr>
          <p:cNvPr id="12595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2595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幻灯片图像占位符 1"/>
          <p:cNvSpPr>
            <a:spLocks noGrp="1" noRot="1" noChangeAspect="1" noTextEdit="1"/>
          </p:cNvSpPr>
          <p:nvPr>
            <p:ph type="sldImg"/>
          </p:nvPr>
        </p:nvSpPr>
        <p:spPr>
          <a:ln>
            <a:solidFill>
              <a:srgbClr val="000000">
                <a:alpha val="100000"/>
              </a:srgbClr>
            </a:solidFill>
            <a:miter lim="800000"/>
          </a:ln>
        </p:spPr>
      </p:sp>
      <p:sp>
        <p:nvSpPr>
          <p:cNvPr id="12800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2800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幻灯片图像占位符 1"/>
          <p:cNvSpPr>
            <a:spLocks noGrp="1" noRot="1" noChangeAspect="1" noTextEdit="1"/>
          </p:cNvSpPr>
          <p:nvPr>
            <p:ph type="sldImg"/>
          </p:nvPr>
        </p:nvSpPr>
        <p:spPr>
          <a:ln>
            <a:solidFill>
              <a:srgbClr val="000000">
                <a:alpha val="100000"/>
              </a:srgbClr>
            </a:solidFill>
            <a:miter lim="800000"/>
          </a:ln>
        </p:spPr>
      </p:sp>
      <p:sp>
        <p:nvSpPr>
          <p:cNvPr id="13005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3005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幻灯片图像占位符 1"/>
          <p:cNvSpPr>
            <a:spLocks noGrp="1" noRot="1" noChangeAspect="1" noTextEdit="1"/>
          </p:cNvSpPr>
          <p:nvPr>
            <p:ph type="sldImg"/>
          </p:nvPr>
        </p:nvSpPr>
        <p:spPr>
          <a:ln>
            <a:solidFill>
              <a:srgbClr val="000000">
                <a:alpha val="100000"/>
              </a:srgbClr>
            </a:solidFill>
            <a:miter lim="800000"/>
          </a:ln>
        </p:spPr>
      </p:sp>
      <p:sp>
        <p:nvSpPr>
          <p:cNvPr id="13209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3210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幻灯片图像占位符 1"/>
          <p:cNvSpPr>
            <a:spLocks noGrp="1" noRot="1" noChangeAspect="1" noTextEdit="1"/>
          </p:cNvSpPr>
          <p:nvPr>
            <p:ph type="sldImg"/>
          </p:nvPr>
        </p:nvSpPr>
        <p:spPr>
          <a:ln>
            <a:solidFill>
              <a:srgbClr val="000000">
                <a:alpha val="100000"/>
              </a:srgbClr>
            </a:solidFill>
            <a:miter lim="800000"/>
          </a:ln>
        </p:spPr>
      </p:sp>
      <p:sp>
        <p:nvSpPr>
          <p:cNvPr id="13414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34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2048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幻灯片图像占位符 1"/>
          <p:cNvSpPr>
            <a:spLocks noGrp="1" noRot="1" noChangeAspect="1" noTextEdit="1"/>
          </p:cNvSpPr>
          <p:nvPr>
            <p:ph type="sldImg"/>
          </p:nvPr>
        </p:nvSpPr>
        <p:spPr>
          <a:ln>
            <a:solidFill>
              <a:srgbClr val="000000">
                <a:alpha val="100000"/>
              </a:srgbClr>
            </a:solidFill>
            <a:miter lim="800000"/>
          </a:ln>
        </p:spPr>
      </p:sp>
      <p:sp>
        <p:nvSpPr>
          <p:cNvPr id="13619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r>
              <a:rPr lang="en-US" altLang="zh-CN" dirty="0">
                <a:ea typeface="宋体" panose="02010600030101010101" pitchFamily="2" charset="-122"/>
              </a:rPr>
              <a:t>=</a:t>
            </a:r>
            <a:endParaRPr lang="zh-CN" altLang="en-US" dirty="0">
              <a:ea typeface="宋体" panose="02010600030101010101" pitchFamily="2" charset="-122"/>
            </a:endParaRPr>
          </a:p>
        </p:txBody>
      </p:sp>
      <p:sp>
        <p:nvSpPr>
          <p:cNvPr id="13619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幻灯片图像占位符 1"/>
          <p:cNvSpPr>
            <a:spLocks noGrp="1" noRot="1" noChangeAspect="1" noTextEdit="1"/>
          </p:cNvSpPr>
          <p:nvPr>
            <p:ph type="sldImg"/>
          </p:nvPr>
        </p:nvSpPr>
        <p:spPr>
          <a:ln>
            <a:solidFill>
              <a:srgbClr val="000000">
                <a:alpha val="100000"/>
              </a:srgbClr>
            </a:solidFill>
            <a:miter lim="800000"/>
          </a:ln>
        </p:spPr>
      </p:sp>
      <p:sp>
        <p:nvSpPr>
          <p:cNvPr id="13824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3824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幻灯片图像占位符 1"/>
          <p:cNvSpPr>
            <a:spLocks noGrp="1" noRot="1" noChangeAspect="1" noTextEdit="1"/>
          </p:cNvSpPr>
          <p:nvPr>
            <p:ph type="sldImg"/>
          </p:nvPr>
        </p:nvSpPr>
        <p:spPr>
          <a:ln>
            <a:solidFill>
              <a:srgbClr val="000000">
                <a:alpha val="100000"/>
              </a:srgbClr>
            </a:solidFill>
            <a:miter lim="800000"/>
          </a:ln>
        </p:spPr>
      </p:sp>
      <p:sp>
        <p:nvSpPr>
          <p:cNvPr id="14029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40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幻灯片图像占位符 1"/>
          <p:cNvSpPr>
            <a:spLocks noGrp="1" noRot="1" noChangeAspect="1" noTextEdit="1"/>
          </p:cNvSpPr>
          <p:nvPr>
            <p:ph type="sldImg"/>
          </p:nvPr>
        </p:nvSpPr>
        <p:spPr>
          <a:ln>
            <a:solidFill>
              <a:srgbClr val="000000">
                <a:alpha val="100000"/>
              </a:srgbClr>
            </a:solidFill>
            <a:miter lim="800000"/>
          </a:ln>
        </p:spPr>
      </p:sp>
      <p:sp>
        <p:nvSpPr>
          <p:cNvPr id="14233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4234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幻灯片图像占位符 1"/>
          <p:cNvSpPr>
            <a:spLocks noGrp="1" noRot="1" noChangeAspect="1" noTextEdit="1"/>
          </p:cNvSpPr>
          <p:nvPr>
            <p:ph type="sldImg"/>
          </p:nvPr>
        </p:nvSpPr>
        <p:spPr>
          <a:ln>
            <a:solidFill>
              <a:srgbClr val="000000">
                <a:alpha val="100000"/>
              </a:srgbClr>
            </a:solidFill>
            <a:miter lim="800000"/>
          </a:ln>
        </p:spPr>
      </p:sp>
      <p:sp>
        <p:nvSpPr>
          <p:cNvPr id="14438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4438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幻灯片图像占位符 1"/>
          <p:cNvSpPr>
            <a:spLocks noGrp="1" noRot="1" noChangeAspect="1" noTextEdit="1"/>
          </p:cNvSpPr>
          <p:nvPr>
            <p:ph type="sldImg"/>
          </p:nvPr>
        </p:nvSpPr>
        <p:spPr>
          <a:ln>
            <a:solidFill>
              <a:srgbClr val="000000">
                <a:alpha val="100000"/>
              </a:srgbClr>
            </a:solidFill>
            <a:miter lim="800000"/>
          </a:ln>
        </p:spPr>
      </p:sp>
      <p:sp>
        <p:nvSpPr>
          <p:cNvPr id="14643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4643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幻灯片图像占位符 1"/>
          <p:cNvSpPr>
            <a:spLocks noGrp="1" noRot="1" noChangeAspect="1" noTextEdit="1"/>
          </p:cNvSpPr>
          <p:nvPr>
            <p:ph type="sldImg"/>
          </p:nvPr>
        </p:nvSpPr>
        <p:spPr>
          <a:ln>
            <a:solidFill>
              <a:srgbClr val="000000">
                <a:alpha val="100000"/>
              </a:srgbClr>
            </a:solidFill>
            <a:miter lim="800000"/>
          </a:ln>
        </p:spPr>
      </p:sp>
      <p:sp>
        <p:nvSpPr>
          <p:cNvPr id="148483"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4848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幻灯片图像占位符 1"/>
          <p:cNvSpPr>
            <a:spLocks noGrp="1" noRot="1" noChangeAspect="1" noTextEdit="1"/>
          </p:cNvSpPr>
          <p:nvPr>
            <p:ph type="sldImg"/>
          </p:nvPr>
        </p:nvSpPr>
        <p:spPr>
          <a:ln>
            <a:solidFill>
              <a:srgbClr val="000000">
                <a:alpha val="100000"/>
              </a:srgbClr>
            </a:solidFill>
            <a:miter lim="800000"/>
          </a:ln>
        </p:spPr>
      </p:sp>
      <p:sp>
        <p:nvSpPr>
          <p:cNvPr id="15053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5053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幻灯片图像占位符 1"/>
          <p:cNvSpPr>
            <a:spLocks noGrp="1" noRot="1" noChangeAspect="1" noTextEdit="1"/>
          </p:cNvSpPr>
          <p:nvPr>
            <p:ph type="sldImg"/>
          </p:nvPr>
        </p:nvSpPr>
        <p:spPr>
          <a:ln>
            <a:solidFill>
              <a:srgbClr val="000000">
                <a:alpha val="100000"/>
              </a:srgbClr>
            </a:solidFill>
            <a:miter lim="800000"/>
          </a:ln>
        </p:spPr>
      </p:sp>
      <p:sp>
        <p:nvSpPr>
          <p:cNvPr id="15257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5258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幻灯片图像占位符 1"/>
          <p:cNvSpPr>
            <a:spLocks noGrp="1" noRot="1" noChangeAspect="1" noTextEdit="1"/>
          </p:cNvSpPr>
          <p:nvPr>
            <p:ph type="sldImg"/>
          </p:nvPr>
        </p:nvSpPr>
        <p:spPr>
          <a:ln>
            <a:solidFill>
              <a:srgbClr val="000000">
                <a:alpha val="100000"/>
              </a:srgbClr>
            </a:solidFill>
            <a:miter lim="800000"/>
          </a:ln>
        </p:spPr>
      </p:sp>
      <p:sp>
        <p:nvSpPr>
          <p:cNvPr id="15462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5462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a:ln>
            <a:solidFill>
              <a:srgbClr val="000000">
                <a:alpha val="100000"/>
              </a:srgbClr>
            </a:solidFill>
            <a:miter lim="800000"/>
          </a:ln>
        </p:spPr>
      </p:sp>
      <p:sp>
        <p:nvSpPr>
          <p:cNvPr id="22531"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2253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幻灯片图像占位符 1"/>
          <p:cNvSpPr>
            <a:spLocks noGrp="1" noRot="1" noChangeAspect="1" noTextEdit="1"/>
          </p:cNvSpPr>
          <p:nvPr>
            <p:ph type="sldImg"/>
          </p:nvPr>
        </p:nvSpPr>
        <p:spPr>
          <a:ln>
            <a:solidFill>
              <a:srgbClr val="000000">
                <a:alpha val="100000"/>
              </a:srgbClr>
            </a:solidFill>
            <a:miter lim="800000"/>
          </a:ln>
        </p:spPr>
      </p:sp>
      <p:sp>
        <p:nvSpPr>
          <p:cNvPr id="156675"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156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幻灯片图像占位符 1"/>
          <p:cNvSpPr>
            <a:spLocks noGrp="1" noRot="1" noChangeAspect="1" noTextEdit="1"/>
          </p:cNvSpPr>
          <p:nvPr>
            <p:ph type="sldImg"/>
          </p:nvPr>
        </p:nvSpPr>
        <p:spPr>
          <a:ln>
            <a:solidFill>
              <a:srgbClr val="000000">
                <a:alpha val="100000"/>
              </a:srgbClr>
            </a:solidFill>
            <a:miter lim="800000"/>
          </a:ln>
        </p:spPr>
      </p:sp>
      <p:sp>
        <p:nvSpPr>
          <p:cNvPr id="158723"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p:nvPr>
        </p:nvSpPr>
        <p:spPr>
          <a:ln>
            <a:solidFill>
              <a:srgbClr val="000000">
                <a:alpha val="100000"/>
              </a:srgbClr>
            </a:solidFill>
            <a:miter lim="800000"/>
          </a:ln>
        </p:spPr>
      </p:sp>
      <p:sp>
        <p:nvSpPr>
          <p:cNvPr id="24579"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2458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p:nvPr>
        </p:nvSpPr>
        <p:spPr>
          <a:xfrm>
            <a:off x="685800" y="4400550"/>
            <a:ext cx="5486400" cy="3600450"/>
          </a:xfrm>
          <a:prstGeom prst="rect">
            <a:avLst/>
          </a:prstGeom>
          <a:noFill/>
          <a:ln w="9525">
            <a:noFill/>
          </a:ln>
        </p:spPr>
        <p:txBody>
          <a:bodyPr/>
          <a:p>
            <a:pPr lvl="0" eaLnBrk="1" hangingPunct="1">
              <a:spcBef>
                <a:spcPct val="0"/>
              </a:spcBef>
            </a:pPr>
            <a:endParaRPr lang="zh-CN" altLang="en-US" dirty="0">
              <a:ea typeface="宋体" panose="02010600030101010101" pitchFamily="2" charset="-122"/>
            </a:endParaRPr>
          </a:p>
        </p:txBody>
      </p:sp>
      <p:sp>
        <p:nvSpPr>
          <p:cNvPr id="2662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en-US" altLang="en-US" sz="1200" dirty="0"/>
            </a:fld>
            <a:endParaRPr lang="en-US"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4.png"/><Relationship Id="rId2" Type="http://schemas.openxmlformats.org/officeDocument/2006/relationships/tags" Target="../tags/tag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6286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nvPr>
        </p:nvSpPr>
        <p:spPr>
          <a:xfrm>
            <a:off x="46291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nvPr>
        </p:nvSpPr>
        <p:spPr>
          <a:xfrm>
            <a:off x="629842" y="1879386"/>
            <a:ext cx="3868340"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nvPr>
        </p:nvSpPr>
        <p:spPr>
          <a:xfrm>
            <a:off x="4629150" y="1879386"/>
            <a:ext cx="3887391"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日期占位符 2"/>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3887391" y="740798"/>
            <a:ext cx="4629150" cy="3656347"/>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139135"/>
            <a:ext cx="9144000" cy="4006270"/>
          </a:xfrm>
          <a:prstGeom prst="rect">
            <a:avLst/>
          </a:prstGeom>
          <a:blipFill dpi="0" rotWithShape="1">
            <a:blip r:embed="rId3">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pic>
        <p:nvPicPr>
          <p:cNvPr id="7" name="图片 6"/>
          <p:cNvPicPr>
            <a:picLocks noChangeAspect="1"/>
          </p:cNvPicPr>
          <p:nvPr userDrawn="1">
            <p:custDataLst>
              <p:tags r:id="rId4"/>
            </p:custDataLst>
          </p:nvPr>
        </p:nvPicPr>
        <p:blipFill>
          <a:blip r:embed="rId5"/>
          <a:stretch>
            <a:fillRect/>
          </a:stretch>
        </p:blipFill>
        <p:spPr>
          <a:xfrm>
            <a:off x="149543" y="72417"/>
            <a:ext cx="510540" cy="520734"/>
          </a:xfrm>
          <a:prstGeom prst="rect">
            <a:avLst/>
          </a:prstGeom>
        </p:spPr>
      </p:pic>
      <p:sp>
        <p:nvSpPr>
          <p:cNvPr id="2" name="标题 1"/>
          <p:cNvSpPr>
            <a:spLocks noGrp="1"/>
          </p:cNvSpPr>
          <p:nvPr>
            <p:ph type="title"/>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5" name="矩形 14"/>
          <p:cNvSpPr/>
          <p:nvPr userDrawn="1">
            <p:custDataLst>
              <p:tags r:id="rId2"/>
            </p:custDataLst>
          </p:nvPr>
        </p:nvSpPr>
        <p:spPr>
          <a:xfrm>
            <a:off x="0" y="1139227"/>
            <a:ext cx="9144000" cy="4006178"/>
          </a:xfrm>
          <a:prstGeom prst="rect">
            <a:avLst/>
          </a:prstGeom>
          <a:blipFill dpi="0" rotWithShape="1">
            <a:blip r:embed="rId3">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矩形 9"/>
          <p:cNvSpPr/>
          <p:nvPr userDrawn="1">
            <p:custDataLst>
              <p:tags r:id="rId4"/>
            </p:custDataLst>
          </p:nvPr>
        </p:nvSpPr>
        <p:spPr>
          <a:xfrm>
            <a:off x="0" y="0"/>
            <a:ext cx="9144000" cy="68605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350" baseline="0">
              <a:latin typeface="Arial" panose="020B0604020202020204" pitchFamily="34" charset="0"/>
              <a:ea typeface="隶书" panose="02010509060101010101" pitchFamily="49" charset="-122"/>
              <a:cs typeface="Viner Hand ITC" panose="03070502030502020203" charset="0"/>
              <a:sym typeface="+mn-ea"/>
            </a:endParaRPr>
          </a:p>
        </p:txBody>
      </p:sp>
      <p:sp>
        <p:nvSpPr>
          <p:cNvPr id="2" name="标题 1"/>
          <p:cNvSpPr>
            <a:spLocks noGrp="1"/>
          </p:cNvSpPr>
          <p:nvPr>
            <p:ph type="title"/>
            <p:custDataLst>
              <p:tags r:id="rId5"/>
            </p:custDataLst>
          </p:nvPr>
        </p:nvSpPr>
        <p:spPr>
          <a:xfrm>
            <a:off x="434700" y="178266"/>
            <a:ext cx="8278200" cy="331596"/>
          </a:xfrm>
        </p:spPr>
        <p:txBody>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862"/>
            <a:ext cx="4006800" cy="2171604"/>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862"/>
            <a:ext cx="4025700" cy="2171604"/>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3938"/>
            <a:ext cx="4006800" cy="586117"/>
          </a:xfrm>
        </p:spPr>
        <p:txBody>
          <a:bodyPr/>
          <a:lstStyle>
            <a:lvl1pP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11237"/>
            <a:ext cx="4025700" cy="586117"/>
          </a:xfrm>
        </p:spPr>
        <p:txBody>
          <a:bodyPr/>
          <a:lstStyle>
            <a:lvl1pP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6286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nvPr>
        </p:nvSpPr>
        <p:spPr>
          <a:xfrm>
            <a:off x="46291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nvPr>
        </p:nvSpPr>
        <p:spPr>
          <a:xfrm>
            <a:off x="629842" y="1879386"/>
            <a:ext cx="3868340"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nvPr>
        </p:nvSpPr>
        <p:spPr>
          <a:xfrm>
            <a:off x="4629150" y="1879386"/>
            <a:ext cx="3887391"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日期占位符 2"/>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3887391" y="740798"/>
            <a:ext cx="4629150" cy="3656347"/>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2_仅标题">
    <p:spTree>
      <p:nvGrpSpPr>
        <p:cNvPr id="1" name=""/>
        <p:cNvGrpSpPr/>
        <p:nvPr/>
      </p:nvGrpSpPr>
      <p:grpSpPr>
        <a:xfrm>
          <a:off x="0" y="0"/>
          <a:ext cx="0" cy="0"/>
          <a:chOff x="0" y="0"/>
          <a:chExt cx="0" cy="0"/>
        </a:xfrm>
      </p:grpSpPr>
      <p:sp>
        <p:nvSpPr>
          <p:cNvPr id="2" name="Title 1"/>
          <p:cNvSpPr>
            <a:spLocks noGrp="1"/>
          </p:cNvSpPr>
          <p:nvPr>
            <p:ph type="title"/>
          </p:nvPr>
        </p:nvSpPr>
        <p:spPr>
          <a:xfrm>
            <a:off x="654051" y="59551"/>
            <a:ext cx="7886699" cy="183413"/>
          </a:xfrm>
          <a:prstGeom prst="rect">
            <a:avLst/>
          </a:prstGeom>
        </p:spPr>
        <p:txBody>
          <a:bodyPr lIns="65032" tIns="32516" rIns="65032" bIns="32516"/>
          <a:lstStyle>
            <a:lvl1pPr>
              <a:defRPr sz="2400" b="0">
                <a:solidFill>
                  <a:srgbClr val="C00000"/>
                </a:solidFill>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en-US" noProof="1"/>
          </a:p>
        </p:txBody>
      </p:sp>
      <p:sp>
        <p:nvSpPr>
          <p:cNvPr id="10" name="内容占位符 9"/>
          <p:cNvSpPr>
            <a:spLocks noGrp="1"/>
          </p:cNvSpPr>
          <p:nvPr>
            <p:ph sz="quarter" idx="13"/>
          </p:nvPr>
        </p:nvSpPr>
        <p:spPr>
          <a:xfrm>
            <a:off x="685800" y="597085"/>
            <a:ext cx="7594600" cy="4077959"/>
          </a:xfrm>
          <a:prstGeom prst="rect">
            <a:avLst/>
          </a:prstGeom>
        </p:spPr>
        <p:txBody>
          <a:bodyPr/>
          <a:lstStyle>
            <a:lvl1pPr marL="0" indent="0">
              <a:buFontTx/>
              <a:buNone/>
              <a:defRPr sz="4000">
                <a:latin typeface="微软雅黑 Light" panose="020B0502040204020203" pitchFamily="34" charset="-122"/>
                <a:ea typeface="微软雅黑 Light" panose="020B0502040204020203" pitchFamily="34" charset="-122"/>
              </a:defRPr>
            </a:lvl1pPr>
            <a:lvl2pPr marL="342900" indent="0">
              <a:buFontTx/>
              <a:buNone/>
              <a:defRPr sz="3600">
                <a:latin typeface="微软雅黑 Light" panose="020B0502040204020203" pitchFamily="34" charset="-122"/>
                <a:ea typeface="微软雅黑 Light" panose="020B0502040204020203" pitchFamily="34" charset="-122"/>
              </a:defRPr>
            </a:lvl2pPr>
            <a:lvl3pPr marL="685800" indent="0">
              <a:buFontTx/>
              <a:buNone/>
              <a:defRPr sz="2800">
                <a:latin typeface="微软雅黑 Light" panose="020B0502040204020203" pitchFamily="34" charset="-122"/>
                <a:ea typeface="微软雅黑 Light" panose="020B0502040204020203" pitchFamily="34" charset="-122"/>
              </a:defRPr>
            </a:lvl3pPr>
            <a:lvl4pPr marL="1028700" indent="0">
              <a:buFontTx/>
              <a:buNone/>
              <a:defRPr sz="2400">
                <a:latin typeface="微软雅黑 Light" panose="020B0502040204020203" pitchFamily="34" charset="-122"/>
                <a:ea typeface="微软雅黑 Light" panose="020B0502040204020203" pitchFamily="34" charset="-122"/>
              </a:defRPr>
            </a:lvl4pPr>
            <a:lvl5pPr marL="1371600" indent="0">
              <a:buFontTx/>
              <a:buNone/>
              <a:defRPr sz="2400">
                <a:latin typeface="微软雅黑 Light" panose="020B0502040204020203" pitchFamily="34" charset="-122"/>
                <a:ea typeface="微软雅黑 Light" panose="020B0502040204020203"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4"/>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灯片编号占位符 4"/>
          <p:cNvSpPr>
            <a:spLocks noGrp="1"/>
          </p:cNvSpPr>
          <p:nvPr>
            <p:ph type="sldNum" sz="quarter" idx="16"/>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1_仅标题">
    <p:bg>
      <p:bgPr>
        <a:solidFill>
          <a:schemeClr val="bg1"/>
        </a:solidFill>
        <a:effectLst/>
      </p:bgPr>
    </p:bg>
    <p:spTree>
      <p:nvGrpSpPr>
        <p:cNvPr id="1" name=""/>
        <p:cNvGrpSpPr/>
        <p:nvPr/>
      </p:nvGrpSpPr>
      <p:grpSpPr>
        <a:xfrm>
          <a:off x="0" y="0"/>
          <a:ext cx="0" cy="0"/>
          <a:chOff x="0" y="0"/>
          <a:chExt cx="0" cy="0"/>
        </a:xfrm>
      </p:grpSpPr>
      <p:sp>
        <p:nvSpPr>
          <p:cNvPr id="3" name="文本框 8"/>
          <p:cNvSpPr txBox="1">
            <a:spLocks noChangeArrowheads="1"/>
          </p:cNvSpPr>
          <p:nvPr/>
        </p:nvSpPr>
        <p:spPr bwMode="auto">
          <a:xfrm>
            <a:off x="8445500" y="0"/>
            <a:ext cx="661988" cy="715963"/>
          </a:xfrm>
          <a:prstGeom prst="rect">
            <a:avLst/>
          </a:prstGeom>
          <a:noFill/>
          <a:ln>
            <a:noFill/>
          </a:ln>
        </p:spPr>
        <p:txBody>
          <a:bodyPr lIns="68570" tIns="34285" rIns="68570" bIns="34285">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学懂</a:t>
            </a:r>
            <a:endParaRPr kumimoji="0" lang="en-US" altLang="zh-CN" sz="1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弄通</a:t>
            </a:r>
            <a:endParaRPr kumimoji="0" lang="en-US" altLang="zh-CN" sz="1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做实</a:t>
            </a:r>
            <a:endParaRPr kumimoji="0" lang="zh-CN" altLang="en-US" sz="1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654051" y="59551"/>
            <a:ext cx="7886699" cy="183413"/>
          </a:xfrm>
          <a:prstGeom prst="rect">
            <a:avLst/>
          </a:prstGeom>
        </p:spPr>
        <p:txBody>
          <a:bodyPr lIns="65032" tIns="32516" rIns="65032" bIns="32516"/>
          <a:lstStyle>
            <a:lvl1pPr>
              <a:defRPr sz="2400" b="0">
                <a:solidFill>
                  <a:srgbClr val="C00000"/>
                </a:solidFill>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en-US" noProof="1"/>
          </a:p>
        </p:txBody>
      </p:sp>
      <p:sp>
        <p:nvSpPr>
          <p:cNvPr id="10" name="内容占位符 9"/>
          <p:cNvSpPr>
            <a:spLocks noGrp="1"/>
          </p:cNvSpPr>
          <p:nvPr>
            <p:ph sz="quarter" idx="13"/>
          </p:nvPr>
        </p:nvSpPr>
        <p:spPr>
          <a:xfrm>
            <a:off x="685800" y="597085"/>
            <a:ext cx="7594600" cy="4077959"/>
          </a:xfrm>
          <a:prstGeom prst="rect">
            <a:avLst/>
          </a:prstGeom>
        </p:spPr>
        <p:txBody>
          <a:bodyPr/>
          <a:lstStyle>
            <a:lvl1pPr marL="0" indent="0">
              <a:buFontTx/>
              <a:buNone/>
              <a:defRPr sz="4000">
                <a:latin typeface="微软雅黑 Light" panose="020B0502040204020203" pitchFamily="34" charset="-122"/>
                <a:ea typeface="微软雅黑 Light" panose="020B0502040204020203" pitchFamily="34" charset="-122"/>
              </a:defRPr>
            </a:lvl1pPr>
            <a:lvl2pPr marL="342900" indent="0">
              <a:buFontTx/>
              <a:buNone/>
              <a:defRPr sz="3600">
                <a:latin typeface="微软雅黑 Light" panose="020B0502040204020203" pitchFamily="34" charset="-122"/>
                <a:ea typeface="微软雅黑 Light" panose="020B0502040204020203" pitchFamily="34" charset="-122"/>
              </a:defRPr>
            </a:lvl2pPr>
            <a:lvl3pPr marL="685800" indent="0">
              <a:buFontTx/>
              <a:buNone/>
              <a:defRPr sz="2800">
                <a:latin typeface="微软雅黑 Light" panose="020B0502040204020203" pitchFamily="34" charset="-122"/>
                <a:ea typeface="微软雅黑 Light" panose="020B0502040204020203" pitchFamily="34" charset="-122"/>
              </a:defRPr>
            </a:lvl3pPr>
            <a:lvl4pPr marL="1028700" indent="0">
              <a:buFontTx/>
              <a:buNone/>
              <a:defRPr sz="2400">
                <a:latin typeface="微软雅黑 Light" panose="020B0502040204020203" pitchFamily="34" charset="-122"/>
                <a:ea typeface="微软雅黑 Light" panose="020B0502040204020203" pitchFamily="34" charset="-122"/>
              </a:defRPr>
            </a:lvl4pPr>
            <a:lvl5pPr marL="1371600" indent="0">
              <a:buFontTx/>
              <a:buNone/>
              <a:defRPr sz="2400">
                <a:latin typeface="微软雅黑 Light" panose="020B0502040204020203" pitchFamily="34" charset="-122"/>
                <a:ea typeface="微软雅黑 Light" panose="020B0502040204020203"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1" name="日期占位符 3"/>
          <p:cNvSpPr>
            <a:spLocks noGrp="1"/>
          </p:cNvSpPr>
          <p:nvPr>
            <p:ph type="dt" sz="half" idx="2"/>
          </p:nvPr>
        </p:nvSpPr>
        <p:spPr>
          <a:xfrm>
            <a:off x="628650" y="4768850"/>
            <a:ext cx="2057400" cy="273050"/>
          </a:xfrm>
          <a:prstGeom prst="rect">
            <a:avLst/>
          </a:prstGeom>
        </p:spPr>
        <p:txBody>
          <a:bodyPr vert="horz" wrap="square" lIns="91440" tIns="45720" rIns="91440" bIns="45720" numCol="1" anchor="ctr" anchorCtr="0" compatLnSpc="1"/>
          <a:lstStyle>
            <a:lvl1pPr>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12" name="页脚占位符 4"/>
          <p:cNvSpPr>
            <a:spLocks noGrp="1"/>
          </p:cNvSpPr>
          <p:nvPr>
            <p:ph type="ftr" sz="quarter" idx="3"/>
          </p:nvPr>
        </p:nvSpPr>
        <p:spPr>
          <a:xfrm>
            <a:off x="3028950" y="4768850"/>
            <a:ext cx="3086100" cy="273050"/>
          </a:xfrm>
          <a:prstGeom prst="rect">
            <a:avLst/>
          </a:prstGeom>
        </p:spPr>
        <p:txBody>
          <a:bodyPr vert="horz" wrap="square" lIns="91440" tIns="45720" rIns="91440" bIns="45720" numCol="1" anchor="ctr" anchorCtr="0" compatLnSpc="1"/>
          <a:lstStyle>
            <a:lvl1pPr>
              <a:defRPr/>
            </a:lvl1pP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13" name="灯片编号占位符 5"/>
          <p:cNvSpPr>
            <a:spLocks noGrp="1"/>
          </p:cNvSpPr>
          <p:nvPr>
            <p:ph type="sldNum" sz="quarter" idx="4"/>
          </p:nvPr>
        </p:nvSpPr>
        <p:spPr>
          <a:xfrm>
            <a:off x="6457950" y="4768850"/>
            <a:ext cx="2057400" cy="273050"/>
          </a:xfrm>
          <a:prstGeom prst="rect">
            <a:avLst/>
          </a:prstGeom>
        </p:spPr>
        <p:txBody>
          <a:bodyPr vert="horz" wrap="square" lIns="91440" tIns="45720" rIns="91440" bIns="45720" numCol="1" anchor="ctr" anchorCtr="0" compatLnSpc="1"/>
          <a:lstStyle>
            <a:lvl1pPr>
              <a:defRPr/>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10C3A89-619D-49DF-BF98-88B5D4984CE3}"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第四部分">
    <p:spTree>
      <p:nvGrpSpPr>
        <p:cNvPr id="1" name=""/>
        <p:cNvGrpSpPr/>
        <p:nvPr/>
      </p:nvGrpSpPr>
      <p:grpSpPr>
        <a:xfrm>
          <a:off x="0" y="0"/>
          <a:ext cx="0" cy="0"/>
          <a:chOff x="0" y="0"/>
          <a:chExt cx="0" cy="0"/>
        </a:xfrm>
      </p:grpSpPr>
      <p:sp>
        <p:nvSpPr>
          <p:cNvPr id="2" name="标题 1"/>
          <p:cNvSpPr>
            <a:spLocks noGrp="1"/>
          </p:cNvSpPr>
          <p:nvPr>
            <p:ph type="title"/>
          </p:nvPr>
        </p:nvSpPr>
        <p:spPr>
          <a:xfrm>
            <a:off x="524313" y="388096"/>
            <a:ext cx="8229600" cy="857462"/>
          </a:xfrm>
          <a:prstGeom prst="rect">
            <a:avLst/>
          </a:prstGeom>
        </p:spPr>
        <p:txBody>
          <a:bodyPr lIns="102401" tIns="51201" rIns="102401" bIns="51201"/>
          <a:lstStyle>
            <a:lvl1pPr algn="ctr">
              <a:defRPr sz="1650" b="1">
                <a:solidFill>
                  <a:srgbClr val="C00000"/>
                </a:solidFill>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6286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nvPr>
        </p:nvSpPr>
        <p:spPr>
          <a:xfrm>
            <a:off x="46291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6286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nvPr>
        </p:nvSpPr>
        <p:spPr>
          <a:xfrm>
            <a:off x="46291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nvPr>
        </p:nvSpPr>
        <p:spPr>
          <a:xfrm>
            <a:off x="629842" y="1879386"/>
            <a:ext cx="3868340"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nvPr>
        </p:nvSpPr>
        <p:spPr>
          <a:xfrm>
            <a:off x="4629150" y="1879386"/>
            <a:ext cx="3887391"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日期占位符 2"/>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3887391" y="740798"/>
            <a:ext cx="4629150" cy="3656347"/>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nvPr>
        </p:nvSpPr>
        <p:spPr>
          <a:xfrm>
            <a:off x="629842" y="1879386"/>
            <a:ext cx="3868340"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nvPr>
        </p:nvSpPr>
        <p:spPr>
          <a:xfrm>
            <a:off x="4629150" y="1879386"/>
            <a:ext cx="3887391"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6286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nvPr>
        </p:nvSpPr>
        <p:spPr>
          <a:xfrm>
            <a:off x="4629150" y="1369642"/>
            <a:ext cx="3886200" cy="3264511"/>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nvPr>
        </p:nvSpPr>
        <p:spPr>
          <a:xfrm>
            <a:off x="629842" y="1879386"/>
            <a:ext cx="3868340"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nvPr>
        </p:nvSpPr>
        <p:spPr>
          <a:xfrm>
            <a:off x="4629150" y="1879386"/>
            <a:ext cx="3887391" cy="276429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日期占位符 2"/>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3887391" y="740798"/>
            <a:ext cx="4629150" cy="3656347"/>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日期占位符 2"/>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3887391" y="740798"/>
            <a:ext cx="4629150" cy="3656347"/>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spTree>
  </p:cSld>
  <p:clrMapOvr>
    <a:masterClrMapping/>
  </p:clrMapOvr>
  <p:transition spd="slow"/>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3.png"/><Relationship Id="rId15" Type="http://schemas.openxmlformats.org/officeDocument/2006/relationships/image" Target="../media/image2.png"/><Relationship Id="rId14" Type="http://schemas.openxmlformats.org/officeDocument/2006/relationships/image" Target="../media/image1.jpeg"/><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8" Type="http://schemas.openxmlformats.org/officeDocument/2006/relationships/theme" Target="../theme/theme3.xml"/><Relationship Id="rId17" Type="http://schemas.openxmlformats.org/officeDocument/2006/relationships/image" Target="../media/image3.png"/><Relationship Id="rId16" Type="http://schemas.openxmlformats.org/officeDocument/2006/relationships/image" Target="../media/image2.png"/><Relationship Id="rId15" Type="http://schemas.openxmlformats.org/officeDocument/2006/relationships/image" Target="../media/image1.jpeg"/><Relationship Id="rId14" Type="http://schemas.openxmlformats.org/officeDocument/2006/relationships/slideLayout" Target="../slideLayouts/slideLayout38.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 Type="http://schemas.openxmlformats.org/officeDocument/2006/relationships/slideLayout" Target="../slideLayouts/slideLayout40.xml"/><Relationship Id="rId15" Type="http://schemas.openxmlformats.org/officeDocument/2006/relationships/theme" Target="../theme/theme4.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8.xml"/><Relationship Id="rId8" Type="http://schemas.openxmlformats.org/officeDocument/2006/relationships/slideLayout" Target="../slideLayouts/slideLayout57.xml"/><Relationship Id="rId7" Type="http://schemas.openxmlformats.org/officeDocument/2006/relationships/slideLayout" Target="../slideLayouts/slideLayout56.xml"/><Relationship Id="rId6" Type="http://schemas.openxmlformats.org/officeDocument/2006/relationships/slideLayout" Target="../slideLayouts/slideLayout55.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5" Type="http://schemas.openxmlformats.org/officeDocument/2006/relationships/theme" Target="../theme/theme5.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60.xml"/><Relationship Id="rId10" Type="http://schemas.openxmlformats.org/officeDocument/2006/relationships/slideLayout" Target="../slideLayouts/slideLayout59.xml"/><Relationship Id="rId1"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Title Placeholder 1"/>
          <p:cNvSpPr>
            <a:spLocks noGrp="1"/>
          </p:cNvSpPr>
          <p:nvPr>
            <p:ph type="title"/>
          </p:nvPr>
        </p:nvSpPr>
        <p:spPr>
          <a:xfrm>
            <a:off x="628650" y="274638"/>
            <a:ext cx="7886700" cy="993775"/>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7" name="Text Placeholder 2"/>
          <p:cNvSpPr>
            <a:spLocks noGrp="1"/>
          </p:cNvSpPr>
          <p:nvPr>
            <p:ph type="body"/>
          </p:nvPr>
        </p:nvSpPr>
        <p:spPr>
          <a:xfrm>
            <a:off x="628650" y="1370013"/>
            <a:ext cx="7886700" cy="3263900"/>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4768850"/>
            <a:ext cx="2057400" cy="273050"/>
          </a:xfrm>
          <a:prstGeom prst="rect">
            <a:avLst/>
          </a:prstGeom>
        </p:spPr>
        <p:txBody>
          <a:bodyPr vert="horz" wrap="square" lIns="91440" tIns="45720" rIns="91440" bIns="45720" numCol="1" anchor="ctr" anchorCtr="0" compatLnSpc="1"/>
          <a:lstStyle>
            <a:lvl1pPr>
              <a:defRPr sz="900">
                <a:solidFill>
                  <a:srgbClr val="898989"/>
                </a:solidFill>
                <a:latin typeface="Calibri" panose="020F0502020204030204" pitchFamily="34" charset="0"/>
                <a:ea typeface="等线"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Footer Placeholder 4"/>
          <p:cNvSpPr>
            <a:spLocks noGrp="1"/>
          </p:cNvSpPr>
          <p:nvPr>
            <p:ph type="ftr" sz="quarter" idx="3"/>
          </p:nvPr>
        </p:nvSpPr>
        <p:spPr>
          <a:xfrm>
            <a:off x="3028950" y="4768850"/>
            <a:ext cx="3086100" cy="273050"/>
          </a:xfrm>
          <a:prstGeom prst="rect">
            <a:avLst/>
          </a:prstGeom>
        </p:spPr>
        <p:txBody>
          <a:bodyPr vert="horz" wrap="square" lIns="91440" tIns="45720" rIns="91440" bIns="45720" numCol="1" anchor="ctr" anchorCtr="0" compatLnSpc="1"/>
          <a:lstStyle>
            <a:lvl1pPr algn="ctr">
              <a:defRPr sz="900">
                <a:solidFill>
                  <a:srgbClr val="898989"/>
                </a:solidFill>
                <a:latin typeface="Calibri" panose="020F0502020204030204" pitchFamily="34" charset="0"/>
                <a:ea typeface="等线" panose="02010600030101010101" pitchFamily="2" charset="-122"/>
              </a:defRPr>
            </a:lvl1pP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8850"/>
            <a:ext cx="2057400" cy="273050"/>
          </a:xfrm>
          <a:prstGeom prst="rect">
            <a:avLst/>
          </a:prstGeom>
        </p:spPr>
        <p:txBody>
          <a:bodyPr vert="horz" wrap="square" lIns="91440" tIns="45720" rIns="91440" bIns="45720" numCol="1" anchor="ctr" anchorCtr="0" compatLnSpc="1"/>
          <a:lstStyle>
            <a:lvl1pPr algn="r">
              <a:defRPr sz="900">
                <a:solidFill>
                  <a:srgbClr val="898989"/>
                </a:solidFill>
                <a:latin typeface="Calibri" panose="020F0502020204030204" pitchFamily="34" charset="0"/>
                <a:ea typeface="等线"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49BBDD0B-36ED-4ED9-8E03-D4A51888C95E}"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pic>
        <p:nvPicPr>
          <p:cNvPr id="1031" name="图片 6"/>
          <p:cNvPicPr>
            <a:picLocks noChangeAspect="1"/>
          </p:cNvPicPr>
          <p:nvPr userDrawn="1"/>
        </p:nvPicPr>
        <p:blipFill>
          <a:blip r:embed="rId12"/>
          <a:stretch>
            <a:fillRect/>
          </a:stretch>
        </p:blipFill>
        <p:spPr>
          <a:xfrm>
            <a:off x="-14287" y="0"/>
            <a:ext cx="9158287" cy="5143500"/>
          </a:xfrm>
          <a:prstGeom prst="rect">
            <a:avLst/>
          </a:prstGeom>
          <a:noFill/>
          <a:ln w="9525">
            <a:noFill/>
          </a:ln>
        </p:spPr>
      </p:pic>
      <p:pic>
        <p:nvPicPr>
          <p:cNvPr id="1032" name="图片 7"/>
          <p:cNvPicPr>
            <a:picLocks noChangeAspect="1"/>
          </p:cNvPicPr>
          <p:nvPr userDrawn="1"/>
        </p:nvPicPr>
        <p:blipFill>
          <a:blip r:embed="rId13"/>
          <a:stretch>
            <a:fillRect/>
          </a:stretch>
        </p:blipFill>
        <p:spPr>
          <a:xfrm>
            <a:off x="-25400" y="4159250"/>
            <a:ext cx="9207500" cy="985838"/>
          </a:xfrm>
          <a:prstGeom prst="rect">
            <a:avLst/>
          </a:prstGeom>
          <a:noFill/>
          <a:ln w="9525">
            <a:noFill/>
          </a:ln>
        </p:spPr>
      </p:pic>
      <p:pic>
        <p:nvPicPr>
          <p:cNvPr id="1033" name="图片 8"/>
          <p:cNvPicPr>
            <a:picLocks noChangeAspect="1"/>
          </p:cNvPicPr>
          <p:nvPr userDrawn="1"/>
        </p:nvPicPr>
        <p:blipFill>
          <a:blip r:embed="rId14"/>
          <a:stretch>
            <a:fillRect/>
          </a:stretch>
        </p:blipFill>
        <p:spPr>
          <a:xfrm>
            <a:off x="-3857625" y="4449763"/>
            <a:ext cx="13007975" cy="703262"/>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Title Placeholder 1"/>
          <p:cNvSpPr>
            <a:spLocks noGrp="1"/>
          </p:cNvSpPr>
          <p:nvPr>
            <p:ph type="title"/>
          </p:nvPr>
        </p:nvSpPr>
        <p:spPr>
          <a:xfrm>
            <a:off x="628650" y="274638"/>
            <a:ext cx="7886700" cy="993775"/>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2051" name="Text Placeholder 2"/>
          <p:cNvSpPr>
            <a:spLocks noGrp="1"/>
          </p:cNvSpPr>
          <p:nvPr>
            <p:ph type="body"/>
          </p:nvPr>
        </p:nvSpPr>
        <p:spPr>
          <a:xfrm>
            <a:off x="628650" y="1370013"/>
            <a:ext cx="7886700" cy="3263900"/>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4768850"/>
            <a:ext cx="2057400" cy="273050"/>
          </a:xfrm>
          <a:prstGeom prst="rect">
            <a:avLst/>
          </a:prstGeom>
        </p:spPr>
        <p:txBody>
          <a:bodyPr vert="horz" wrap="square" lIns="91440" tIns="45720" rIns="91440" bIns="45720" numCol="1" anchor="ctr" anchorCtr="0" compatLnSpc="1"/>
          <a:lstStyle>
            <a:lvl1pPr>
              <a:defRPr sz="900">
                <a:solidFill>
                  <a:srgbClr val="898989"/>
                </a:solidFill>
                <a:latin typeface="Calibri" panose="020F0502020204030204" pitchFamily="34" charset="0"/>
                <a:ea typeface="等线"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Footer Placeholder 4"/>
          <p:cNvSpPr>
            <a:spLocks noGrp="1"/>
          </p:cNvSpPr>
          <p:nvPr>
            <p:ph type="ftr" sz="quarter" idx="3"/>
          </p:nvPr>
        </p:nvSpPr>
        <p:spPr>
          <a:xfrm>
            <a:off x="3028950" y="4768850"/>
            <a:ext cx="3086100" cy="273050"/>
          </a:xfrm>
          <a:prstGeom prst="rect">
            <a:avLst/>
          </a:prstGeom>
        </p:spPr>
        <p:txBody>
          <a:bodyPr vert="horz" wrap="square" lIns="91440" tIns="45720" rIns="91440" bIns="45720" numCol="1" anchor="ctr" anchorCtr="0" compatLnSpc="1"/>
          <a:lstStyle>
            <a:lvl1pPr algn="ctr">
              <a:defRPr sz="900">
                <a:solidFill>
                  <a:srgbClr val="898989"/>
                </a:solidFill>
                <a:latin typeface="Calibri" panose="020F0502020204030204" pitchFamily="34" charset="0"/>
                <a:ea typeface="等线" panose="02010600030101010101" pitchFamily="2" charset="-122"/>
              </a:defRPr>
            </a:lvl1pP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8850"/>
            <a:ext cx="2057400" cy="273050"/>
          </a:xfrm>
          <a:prstGeom prst="rect">
            <a:avLst/>
          </a:prstGeom>
        </p:spPr>
        <p:txBody>
          <a:bodyPr vert="horz" wrap="square" lIns="91440" tIns="45720" rIns="91440" bIns="45720" numCol="1" anchor="ctr" anchorCtr="0" compatLnSpc="1"/>
          <a:lstStyle>
            <a:lvl1pPr algn="r">
              <a:defRPr sz="900">
                <a:solidFill>
                  <a:srgbClr val="898989"/>
                </a:solidFill>
                <a:latin typeface="Calibri" panose="020F0502020204030204" pitchFamily="34" charset="0"/>
                <a:ea typeface="等线"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D8B58EB-F5FA-4B0E-90EF-FE575CD900F8}"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pic>
        <p:nvPicPr>
          <p:cNvPr id="2055" name="图片 6"/>
          <p:cNvPicPr>
            <a:picLocks noChangeAspect="1"/>
          </p:cNvPicPr>
          <p:nvPr userDrawn="1"/>
        </p:nvPicPr>
        <p:blipFill>
          <a:blip r:embed="rId14"/>
          <a:stretch>
            <a:fillRect/>
          </a:stretch>
        </p:blipFill>
        <p:spPr>
          <a:xfrm>
            <a:off x="-14287" y="0"/>
            <a:ext cx="9158287" cy="5143500"/>
          </a:xfrm>
          <a:prstGeom prst="rect">
            <a:avLst/>
          </a:prstGeom>
          <a:noFill/>
          <a:ln w="9525">
            <a:noFill/>
          </a:ln>
        </p:spPr>
      </p:pic>
      <p:pic>
        <p:nvPicPr>
          <p:cNvPr id="2056" name="图片 7"/>
          <p:cNvPicPr>
            <a:picLocks noChangeAspect="1"/>
          </p:cNvPicPr>
          <p:nvPr userDrawn="1"/>
        </p:nvPicPr>
        <p:blipFill>
          <a:blip r:embed="rId15"/>
          <a:stretch>
            <a:fillRect/>
          </a:stretch>
        </p:blipFill>
        <p:spPr>
          <a:xfrm>
            <a:off x="-25400" y="4159250"/>
            <a:ext cx="9207500" cy="985838"/>
          </a:xfrm>
          <a:prstGeom prst="rect">
            <a:avLst/>
          </a:prstGeom>
          <a:noFill/>
          <a:ln w="9525">
            <a:noFill/>
          </a:ln>
        </p:spPr>
      </p:pic>
      <p:pic>
        <p:nvPicPr>
          <p:cNvPr id="2057" name="图片 8"/>
          <p:cNvPicPr>
            <a:picLocks noChangeAspect="1"/>
          </p:cNvPicPr>
          <p:nvPr userDrawn="1"/>
        </p:nvPicPr>
        <p:blipFill>
          <a:blip r:embed="rId16"/>
          <a:stretch>
            <a:fillRect/>
          </a:stretch>
        </p:blipFill>
        <p:spPr>
          <a:xfrm>
            <a:off x="-3857625" y="4449763"/>
            <a:ext cx="13007975" cy="703262"/>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slow"/>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Title Placeholder 1"/>
          <p:cNvSpPr>
            <a:spLocks noGrp="1"/>
          </p:cNvSpPr>
          <p:nvPr>
            <p:ph type="title"/>
          </p:nvPr>
        </p:nvSpPr>
        <p:spPr>
          <a:xfrm>
            <a:off x="628650" y="274638"/>
            <a:ext cx="7886700" cy="993775"/>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3075" name="Text Placeholder 2"/>
          <p:cNvSpPr>
            <a:spLocks noGrp="1"/>
          </p:cNvSpPr>
          <p:nvPr>
            <p:ph type="body"/>
          </p:nvPr>
        </p:nvSpPr>
        <p:spPr>
          <a:xfrm>
            <a:off x="628650" y="1370013"/>
            <a:ext cx="7886700" cy="3263900"/>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4768850"/>
            <a:ext cx="2057400" cy="273050"/>
          </a:xfrm>
          <a:prstGeom prst="rect">
            <a:avLst/>
          </a:prstGeom>
        </p:spPr>
        <p:txBody>
          <a:bodyPr vert="horz" wrap="square" lIns="91440" tIns="45720" rIns="91440" bIns="45720" numCol="1" anchor="ctr" anchorCtr="0" compatLnSpc="1"/>
          <a:lstStyle>
            <a:lvl1pPr>
              <a:defRPr sz="900">
                <a:solidFill>
                  <a:srgbClr val="898989"/>
                </a:solidFill>
                <a:latin typeface="Calibri" panose="020F0502020204030204" pitchFamily="34" charset="0"/>
                <a:ea typeface="等线"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Footer Placeholder 4"/>
          <p:cNvSpPr>
            <a:spLocks noGrp="1"/>
          </p:cNvSpPr>
          <p:nvPr>
            <p:ph type="ftr" sz="quarter" idx="3"/>
          </p:nvPr>
        </p:nvSpPr>
        <p:spPr>
          <a:xfrm>
            <a:off x="3028950" y="4768850"/>
            <a:ext cx="3086100" cy="273050"/>
          </a:xfrm>
          <a:prstGeom prst="rect">
            <a:avLst/>
          </a:prstGeom>
        </p:spPr>
        <p:txBody>
          <a:bodyPr vert="horz" wrap="square" lIns="91440" tIns="45720" rIns="91440" bIns="45720" numCol="1" anchor="ctr" anchorCtr="0" compatLnSpc="1"/>
          <a:lstStyle>
            <a:lvl1pPr algn="ctr">
              <a:defRPr sz="900">
                <a:solidFill>
                  <a:srgbClr val="898989"/>
                </a:solidFill>
                <a:latin typeface="Calibri" panose="020F0502020204030204" pitchFamily="34" charset="0"/>
                <a:ea typeface="等线" panose="02010600030101010101" pitchFamily="2" charset="-122"/>
              </a:defRPr>
            </a:lvl1pP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8850"/>
            <a:ext cx="2057400" cy="273050"/>
          </a:xfrm>
          <a:prstGeom prst="rect">
            <a:avLst/>
          </a:prstGeom>
        </p:spPr>
        <p:txBody>
          <a:bodyPr vert="horz" wrap="square" lIns="91440" tIns="45720" rIns="91440" bIns="45720" numCol="1" anchor="ctr" anchorCtr="0" compatLnSpc="1"/>
          <a:lstStyle>
            <a:lvl1pPr algn="r">
              <a:defRPr sz="900">
                <a:solidFill>
                  <a:srgbClr val="898989"/>
                </a:solidFill>
                <a:latin typeface="Calibri" panose="020F0502020204030204" pitchFamily="34" charset="0"/>
                <a:ea typeface="等线"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7C0E5619-6712-4695-8CFF-BCB8D324EA8C}"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pic>
        <p:nvPicPr>
          <p:cNvPr id="3079" name="图片 6"/>
          <p:cNvPicPr>
            <a:picLocks noChangeAspect="1"/>
          </p:cNvPicPr>
          <p:nvPr userDrawn="1"/>
        </p:nvPicPr>
        <p:blipFill>
          <a:blip r:embed="rId15"/>
          <a:stretch>
            <a:fillRect/>
          </a:stretch>
        </p:blipFill>
        <p:spPr>
          <a:xfrm>
            <a:off x="-14287" y="0"/>
            <a:ext cx="9158287" cy="5143500"/>
          </a:xfrm>
          <a:prstGeom prst="rect">
            <a:avLst/>
          </a:prstGeom>
          <a:noFill/>
          <a:ln w="9525">
            <a:noFill/>
          </a:ln>
        </p:spPr>
      </p:pic>
      <p:pic>
        <p:nvPicPr>
          <p:cNvPr id="3080" name="图片 7"/>
          <p:cNvPicPr>
            <a:picLocks noChangeAspect="1"/>
          </p:cNvPicPr>
          <p:nvPr userDrawn="1"/>
        </p:nvPicPr>
        <p:blipFill>
          <a:blip r:embed="rId16"/>
          <a:stretch>
            <a:fillRect/>
          </a:stretch>
        </p:blipFill>
        <p:spPr>
          <a:xfrm>
            <a:off x="-25400" y="4159250"/>
            <a:ext cx="9207500" cy="985838"/>
          </a:xfrm>
          <a:prstGeom prst="rect">
            <a:avLst/>
          </a:prstGeom>
          <a:noFill/>
          <a:ln w="9525">
            <a:noFill/>
          </a:ln>
        </p:spPr>
      </p:pic>
      <p:pic>
        <p:nvPicPr>
          <p:cNvPr id="3081" name="图片 8"/>
          <p:cNvPicPr>
            <a:picLocks noChangeAspect="1"/>
          </p:cNvPicPr>
          <p:nvPr userDrawn="1"/>
        </p:nvPicPr>
        <p:blipFill>
          <a:blip r:embed="rId17"/>
          <a:stretch>
            <a:fillRect/>
          </a:stretch>
        </p:blipFill>
        <p:spPr>
          <a:xfrm>
            <a:off x="-3857625" y="4449763"/>
            <a:ext cx="13007975" cy="703262"/>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p:transition spd="slow"/>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Title Placeholder 1"/>
          <p:cNvSpPr>
            <a:spLocks noGrp="1"/>
          </p:cNvSpPr>
          <p:nvPr>
            <p:ph type="title"/>
          </p:nvPr>
        </p:nvSpPr>
        <p:spPr>
          <a:xfrm>
            <a:off x="628650" y="274638"/>
            <a:ext cx="7886700" cy="993775"/>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4099" name="Text Placeholder 2"/>
          <p:cNvSpPr>
            <a:spLocks noGrp="1"/>
          </p:cNvSpPr>
          <p:nvPr>
            <p:ph type="body"/>
          </p:nvPr>
        </p:nvSpPr>
        <p:spPr>
          <a:xfrm>
            <a:off x="628650" y="1370013"/>
            <a:ext cx="7886700" cy="3263900"/>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4768850"/>
            <a:ext cx="2057400" cy="273050"/>
          </a:xfrm>
          <a:prstGeom prst="rect">
            <a:avLst/>
          </a:prstGeom>
        </p:spPr>
        <p:txBody>
          <a:bodyPr vert="horz" wrap="square" lIns="91440" tIns="45720" rIns="91440" bIns="45720" numCol="1" anchor="ctr" anchorCtr="0" compatLnSpc="1"/>
          <a:lstStyle>
            <a:lvl1pPr>
              <a:defRPr sz="900">
                <a:solidFill>
                  <a:srgbClr val="898989"/>
                </a:solidFill>
                <a:latin typeface="Calibri" panose="020F0502020204030204" pitchFamily="34" charset="0"/>
                <a:ea typeface="等线"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Footer Placeholder 4"/>
          <p:cNvSpPr>
            <a:spLocks noGrp="1"/>
          </p:cNvSpPr>
          <p:nvPr>
            <p:ph type="ftr" sz="quarter" idx="3"/>
          </p:nvPr>
        </p:nvSpPr>
        <p:spPr>
          <a:xfrm>
            <a:off x="3028950" y="4768850"/>
            <a:ext cx="3086100" cy="273050"/>
          </a:xfrm>
          <a:prstGeom prst="rect">
            <a:avLst/>
          </a:prstGeom>
        </p:spPr>
        <p:txBody>
          <a:bodyPr vert="horz" wrap="square" lIns="91440" tIns="45720" rIns="91440" bIns="45720" numCol="1" anchor="ctr" anchorCtr="0" compatLnSpc="1"/>
          <a:lstStyle>
            <a:lvl1pPr algn="ctr">
              <a:defRPr sz="900">
                <a:solidFill>
                  <a:srgbClr val="898989"/>
                </a:solidFill>
                <a:latin typeface="Calibri" panose="020F0502020204030204" pitchFamily="34" charset="0"/>
                <a:ea typeface="等线" panose="02010600030101010101" pitchFamily="2" charset="-122"/>
              </a:defRPr>
            </a:lvl1pP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8850"/>
            <a:ext cx="2057400" cy="273050"/>
          </a:xfrm>
          <a:prstGeom prst="rect">
            <a:avLst/>
          </a:prstGeom>
        </p:spPr>
        <p:txBody>
          <a:bodyPr vert="horz" wrap="square" lIns="91440" tIns="45720" rIns="91440" bIns="45720" numCol="1" anchor="ctr" anchorCtr="0" compatLnSpc="1"/>
          <a:lstStyle>
            <a:lvl1pPr algn="r">
              <a:defRPr sz="900">
                <a:solidFill>
                  <a:srgbClr val="898989"/>
                </a:solidFill>
                <a:latin typeface="Calibri" panose="020F0502020204030204" pitchFamily="34" charset="0"/>
                <a:ea typeface="等线"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E67BC95E-7C4E-4F48-BDF9-94D45CCEE6B7}"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pic>
        <p:nvPicPr>
          <p:cNvPr id="4103" name="图片 6"/>
          <p:cNvPicPr>
            <a:picLocks noChangeAspect="1"/>
          </p:cNvPicPr>
          <p:nvPr userDrawn="1"/>
        </p:nvPicPr>
        <p:blipFill>
          <a:blip r:embed="rId12"/>
          <a:stretch>
            <a:fillRect/>
          </a:stretch>
        </p:blipFill>
        <p:spPr>
          <a:xfrm>
            <a:off x="-14287" y="0"/>
            <a:ext cx="9158287" cy="5143500"/>
          </a:xfrm>
          <a:prstGeom prst="rect">
            <a:avLst/>
          </a:prstGeom>
          <a:noFill/>
          <a:ln w="9525">
            <a:noFill/>
          </a:ln>
        </p:spPr>
      </p:pic>
      <p:pic>
        <p:nvPicPr>
          <p:cNvPr id="4104" name="图片 7"/>
          <p:cNvPicPr>
            <a:picLocks noChangeAspect="1"/>
          </p:cNvPicPr>
          <p:nvPr userDrawn="1"/>
        </p:nvPicPr>
        <p:blipFill>
          <a:blip r:embed="rId13"/>
          <a:stretch>
            <a:fillRect/>
          </a:stretch>
        </p:blipFill>
        <p:spPr>
          <a:xfrm>
            <a:off x="-25400" y="4159250"/>
            <a:ext cx="9207500" cy="985838"/>
          </a:xfrm>
          <a:prstGeom prst="rect">
            <a:avLst/>
          </a:prstGeom>
          <a:noFill/>
          <a:ln w="9525">
            <a:noFill/>
          </a:ln>
        </p:spPr>
      </p:pic>
      <p:pic>
        <p:nvPicPr>
          <p:cNvPr id="4105" name="图片 8"/>
          <p:cNvPicPr>
            <a:picLocks noChangeAspect="1"/>
          </p:cNvPicPr>
          <p:nvPr userDrawn="1"/>
        </p:nvPicPr>
        <p:blipFill>
          <a:blip r:embed="rId14"/>
          <a:stretch>
            <a:fillRect/>
          </a:stretch>
        </p:blipFill>
        <p:spPr>
          <a:xfrm>
            <a:off x="-3857625" y="4449763"/>
            <a:ext cx="13007975" cy="703262"/>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ransition spd="slow"/>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Title Placeholder 1"/>
          <p:cNvSpPr>
            <a:spLocks noGrp="1"/>
          </p:cNvSpPr>
          <p:nvPr>
            <p:ph type="title"/>
          </p:nvPr>
        </p:nvSpPr>
        <p:spPr>
          <a:xfrm>
            <a:off x="628650" y="274638"/>
            <a:ext cx="7886700" cy="993775"/>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5123" name="Text Placeholder 2"/>
          <p:cNvSpPr>
            <a:spLocks noGrp="1"/>
          </p:cNvSpPr>
          <p:nvPr>
            <p:ph type="body"/>
          </p:nvPr>
        </p:nvSpPr>
        <p:spPr>
          <a:xfrm>
            <a:off x="628650" y="1370013"/>
            <a:ext cx="7886700" cy="3263900"/>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628650" y="4768850"/>
            <a:ext cx="2057400" cy="273050"/>
          </a:xfrm>
          <a:prstGeom prst="rect">
            <a:avLst/>
          </a:prstGeom>
        </p:spPr>
        <p:txBody>
          <a:bodyPr vert="horz" wrap="square" lIns="91440" tIns="45720" rIns="91440" bIns="45720" numCol="1" anchor="ctr" anchorCtr="0" compatLnSpc="1"/>
          <a:lstStyle>
            <a:lvl1pPr>
              <a:defRPr sz="900">
                <a:solidFill>
                  <a:srgbClr val="898989"/>
                </a:solidFill>
                <a:latin typeface="Calibri" panose="020F0502020204030204" pitchFamily="34" charset="0"/>
                <a:ea typeface="等线"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5" name="Footer Placeholder 4"/>
          <p:cNvSpPr>
            <a:spLocks noGrp="1"/>
          </p:cNvSpPr>
          <p:nvPr>
            <p:ph type="ftr" sz="quarter" idx="3"/>
          </p:nvPr>
        </p:nvSpPr>
        <p:spPr>
          <a:xfrm>
            <a:off x="3028950" y="4768850"/>
            <a:ext cx="3086100" cy="273050"/>
          </a:xfrm>
          <a:prstGeom prst="rect">
            <a:avLst/>
          </a:prstGeom>
        </p:spPr>
        <p:txBody>
          <a:bodyPr vert="horz" wrap="square" lIns="91440" tIns="45720" rIns="91440" bIns="45720" numCol="1" anchor="ctr" anchorCtr="0" compatLnSpc="1"/>
          <a:lstStyle>
            <a:lvl1pPr algn="ctr">
              <a:defRPr sz="900">
                <a:solidFill>
                  <a:srgbClr val="898989"/>
                </a:solidFill>
                <a:latin typeface="Calibri" panose="020F0502020204030204" pitchFamily="34" charset="0"/>
                <a:ea typeface="等线" panose="02010600030101010101" pitchFamily="2" charset="-122"/>
              </a:defRPr>
            </a:lvl1pP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rgbClr val="898989"/>
              </a:solidFill>
              <a:effectLst/>
              <a:uLnTx/>
              <a:uFillTx/>
              <a:latin typeface="Calibri" panose="020F0502020204030204" pitchFamily="34" charset="0"/>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8850"/>
            <a:ext cx="2057400" cy="273050"/>
          </a:xfrm>
          <a:prstGeom prst="rect">
            <a:avLst/>
          </a:prstGeom>
        </p:spPr>
        <p:txBody>
          <a:bodyPr vert="horz" wrap="square" lIns="91440" tIns="45720" rIns="91440" bIns="45720" numCol="1" anchor="ctr" anchorCtr="0" compatLnSpc="1"/>
          <a:lstStyle>
            <a:lvl1pPr algn="r">
              <a:defRPr sz="900">
                <a:solidFill>
                  <a:srgbClr val="898989"/>
                </a:solidFill>
                <a:latin typeface="Calibri" panose="020F0502020204030204" pitchFamily="34" charset="0"/>
                <a:ea typeface="等线"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 typeface="Arial" panose="020B0604020202020204" pitchFamily="34" charset="0"/>
              <a:buNone/>
              <a:defRPr/>
            </a:pPr>
            <a:fld id="{6A5E683A-554F-41DF-BD25-2171C0D9591B}" type="slidenum">
              <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rPr>
            </a:fld>
            <a:endParaRPr kumimoji="0" lang="en-US" altLang="en-US" sz="900" b="0" i="0" u="none" strike="noStrike" kern="1200" cap="none" spc="0" normalizeH="0" baseline="0" noProof="0" smtClean="0">
              <a:ln>
                <a:noFill/>
              </a:ln>
              <a:solidFill>
                <a:srgbClr val="898989"/>
              </a:solidFill>
              <a:effectLst/>
              <a:uLnTx/>
              <a:uFillTx/>
              <a:latin typeface="Calibri" panose="020F0502020204030204" pitchFamily="34" charset="0"/>
              <a:ea typeface="等线" panose="02010600030101010101" pitchFamily="2" charset="-122"/>
              <a:cs typeface="+mn-cs"/>
            </a:endParaRPr>
          </a:p>
        </p:txBody>
      </p:sp>
      <p:pic>
        <p:nvPicPr>
          <p:cNvPr id="5127" name="图片 6"/>
          <p:cNvPicPr>
            <a:picLocks noChangeAspect="1"/>
          </p:cNvPicPr>
          <p:nvPr userDrawn="1"/>
        </p:nvPicPr>
        <p:blipFill>
          <a:blip r:embed="rId12"/>
          <a:stretch>
            <a:fillRect/>
          </a:stretch>
        </p:blipFill>
        <p:spPr>
          <a:xfrm>
            <a:off x="-14287" y="0"/>
            <a:ext cx="9158287" cy="5143500"/>
          </a:xfrm>
          <a:prstGeom prst="rect">
            <a:avLst/>
          </a:prstGeom>
          <a:noFill/>
          <a:ln w="9525">
            <a:noFill/>
          </a:ln>
        </p:spPr>
      </p:pic>
      <p:pic>
        <p:nvPicPr>
          <p:cNvPr id="5128" name="图片 7"/>
          <p:cNvPicPr>
            <a:picLocks noChangeAspect="1"/>
          </p:cNvPicPr>
          <p:nvPr userDrawn="1"/>
        </p:nvPicPr>
        <p:blipFill>
          <a:blip r:embed="rId13"/>
          <a:stretch>
            <a:fillRect/>
          </a:stretch>
        </p:blipFill>
        <p:spPr>
          <a:xfrm>
            <a:off x="-25400" y="4159250"/>
            <a:ext cx="9207500" cy="985838"/>
          </a:xfrm>
          <a:prstGeom prst="rect">
            <a:avLst/>
          </a:prstGeom>
          <a:noFill/>
          <a:ln w="9525">
            <a:noFill/>
          </a:ln>
        </p:spPr>
      </p:pic>
      <p:pic>
        <p:nvPicPr>
          <p:cNvPr id="5129" name="图片 8"/>
          <p:cNvPicPr>
            <a:picLocks noChangeAspect="1"/>
          </p:cNvPicPr>
          <p:nvPr userDrawn="1"/>
        </p:nvPicPr>
        <p:blipFill>
          <a:blip r:embed="rId14"/>
          <a:stretch>
            <a:fillRect/>
          </a:stretch>
        </p:blipFill>
        <p:spPr>
          <a:xfrm>
            <a:off x="-3857625" y="4449763"/>
            <a:ext cx="13007975" cy="703262"/>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ransition spd="slow"/>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5.xml"/><Relationship Id="rId2" Type="http://schemas.openxmlformats.org/officeDocument/2006/relationships/image" Target="../media/image7.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6" Type="http://schemas.openxmlformats.org/officeDocument/2006/relationships/notesSlide" Target="../notesSlides/notesSlide16.xml"/><Relationship Id="rId25" Type="http://schemas.openxmlformats.org/officeDocument/2006/relationships/slideLayout" Target="../slideLayouts/slideLayout24.xml"/><Relationship Id="rId24" Type="http://schemas.openxmlformats.org/officeDocument/2006/relationships/tags" Target="../tags/tag39.xml"/><Relationship Id="rId23" Type="http://schemas.openxmlformats.org/officeDocument/2006/relationships/image" Target="../media/image7.png"/><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tags" Target="../tags/tag18.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3.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40.xml"/><Relationship Id="rId2" Type="http://schemas.openxmlformats.org/officeDocument/2006/relationships/image" Target="../media/image7.png"/><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5" Type="http://schemas.openxmlformats.org/officeDocument/2006/relationships/slideLayout" Target="../slideLayouts/slideLayout23.xml"/><Relationship Id="rId14" Type="http://schemas.openxmlformats.org/officeDocument/2006/relationships/tags" Target="../tags/tag47.xml"/><Relationship Id="rId13" Type="http://schemas.openxmlformats.org/officeDocument/2006/relationships/image" Target="../media/image7.png"/><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48.xml"/><Relationship Id="rId4" Type="http://schemas.openxmlformats.org/officeDocument/2006/relationships/image" Target="file:///C:\Users\HP\AppData\Local\Temp\wps\INetCache\d6d03fe9c8198a717f1ff2b10d09ba6b" TargetMode="External"/><Relationship Id="rId3" Type="http://schemas.openxmlformats.org/officeDocument/2006/relationships/image" Target="../media/image24.jpeg"/><Relationship Id="rId2" Type="http://schemas.openxmlformats.org/officeDocument/2006/relationships/image" Target="../media/image7.png"/><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3.xml"/><Relationship Id="rId6" Type="http://schemas.openxmlformats.org/officeDocument/2006/relationships/tags" Target="../tags/tag49.xml"/><Relationship Id="rId5" Type="http://schemas.openxmlformats.org/officeDocument/2006/relationships/image" Target="file:///C:\Users\HP\AppData\Local\Temp\wps\INetCache\1ec61574d0a724454d009ea627effffc" TargetMode="External"/><Relationship Id="rId4" Type="http://schemas.openxmlformats.org/officeDocument/2006/relationships/image" Target="../media/image26.jpeg"/><Relationship Id="rId3" Type="http://schemas.openxmlformats.org/officeDocument/2006/relationships/image" Target="file:///C:\Users\HP\AppData\Local\Temp\wps\INetCache\5ba744f3cd3940c352a1e3a6fa3d461b" TargetMode="External"/><Relationship Id="rId2" Type="http://schemas.openxmlformats.org/officeDocument/2006/relationships/image" Target="../media/image25.jpeg"/><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50.xml"/><Relationship Id="rId3" Type="http://schemas.openxmlformats.org/officeDocument/2006/relationships/image" Target="file:///C:\Users\HP\AppData\Local\Temp\wps\INetCache\a5d706c709d9fb4c40abe08068bce93a" TargetMode="External"/><Relationship Id="rId2" Type="http://schemas.openxmlformats.org/officeDocument/2006/relationships/image" Target="../media/image27.jpeg"/><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3.xml"/><Relationship Id="rId7" Type="http://schemas.openxmlformats.org/officeDocument/2006/relationships/tags" Target="../tags/tag51.xml"/><Relationship Id="rId6" Type="http://schemas.openxmlformats.org/officeDocument/2006/relationships/image" Target="file:///C:\Users\HP\AppData\Local\Temp\wps\INetCache\2111e37abf0138a8d6eaf0d783ab14a8" TargetMode="External"/><Relationship Id="rId5" Type="http://schemas.openxmlformats.org/officeDocument/2006/relationships/image" Target="../media/image30.jpeg"/><Relationship Id="rId4" Type="http://schemas.openxmlformats.org/officeDocument/2006/relationships/image" Target="file:///C:\Users\HP\AppData\Local\Temp\wps\INetCache\2971cb51bec49ecbb6679b7d160a16d9" TargetMode="Externa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image" Target="../media/image35.png"/><Relationship Id="rId4" Type="http://schemas.openxmlformats.org/officeDocument/2006/relationships/image" Target="../media/image34.png"/><Relationship Id="rId33" Type="http://schemas.openxmlformats.org/officeDocument/2006/relationships/slideLayout" Target="../slideLayouts/slideLayout23.xml"/><Relationship Id="rId32" Type="http://schemas.openxmlformats.org/officeDocument/2006/relationships/tags" Target="../tags/tag77.xml"/><Relationship Id="rId31" Type="http://schemas.openxmlformats.org/officeDocument/2006/relationships/image" Target="../media/image7.png"/><Relationship Id="rId30" Type="http://schemas.openxmlformats.org/officeDocument/2006/relationships/tags" Target="../tags/tag76.xml"/><Relationship Id="rId3" Type="http://schemas.openxmlformats.org/officeDocument/2006/relationships/image" Target="../media/image33.png"/><Relationship Id="rId29" Type="http://schemas.openxmlformats.org/officeDocument/2006/relationships/tags" Target="../tags/tag75.xml"/><Relationship Id="rId28" Type="http://schemas.openxmlformats.org/officeDocument/2006/relationships/tags" Target="../tags/tag74.xml"/><Relationship Id="rId27" Type="http://schemas.openxmlformats.org/officeDocument/2006/relationships/tags" Target="../tags/tag73.xml"/><Relationship Id="rId26" Type="http://schemas.openxmlformats.org/officeDocument/2006/relationships/tags" Target="../tags/tag72.xml"/><Relationship Id="rId25" Type="http://schemas.openxmlformats.org/officeDocument/2006/relationships/tags" Target="../tags/tag71.xml"/><Relationship Id="rId24" Type="http://schemas.openxmlformats.org/officeDocument/2006/relationships/tags" Target="../tags/tag70.xml"/><Relationship Id="rId23" Type="http://schemas.openxmlformats.org/officeDocument/2006/relationships/tags" Target="../tags/tag69.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image" Target="../media/image32.png"/><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3.xml"/><Relationship Id="rId2" Type="http://schemas.openxmlformats.org/officeDocument/2006/relationships/image" Target="../media/image36.png"/><Relationship Id="rId1"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3.xml"/><Relationship Id="rId2" Type="http://schemas.openxmlformats.org/officeDocument/2006/relationships/image" Target="../media/image37.jpeg"/><Relationship Id="rId1"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38.jpe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40.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42.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13.xml"/><Relationship Id="rId3" Type="http://schemas.openxmlformats.org/officeDocument/2006/relationships/image" Target="../media/image13.png"/><Relationship Id="rId2" Type="http://schemas.openxmlformats.org/officeDocument/2006/relationships/image" Target="../media/image44.jpeg"/><Relationship Id="rId1" Type="http://schemas.openxmlformats.org/officeDocument/2006/relationships/image" Target="../media/image43.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45.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66.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13.xml"/><Relationship Id="rId4" Type="http://schemas.openxmlformats.org/officeDocument/2006/relationships/image" Target="../media/image13.png"/><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image" Target="../media/image46.jpeg"/></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13.xml"/><Relationship Id="rId3" Type="http://schemas.openxmlformats.org/officeDocument/2006/relationships/image" Target="../media/image13.png"/><Relationship Id="rId2" Type="http://schemas.openxmlformats.org/officeDocument/2006/relationships/image" Target="../media/image50.jpeg"/><Relationship Id="rId1" Type="http://schemas.openxmlformats.org/officeDocument/2006/relationships/image" Target="../media/image49.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5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51.xml"/><Relationship Id="rId2" Type="http://schemas.openxmlformats.org/officeDocument/2006/relationships/image" Target="../media/image13.png"/><Relationship Id="rId1" Type="http://schemas.openxmlformats.org/officeDocument/2006/relationships/image" Target="../media/image52.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1.xml"/><Relationship Id="rId1" Type="http://schemas.openxmlformats.org/officeDocument/2006/relationships/image" Target="../media/image13.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0.xml"/><Relationship Id="rId1" Type="http://schemas.openxmlformats.org/officeDocument/2006/relationships/image" Target="../media/image13.png"/></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12.xml"/><Relationship Id="rId2" Type="http://schemas.openxmlformats.org/officeDocument/2006/relationships/image" Target="../media/image54.png"/><Relationship Id="rId1" Type="http://schemas.openxmlformats.org/officeDocument/2006/relationships/image" Target="../media/image5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51">
            <a:hlinkClick r:id="" action="ppaction://media"/>
          </p:cNvPr>
          <p:cNvPicPr>
            <a:picLocks noRot="1" noChangeAspect="1"/>
          </p:cNvPicPr>
          <p:nvPr/>
        </p:nvPicPr>
        <p:blipFill>
          <a:blip r:embed="rId1"/>
          <a:stretch>
            <a:fillRect/>
          </a:stretch>
        </p:blipFill>
        <p:spPr>
          <a:xfrm>
            <a:off x="1042988" y="-1001712"/>
            <a:ext cx="609600" cy="609600"/>
          </a:xfrm>
          <a:prstGeom prst="rect">
            <a:avLst/>
          </a:prstGeom>
          <a:noFill/>
          <a:ln w="9525">
            <a:noFill/>
          </a:ln>
        </p:spPr>
      </p:pic>
      <p:sp>
        <p:nvSpPr>
          <p:cNvPr id="5" name="TextBox 54"/>
          <p:cNvSpPr txBox="1"/>
          <p:nvPr/>
        </p:nvSpPr>
        <p:spPr>
          <a:xfrm>
            <a:off x="228750" y="1785559"/>
            <a:ext cx="8686801" cy="805815"/>
          </a:xfrm>
          <a:prstGeom prst="rect">
            <a:avLst/>
          </a:prstGeom>
          <a:noFill/>
        </p:spPr>
        <p:txBody>
          <a:bodyPr lIns="68571" tIns="34285" rIns="68571" bIns="34285">
            <a:spAutoFit/>
            <a:scene3d>
              <a:camera prst="orthographicFront"/>
              <a:lightRig rig="threePt" dir="t"/>
            </a:scene3d>
          </a:bodyPr>
          <a:lstStyle/>
          <a:p>
            <a:pPr marR="0" algn="ctr" defTabSz="457200" eaLnBrk="1" fontAlgn="auto" hangingPunct="1">
              <a:spcBef>
                <a:spcPts val="0"/>
              </a:spcBef>
              <a:spcAft>
                <a:spcPts val="0"/>
              </a:spcAft>
              <a:buClrTx/>
              <a:buSzTx/>
              <a:buFontTx/>
              <a:buNone/>
              <a:defRPr/>
            </a:pPr>
            <a:r>
              <a:rPr kumimoji="0" lang="zh-CN" altLang="en-US" sz="4800" b="1" kern="1200" cap="none" spc="0" normalizeH="0" baseline="0" noProof="0" dirty="0">
                <a:solidFill>
                  <a:srgbClr val="E51D1D"/>
                </a:solidFill>
                <a:effectLst>
                  <a:outerShdw blurRad="50800" dist="38100" dir="10800000" algn="r" rotWithShape="0">
                    <a:prstClr val="black">
                      <a:alpha val="40000"/>
                    </a:prstClr>
                  </a:outerShdw>
                </a:effectLst>
                <a:latin typeface="微软雅黑" panose="020B0503020204020204" pitchFamily="34" charset="-122"/>
                <a:ea typeface="微软雅黑" panose="020B0503020204020204" pitchFamily="34" charset="-122"/>
                <a:cs typeface="+mn-ea"/>
                <a:sym typeface="+mn-lt"/>
              </a:rPr>
              <a:t>涪陵区党史学习教育宣讲报告</a:t>
            </a:r>
            <a:endParaRPr kumimoji="0" lang="zh-CN" sz="4800" b="1" kern="1200" cap="none" spc="0" normalizeH="0" baseline="0" noProof="0" dirty="0">
              <a:solidFill>
                <a:srgbClr val="E51D1D"/>
              </a:solidFill>
              <a:effectLst>
                <a:outerShdw blurRad="50800" dist="38100" dir="10800000" algn="r" rotWithShape="0">
                  <a:prstClr val="black">
                    <a:alpha val="40000"/>
                  </a:prstClr>
                </a:outerShdw>
              </a:effectLst>
              <a:latin typeface="微软雅黑" panose="020B0503020204020204" pitchFamily="34" charset="-122"/>
              <a:ea typeface="微软雅黑" panose="020B0503020204020204" pitchFamily="34" charset="-122"/>
              <a:cs typeface="+mn-ea"/>
              <a:sym typeface="+mn-lt"/>
            </a:endParaRPr>
          </a:p>
        </p:txBody>
      </p:sp>
      <p:pic>
        <p:nvPicPr>
          <p:cNvPr id="9221" name="图片 5" descr="1111111111.png"/>
          <p:cNvPicPr>
            <a:picLocks noChangeAspect="1"/>
          </p:cNvPicPr>
          <p:nvPr/>
        </p:nvPicPr>
        <p:blipFill>
          <a:blip r:embed="rId2"/>
          <a:stretch>
            <a:fillRect/>
          </a:stretch>
        </p:blipFill>
        <p:spPr>
          <a:xfrm>
            <a:off x="-336550" y="307975"/>
            <a:ext cx="3006725" cy="1341438"/>
          </a:xfrm>
          <a:prstGeom prst="rect">
            <a:avLst/>
          </a:prstGeom>
          <a:noFill/>
          <a:ln w="9525">
            <a:noFill/>
          </a:ln>
        </p:spPr>
      </p:pic>
      <p:sp>
        <p:nvSpPr>
          <p:cNvPr id="2" name="文本框 1"/>
          <p:cNvSpPr txBox="1"/>
          <p:nvPr/>
        </p:nvSpPr>
        <p:spPr>
          <a:xfrm>
            <a:off x="1871980" y="3035300"/>
            <a:ext cx="5200015" cy="398780"/>
          </a:xfrm>
          <a:prstGeom prst="rect">
            <a:avLst/>
          </a:prstGeom>
          <a:noFill/>
        </p:spPr>
        <p:txBody>
          <a:bodyPr wrap="square" rtlCol="0" anchor="t">
            <a:spAutoFit/>
          </a:bodyPr>
          <a:p>
            <a:r>
              <a:rPr lang="en-US" altLang="zh-CN" sz="2000" b="1">
                <a:solidFill>
                  <a:srgbClr val="E51D1D"/>
                </a:solidFill>
              </a:rPr>
              <a:t>   </a:t>
            </a:r>
            <a:r>
              <a:rPr lang="zh-CN" altLang="en-US" sz="2000" b="1">
                <a:solidFill>
                  <a:srgbClr val="E51D1D"/>
                </a:solidFill>
              </a:rPr>
              <a:t>涪陵广播电视大学副校长</a:t>
            </a:r>
            <a:r>
              <a:rPr lang="en-US" altLang="zh-CN" sz="2000" b="1">
                <a:solidFill>
                  <a:srgbClr val="E51D1D"/>
                </a:solidFill>
              </a:rPr>
              <a:t>  </a:t>
            </a:r>
            <a:r>
              <a:rPr lang="zh-CN" altLang="en-US" sz="2000" b="1">
                <a:solidFill>
                  <a:srgbClr val="E51D1D"/>
                </a:solidFill>
              </a:rPr>
              <a:t>教授</a:t>
            </a:r>
            <a:r>
              <a:rPr lang="en-US" altLang="zh-CN" sz="2000" b="1">
                <a:solidFill>
                  <a:srgbClr val="E51D1D"/>
                </a:solidFill>
              </a:rPr>
              <a:t>    </a:t>
            </a:r>
            <a:r>
              <a:rPr lang="zh-CN" altLang="en-US" sz="2000" b="1">
                <a:solidFill>
                  <a:srgbClr val="E51D1D"/>
                </a:solidFill>
              </a:rPr>
              <a:t>张正武</a:t>
            </a:r>
            <a:endParaRPr lang="zh-CN" altLang="en-US" sz="2000" b="1">
              <a:solidFill>
                <a:srgbClr val="E51D1D"/>
              </a:solidFill>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27651"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27653"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23"/>
          <p:cNvGrpSpPr/>
          <p:nvPr/>
        </p:nvGrpSpPr>
        <p:grpSpPr>
          <a:xfrm>
            <a:off x="671804" y="1104988"/>
            <a:ext cx="7651532" cy="3142592"/>
            <a:chOff x="671808" y="1104988"/>
            <a:chExt cx="7651532" cy="3142593"/>
          </a:xfrm>
          <a:solidFill>
            <a:srgbClr val="FF0000"/>
          </a:solidFill>
        </p:grpSpPr>
        <p:sp>
          <p:nvSpPr>
            <p:cNvPr id="23" name="圆角矩形 22"/>
            <p:cNvSpPr/>
            <p:nvPr/>
          </p:nvSpPr>
          <p:spPr>
            <a:xfrm>
              <a:off x="671808" y="1104988"/>
              <a:ext cx="7651532" cy="3142593"/>
            </a:xfrm>
            <a:prstGeom prst="round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976422" y="1266253"/>
              <a:ext cx="7242667" cy="2819401"/>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ts val="3600"/>
                </a:lnSpc>
                <a:spcBef>
                  <a:spcPct val="0"/>
                </a:spcBef>
                <a:spcAft>
                  <a:spcPct val="0"/>
                </a:spcAft>
                <a:buClrTx/>
                <a:buSzTx/>
                <a:buFont typeface="Wingdings" panose="05000000000000000000" pitchFamily="2" charset="2"/>
                <a:buNone/>
                <a:defRPr/>
              </a:pPr>
              <a:r>
                <a:rPr kumimoji="0" lang="zh-CN" altLang="en-US" sz="2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2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一，我们党已经发展成为一个走过百年光辉历程、在最大的社会主义国家执政七十多年、拥有九千一百多万党员的世界上最大的马克思主义执政党，中国共产党立志于中华民族千秋伟业，百年恰是风华正茂，要始终站在时代潮流最前列、站在攻坚克难最前沿、站在最广大人民之中，永远立于不败之地。</a:t>
              </a:r>
              <a:endParaRPr kumimoji="0" lang="zh-CN" altLang="en-US" sz="2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7655"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29699"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29701"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7"/>
          <p:cNvGrpSpPr/>
          <p:nvPr/>
        </p:nvGrpSpPr>
        <p:grpSpPr>
          <a:xfrm>
            <a:off x="704192" y="1219200"/>
            <a:ext cx="7651532" cy="2975429"/>
            <a:chOff x="704193" y="1418897"/>
            <a:chExt cx="7651532" cy="2575034"/>
          </a:xfrm>
          <a:solidFill>
            <a:srgbClr val="C00000"/>
          </a:solidFill>
        </p:grpSpPr>
        <p:sp>
          <p:nvSpPr>
            <p:cNvPr id="23" name="圆角矩形 22"/>
            <p:cNvSpPr/>
            <p:nvPr/>
          </p:nvSpPr>
          <p:spPr>
            <a:xfrm>
              <a:off x="704193" y="1418897"/>
              <a:ext cx="7651532" cy="2575034"/>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976422" y="1695831"/>
              <a:ext cx="7242667" cy="1960244"/>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第二，历史是最好的老师，我们党的历史是中国近现代以来历史最为可歌可泣的篇章，历史在人民探索和奋斗中造就了中国共产党，我们党团结带领人民又造就了历史悠久的中华文明新的历史辉煌。</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9703"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31747"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1749"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7"/>
          <p:cNvGrpSpPr/>
          <p:nvPr/>
        </p:nvGrpSpPr>
        <p:grpSpPr>
          <a:xfrm>
            <a:off x="704192" y="1185413"/>
            <a:ext cx="7651532" cy="3096299"/>
            <a:chOff x="704193" y="1460938"/>
            <a:chExt cx="7651532" cy="2349291"/>
          </a:xfrm>
          <a:solidFill>
            <a:srgbClr val="C00000"/>
          </a:solidFill>
        </p:grpSpPr>
        <p:sp>
          <p:nvSpPr>
            <p:cNvPr id="23" name="圆角矩形 22"/>
            <p:cNvSpPr/>
            <p:nvPr/>
          </p:nvSpPr>
          <p:spPr>
            <a:xfrm>
              <a:off x="704193" y="1460938"/>
              <a:ext cx="7651532" cy="234929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704238" y="1797233"/>
              <a:ext cx="7546427" cy="1298454"/>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第三，学习党的历史，是坚持和发展中国特色社会主义、把党和国家各项事业继续推向前进的必修课，这门功课不仅必修，而且必须修好。</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1751"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33795"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3797"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23"/>
          <p:cNvGrpSpPr/>
          <p:nvPr/>
        </p:nvGrpSpPr>
        <p:grpSpPr>
          <a:xfrm>
            <a:off x="763879" y="1113461"/>
            <a:ext cx="7651532" cy="3062449"/>
            <a:chOff x="704193" y="1471447"/>
            <a:chExt cx="7651532" cy="2417381"/>
          </a:xfrm>
          <a:solidFill>
            <a:srgbClr val="C00000"/>
          </a:solidFill>
        </p:grpSpPr>
        <p:sp>
          <p:nvSpPr>
            <p:cNvPr id="23" name="圆角矩形 22"/>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954832" y="1874293"/>
              <a:ext cx="7242667" cy="1350855"/>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第四，中国革命历史是最好的营养剂，重温这部伟大历史能够受到党的初心使命、性质宗旨、理想信念的生动教育，必须铭记光辉历史、传承红色基因。</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3799"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35843"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5845"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23"/>
          <p:cNvGrpSpPr/>
          <p:nvPr/>
        </p:nvGrpSpPr>
        <p:grpSpPr>
          <a:xfrm>
            <a:off x="704192" y="1241946"/>
            <a:ext cx="7651532" cy="2906973"/>
            <a:chOff x="704193" y="1471447"/>
            <a:chExt cx="7651532" cy="2417381"/>
          </a:xfrm>
          <a:solidFill>
            <a:srgbClr val="C00000"/>
          </a:solidFill>
        </p:grpSpPr>
        <p:sp>
          <p:nvSpPr>
            <p:cNvPr id="23" name="圆角矩形 22"/>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976422" y="1658921"/>
              <a:ext cx="7242667" cy="1883566"/>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第五，学习党史、新中国史、改革开放史、社会主义发展史，广大党员要以学习党的历史为重点，做到知史爱党、知史爱国，在学习领悟中坚定理想信念，在奋发有为中践行初心使命。</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5847"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37891"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7893"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23"/>
          <p:cNvGrpSpPr/>
          <p:nvPr/>
        </p:nvGrpSpPr>
        <p:grpSpPr>
          <a:xfrm>
            <a:off x="680694" y="1179649"/>
            <a:ext cx="7815693" cy="3059154"/>
            <a:chOff x="704192" y="1242786"/>
            <a:chExt cx="7815693" cy="2492877"/>
          </a:xfrm>
          <a:solidFill>
            <a:srgbClr val="FF0000"/>
          </a:solidFill>
        </p:grpSpPr>
        <p:sp>
          <p:nvSpPr>
            <p:cNvPr id="23" name="圆角矩形 22"/>
            <p:cNvSpPr/>
            <p:nvPr/>
          </p:nvSpPr>
          <p:spPr>
            <a:xfrm>
              <a:off x="704192" y="1242786"/>
              <a:ext cx="7815693" cy="2492877"/>
            </a:xfrm>
            <a:prstGeom prst="round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827649" y="1434807"/>
              <a:ext cx="7535917" cy="1996344"/>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ct val="150000"/>
                </a:lnSpc>
                <a:spcBef>
                  <a:spcPct val="0"/>
                </a:spcBef>
                <a:spcAft>
                  <a:spcPct val="0"/>
                </a:spcAft>
                <a:buClrTx/>
                <a:buSzTx/>
                <a:buFontTx/>
                <a:buNone/>
                <a:defRPr/>
              </a:pPr>
              <a:r>
                <a:rPr kumimoji="0" lang="en-US" altLang="zh-CN" sz="2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第六，我们党的历史就是我们党与人民心心相印、与人民同甘共苦、与人民团结奋斗的历史，一定要一块过、一块干，始终保持同人民群众的血肉联系。</a:t>
              </a:r>
              <a:endParaRPr kumimoji="0" lang="zh-CN" altLang="en-US" sz="2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7895"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6"/>
            <p:custDataLst>
              <p:tags r:id="rId1"/>
            </p:custDataLst>
          </p:nvPr>
        </p:nvSpPr>
        <p:spPr>
          <a:xfrm>
            <a:off x="1243965" y="195580"/>
            <a:ext cx="6257290" cy="382905"/>
          </a:xfrm>
        </p:spPr>
        <p:style>
          <a:lnRef idx="2">
            <a:schemeClr val="dk1"/>
          </a:lnRef>
          <a:fillRef idx="1">
            <a:schemeClr val="lt1"/>
          </a:fillRef>
          <a:effectRef idx="0">
            <a:schemeClr val="dk1"/>
          </a:effectRef>
          <a:fontRef idx="minor">
            <a:schemeClr val="dk1"/>
          </a:fontRef>
        </p:style>
        <p:txBody>
          <a:bodyPr vert="horz" lIns="101600" tIns="0" rIns="82550" bIns="0" rtlCol="0">
            <a:noAutofit/>
            <a:scene3d>
              <a:camera prst="orthographicFront"/>
              <a:lightRig rig="threePt" dir="t"/>
            </a:scene3d>
          </a:bodyPr>
          <a:lstStyle/>
          <a:p>
            <a:pPr marL="0" lvl="0" algn="ctr">
              <a:buClrTx/>
              <a:buSzTx/>
              <a:buNone/>
            </a:pPr>
            <a:r>
              <a:rPr lang="zh-CN" altLang="en-US" sz="2400" b="1" dirty="0">
                <a:solidFill>
                  <a:srgbClr val="FF0000"/>
                </a:solidFill>
                <a:effectLst>
                  <a:outerShdw blurRad="38100" dist="25400" dir="5400000" algn="ctr" rotWithShape="0">
                    <a:srgbClr val="6E747A">
                      <a:alpha val="43000"/>
                    </a:srgbClr>
                  </a:outerShdw>
                </a:effectLst>
                <a:sym typeface="+mn-ea"/>
              </a:rPr>
              <a:t>党与人民心连心、同呼吸、共命运的历史</a:t>
            </a:r>
            <a:endParaRPr lang="zh-CN" altLang="en-US" sz="2400" b="1" dirty="0">
              <a:solidFill>
                <a:srgbClr val="FF0000"/>
              </a:solidFill>
              <a:effectLst>
                <a:outerShdw blurRad="38100" dist="25400" dir="5400000" algn="ctr" rotWithShape="0">
                  <a:srgbClr val="6E747A">
                    <a:alpha val="43000"/>
                  </a:srgbClr>
                </a:outerShdw>
              </a:effectLst>
              <a:sym typeface="+mn-ea"/>
            </a:endParaRPr>
          </a:p>
        </p:txBody>
      </p:sp>
      <p:sp>
        <p:nvSpPr>
          <p:cNvPr id="1642" name="Google Shape;1642;p48"/>
          <p:cNvSpPr/>
          <p:nvPr>
            <p:custDataLst>
              <p:tags r:id="rId2"/>
            </p:custDataLst>
          </p:nvPr>
        </p:nvSpPr>
        <p:spPr>
          <a:xfrm>
            <a:off x="257175" y="1776095"/>
            <a:ext cx="1177925" cy="1187450"/>
          </a:xfrm>
          <a:prstGeom prst="ellipse">
            <a:avLst/>
          </a:prstGeom>
          <a:solidFill>
            <a:srgbClr val="D11125"/>
          </a:solidFill>
          <a:ln>
            <a:noFill/>
          </a:ln>
        </p:spPr>
        <p:txBody>
          <a:bodyPr spcFirstLastPara="1" wrap="square" lIns="14300" tIns="14300" rIns="14300" bIns="14300" anchor="ctr" anchorCtr="0">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800"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45" name="Google Shape;1645;p48"/>
          <p:cNvSpPr/>
          <p:nvPr>
            <p:custDataLst>
              <p:tags r:id="rId3"/>
            </p:custDataLst>
          </p:nvPr>
        </p:nvSpPr>
        <p:spPr>
          <a:xfrm rot="10800000" flipH="1">
            <a:off x="7033031" y="2497453"/>
            <a:ext cx="1097358" cy="562950"/>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DB4A23"/>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800"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46" name="Google Shape;1646;p48"/>
          <p:cNvSpPr txBox="1"/>
          <p:nvPr>
            <p:custDataLst>
              <p:tags r:id="rId4"/>
            </p:custDataLst>
          </p:nvPr>
        </p:nvSpPr>
        <p:spPr>
          <a:xfrm>
            <a:off x="6941820" y="2592070"/>
            <a:ext cx="909320" cy="232410"/>
          </a:xfrm>
          <a:prstGeom prst="rect">
            <a:avLst/>
          </a:prstGeom>
          <a:noFill/>
          <a:ln>
            <a:noFill/>
          </a:ln>
        </p:spPr>
        <p:txBody>
          <a:bodyPr spcFirstLastPara="1" wrap="square" lIns="14300" tIns="14300" rIns="14300" bIns="14300" anchor="ctr" anchorCtr="0">
            <a:noAutofit/>
          </a:bodyPr>
          <a:p>
            <a:pPr lvl="0" algn="r" eaLnBrk="1" fontAlgn="auto" hangingPunct="1">
              <a:lnSpc>
                <a:spcPct val="120000"/>
              </a:lnSpc>
              <a:spcBef>
                <a:spcPts val="0"/>
              </a:spcBef>
              <a:spcAft>
                <a:spcPts val="0"/>
              </a:spcAft>
              <a:buClrTx/>
              <a:buSzTx/>
              <a:buFontTx/>
              <a:defRPr/>
            </a:pPr>
            <a:r>
              <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改革开放</a:t>
            </a:r>
            <a:endPar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48" name="Google Shape;1648;p48"/>
          <p:cNvSpPr/>
          <p:nvPr>
            <p:custDataLst>
              <p:tags r:id="rId5"/>
            </p:custDataLst>
          </p:nvPr>
        </p:nvSpPr>
        <p:spPr>
          <a:xfrm>
            <a:off x="1563097" y="1992033"/>
            <a:ext cx="1097358" cy="562571"/>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D11125"/>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800"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49" name="Google Shape;1649;p48"/>
          <p:cNvSpPr txBox="1"/>
          <p:nvPr>
            <p:custDataLst>
              <p:tags r:id="rId6"/>
            </p:custDataLst>
          </p:nvPr>
        </p:nvSpPr>
        <p:spPr>
          <a:xfrm>
            <a:off x="1563190" y="2155260"/>
            <a:ext cx="711399" cy="232350"/>
          </a:xfrm>
          <a:prstGeom prst="rect">
            <a:avLst/>
          </a:prstGeom>
          <a:noFill/>
          <a:ln>
            <a:noFill/>
          </a:ln>
        </p:spPr>
        <p:txBody>
          <a:bodyPr spcFirstLastPara="1" wrap="square" lIns="14300" tIns="14300" rIns="14300" bIns="14300" anchor="ctr" anchorCtr="0">
            <a:no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en-GB" sz="15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大革命失败后</a:t>
            </a:r>
            <a:endParaRPr kumimoji="0" lang="en-GB" sz="1500" b="1" i="0" u="none" strike="noStrike" kern="1200" cap="none" spc="150" normalizeH="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54" name="Google Shape;1654;p48"/>
          <p:cNvSpPr/>
          <p:nvPr>
            <p:custDataLst>
              <p:tags r:id="rId7"/>
            </p:custDataLst>
          </p:nvPr>
        </p:nvSpPr>
        <p:spPr>
          <a:xfrm>
            <a:off x="3751070" y="1992033"/>
            <a:ext cx="1097358" cy="562571"/>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D11125"/>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800"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55" name="Google Shape;1655;p48"/>
          <p:cNvSpPr txBox="1"/>
          <p:nvPr>
            <p:custDataLst>
              <p:tags r:id="rId8"/>
            </p:custDataLst>
          </p:nvPr>
        </p:nvSpPr>
        <p:spPr>
          <a:xfrm>
            <a:off x="3754117" y="2155437"/>
            <a:ext cx="665762" cy="232350"/>
          </a:xfrm>
          <a:prstGeom prst="rect">
            <a:avLst/>
          </a:prstGeom>
          <a:noFill/>
          <a:ln>
            <a:noFill/>
          </a:ln>
        </p:spPr>
        <p:txBody>
          <a:bodyPr spcFirstLastPara="1" wrap="square" lIns="14300" tIns="14300" rIns="14300" bIns="14300" anchor="ctr" anchorCtr="0">
            <a:noAutofit/>
          </a:bodyPr>
          <a:p>
            <a:pPr lvl="0" algn="r" eaLnBrk="1" fontAlgn="auto" hangingPunct="1">
              <a:lnSpc>
                <a:spcPct val="120000"/>
              </a:lnSpc>
              <a:spcBef>
                <a:spcPts val="0"/>
              </a:spcBef>
              <a:spcAft>
                <a:spcPts val="0"/>
              </a:spcAft>
              <a:buClrTx/>
              <a:buSzTx/>
              <a:buFontTx/>
              <a:defRPr/>
            </a:pPr>
            <a:r>
              <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抗日战争时期</a:t>
            </a:r>
            <a:endPar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60" name="Google Shape;1660;p48"/>
          <p:cNvSpPr/>
          <p:nvPr>
            <p:custDataLst>
              <p:tags r:id="rId9"/>
            </p:custDataLst>
          </p:nvPr>
        </p:nvSpPr>
        <p:spPr>
          <a:xfrm>
            <a:off x="5939045" y="1992033"/>
            <a:ext cx="1097357" cy="562571"/>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D11125"/>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800"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61" name="Google Shape;1661;p48"/>
          <p:cNvSpPr txBox="1"/>
          <p:nvPr>
            <p:custDataLst>
              <p:tags r:id="rId10"/>
            </p:custDataLst>
          </p:nvPr>
        </p:nvSpPr>
        <p:spPr>
          <a:xfrm>
            <a:off x="5753100" y="1915795"/>
            <a:ext cx="1133475" cy="581660"/>
          </a:xfrm>
          <a:prstGeom prst="rect">
            <a:avLst/>
          </a:prstGeom>
          <a:noFill/>
          <a:ln>
            <a:noFill/>
          </a:ln>
        </p:spPr>
        <p:txBody>
          <a:bodyPr spcFirstLastPara="1" wrap="square" lIns="14300" tIns="14300" rIns="14300" bIns="14300" anchor="ctr" anchorCtr="0">
            <a:noAutofit/>
          </a:bodyPr>
          <a:p>
            <a:pPr lvl="0" algn="l" eaLnBrk="1" fontAlgn="auto" hangingPunct="1">
              <a:lnSpc>
                <a:spcPct val="120000"/>
              </a:lnSpc>
              <a:spcBef>
                <a:spcPts val="0"/>
              </a:spcBef>
              <a:spcAft>
                <a:spcPts val="0"/>
              </a:spcAft>
              <a:buClrTx/>
              <a:buSzTx/>
              <a:buFontTx/>
              <a:defRPr/>
            </a:pPr>
            <a:r>
              <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社会主义革命和建设</a:t>
            </a:r>
            <a:endPar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66" name="Google Shape;1666;p48"/>
          <p:cNvSpPr/>
          <p:nvPr>
            <p:custDataLst>
              <p:tags r:id="rId11"/>
            </p:custDataLst>
          </p:nvPr>
        </p:nvSpPr>
        <p:spPr>
          <a:xfrm rot="10800000" flipH="1">
            <a:off x="2657084" y="2497454"/>
            <a:ext cx="1097358" cy="562950"/>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DB4A23"/>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800"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67" name="Google Shape;1667;p48"/>
          <p:cNvSpPr txBox="1"/>
          <p:nvPr>
            <p:custDataLst>
              <p:tags r:id="rId12"/>
            </p:custDataLst>
          </p:nvPr>
        </p:nvSpPr>
        <p:spPr>
          <a:xfrm>
            <a:off x="2487295" y="2592070"/>
            <a:ext cx="1007745" cy="232410"/>
          </a:xfrm>
          <a:prstGeom prst="rect">
            <a:avLst/>
          </a:prstGeom>
          <a:noFill/>
          <a:ln>
            <a:noFill/>
          </a:ln>
        </p:spPr>
        <p:txBody>
          <a:bodyPr spcFirstLastPara="1" wrap="square" lIns="14300" tIns="14300" rIns="14300" bIns="14300" anchor="ctr" anchorCtr="0">
            <a:noAutofit/>
          </a:bodyPr>
          <a:p>
            <a:pPr lvl="0" algn="r" eaLnBrk="1" fontAlgn="auto" hangingPunct="1">
              <a:lnSpc>
                <a:spcPct val="120000"/>
              </a:lnSpc>
              <a:spcBef>
                <a:spcPts val="0"/>
              </a:spcBef>
              <a:spcAft>
                <a:spcPts val="0"/>
              </a:spcAft>
              <a:buClrTx/>
              <a:buSzTx/>
              <a:buFontTx/>
              <a:defRPr/>
            </a:pPr>
            <a:r>
              <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红军时期</a:t>
            </a:r>
            <a:endPar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72" name="Google Shape;1672;p48"/>
          <p:cNvSpPr/>
          <p:nvPr>
            <p:custDataLst>
              <p:tags r:id="rId13"/>
            </p:custDataLst>
          </p:nvPr>
        </p:nvSpPr>
        <p:spPr>
          <a:xfrm rot="10800000" flipH="1">
            <a:off x="4845058" y="2497454"/>
            <a:ext cx="1097357" cy="562950"/>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DB4A23"/>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800"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673" name="Google Shape;1673;p48"/>
          <p:cNvSpPr txBox="1"/>
          <p:nvPr>
            <p:custDataLst>
              <p:tags r:id="rId14"/>
            </p:custDataLst>
          </p:nvPr>
        </p:nvSpPr>
        <p:spPr>
          <a:xfrm>
            <a:off x="4975333" y="2662254"/>
            <a:ext cx="689153" cy="232349"/>
          </a:xfrm>
          <a:prstGeom prst="rect">
            <a:avLst/>
          </a:prstGeom>
          <a:noFill/>
          <a:ln>
            <a:noFill/>
          </a:ln>
        </p:spPr>
        <p:txBody>
          <a:bodyPr spcFirstLastPara="1" wrap="square" lIns="14300" tIns="14300" rIns="14300" bIns="14300" anchor="ctr" anchorCtr="0">
            <a:noAutofit/>
          </a:bodyPr>
          <a:p>
            <a:pPr lvl="0" algn="r" eaLnBrk="1" fontAlgn="auto" hangingPunct="1">
              <a:lnSpc>
                <a:spcPct val="120000"/>
              </a:lnSpc>
              <a:spcBef>
                <a:spcPts val="0"/>
              </a:spcBef>
              <a:spcAft>
                <a:spcPts val="0"/>
              </a:spcAft>
              <a:buClrTx/>
              <a:buSzTx/>
              <a:buFontTx/>
              <a:defRPr/>
            </a:pPr>
            <a:r>
              <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解放战争时期</a:t>
            </a:r>
            <a:endParaRPr lang="en-GB" sz="1500" b="1" spc="150" noProof="0">
              <a:ln>
                <a:noFill/>
              </a:ln>
              <a:solidFill>
                <a:srgbClr val="222222">
                  <a:lumMod val="90000"/>
                  <a:lumOff val="10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4" name="文本框 3"/>
          <p:cNvSpPr txBox="1"/>
          <p:nvPr>
            <p:custDataLst>
              <p:tags r:id="rId15"/>
            </p:custDataLst>
          </p:nvPr>
        </p:nvSpPr>
        <p:spPr>
          <a:xfrm>
            <a:off x="464185" y="2080895"/>
            <a:ext cx="829945" cy="586740"/>
          </a:xfrm>
          <a:prstGeom prst="rect">
            <a:avLst/>
          </a:prstGeom>
          <a:noFill/>
        </p:spPr>
        <p:txBody>
          <a:bodyPr wrap="square" rtlCol="0" anchor="ctr">
            <a:noAutofit/>
          </a:bodyPr>
          <a:p>
            <a:pPr marL="0" marR="0" lvl="0" indent="0" algn="ctr" defTabSz="457200" rtl="0" eaLnBrk="1" fontAlgn="auto" latinLnBrk="0" hangingPunct="1">
              <a:lnSpc>
                <a:spcPct val="100000"/>
              </a:lnSpc>
              <a:spcBef>
                <a:spcPts val="0"/>
              </a:spcBef>
              <a:spcAft>
                <a:spcPts val="0"/>
              </a:spcAft>
              <a:buClrTx/>
              <a:buSzTx/>
              <a:buFontTx/>
              <a:buNone/>
              <a:defRPr/>
            </a:pPr>
            <a:r>
              <a:rPr kumimoji="1" lang="zh-CN" altLang="en-US" sz="1700" b="1" spc="3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党的百年历史</a:t>
            </a:r>
            <a:endParaRPr kumimoji="1" lang="zh-CN" altLang="en-US" sz="1700" b="1" spc="3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0" name="Google Shape;1642;p48"/>
          <p:cNvSpPr/>
          <p:nvPr>
            <p:custDataLst>
              <p:tags r:id="rId16"/>
            </p:custDataLst>
          </p:nvPr>
        </p:nvSpPr>
        <p:spPr>
          <a:xfrm>
            <a:off x="328930" y="1845945"/>
            <a:ext cx="1045845" cy="1056640"/>
          </a:xfrm>
          <a:prstGeom prst="ellipse">
            <a:avLst/>
          </a:prstGeom>
          <a:noFill/>
          <a:ln w="12700">
            <a:solidFill>
              <a:srgbClr val="FFFFFF"/>
            </a:solidFill>
          </a:ln>
        </p:spPr>
        <p:txBody>
          <a:bodyPr spcFirstLastPara="1" wrap="square" lIns="14300" tIns="14300" rIns="14300" bIns="14300" anchor="ctr" anchorCtr="0">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800" b="0" i="0" u="none" strike="noStrike" kern="1200" cap="none" spc="0" normalizeH="0" baseline="0" noProof="0">
              <a:ln>
                <a:noFill/>
              </a:ln>
              <a:solidFill>
                <a:srgbClr val="74808C"/>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1" name="文本框 20"/>
          <p:cNvSpPr txBox="1"/>
          <p:nvPr>
            <p:custDataLst>
              <p:tags r:id="rId17"/>
            </p:custDataLst>
          </p:nvPr>
        </p:nvSpPr>
        <p:spPr>
          <a:xfrm>
            <a:off x="1758950" y="924560"/>
            <a:ext cx="1452245" cy="982345"/>
          </a:xfrm>
          <a:prstGeom prst="rect">
            <a:avLst/>
          </a:prstGeom>
          <a:noFill/>
        </p:spPr>
        <p:txBody>
          <a:bodyPr wrap="square" rtlCol="0" anchor="b">
            <a:noAutofit/>
            <a:scene3d>
              <a:camera prst="orthographicFront"/>
              <a:lightRig rig="threePt" dir="t"/>
            </a:scene3d>
          </a:bodyPr>
          <a:p>
            <a:pPr lvl="0" algn="ctr" defTabSz="457200">
              <a:lnSpc>
                <a:spcPct val="120000"/>
              </a:lnSpc>
              <a:defRPr/>
            </a:pPr>
            <a:r>
              <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牺牲的革命者中大部分是人民群众</a:t>
            </a:r>
            <a:endPar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2" name="文本框 21"/>
          <p:cNvSpPr txBox="1"/>
          <p:nvPr>
            <p:custDataLst>
              <p:tags r:id="rId18"/>
            </p:custDataLst>
          </p:nvPr>
        </p:nvSpPr>
        <p:spPr>
          <a:xfrm>
            <a:off x="2844165" y="3151505"/>
            <a:ext cx="1452245" cy="688340"/>
          </a:xfrm>
          <a:prstGeom prst="rect">
            <a:avLst/>
          </a:prstGeom>
          <a:noFill/>
        </p:spPr>
        <p:txBody>
          <a:bodyPr wrap="square" rtlCol="0" anchor="b">
            <a:noAutofit/>
            <a:scene3d>
              <a:camera prst="orthographicFront"/>
              <a:lightRig rig="threePt" dir="t"/>
            </a:scene3d>
          </a:bodyPr>
          <a:p>
            <a:pPr lvl="0" algn="ctr">
              <a:lnSpc>
                <a:spcPct val="120000"/>
              </a:lnSpc>
              <a:buClrTx/>
              <a:buSzTx/>
              <a:defRPr/>
            </a:pPr>
            <a:r>
              <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人民群众就是铜墙铁壁</a:t>
            </a:r>
            <a:endPar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3" name="文本框 22"/>
          <p:cNvSpPr txBox="1"/>
          <p:nvPr>
            <p:custDataLst>
              <p:tags r:id="rId19"/>
            </p:custDataLst>
          </p:nvPr>
        </p:nvSpPr>
        <p:spPr>
          <a:xfrm>
            <a:off x="4845050" y="3181350"/>
            <a:ext cx="1814830" cy="998855"/>
          </a:xfrm>
          <a:prstGeom prst="rect">
            <a:avLst/>
          </a:prstGeom>
          <a:noFill/>
        </p:spPr>
        <p:txBody>
          <a:bodyPr wrap="square" rtlCol="0" anchor="b">
            <a:noAutofit/>
            <a:scene3d>
              <a:camera prst="orthographicFront"/>
              <a:lightRig rig="threePt" dir="t"/>
            </a:scene3d>
          </a:bodyPr>
          <a:p>
            <a:pPr lvl="0" algn="ctr">
              <a:lnSpc>
                <a:spcPct val="120000"/>
              </a:lnSpc>
              <a:buClrTx/>
              <a:buSzTx/>
              <a:defRPr/>
            </a:pPr>
            <a:r>
              <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老百姓用小车推出来的、用小船划出来的</a:t>
            </a:r>
            <a:endPar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4" name="文本框 23"/>
          <p:cNvSpPr txBox="1"/>
          <p:nvPr>
            <p:custDataLst>
              <p:tags r:id="rId20"/>
            </p:custDataLst>
          </p:nvPr>
        </p:nvSpPr>
        <p:spPr>
          <a:xfrm>
            <a:off x="7290435" y="3211195"/>
            <a:ext cx="1452245" cy="628650"/>
          </a:xfrm>
          <a:prstGeom prst="rect">
            <a:avLst/>
          </a:prstGeom>
          <a:noFill/>
        </p:spPr>
        <p:txBody>
          <a:bodyPr wrap="square" rtlCol="0" anchor="b">
            <a:noAutofit/>
            <a:scene3d>
              <a:camera prst="orthographicFront"/>
              <a:lightRig rig="threePt" dir="t"/>
            </a:scene3d>
          </a:bodyPr>
          <a:p>
            <a:pPr lvl="0" algn="ctr">
              <a:lnSpc>
                <a:spcPct val="120000"/>
              </a:lnSpc>
              <a:buClrTx/>
              <a:buSzTx/>
              <a:defRPr/>
            </a:pPr>
            <a:r>
              <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亿万人民群众主演的</a:t>
            </a:r>
            <a:endPar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5" name="文本框 24"/>
          <p:cNvSpPr txBox="1"/>
          <p:nvPr>
            <p:custDataLst>
              <p:tags r:id="rId21"/>
            </p:custDataLst>
          </p:nvPr>
        </p:nvSpPr>
        <p:spPr>
          <a:xfrm>
            <a:off x="3946525" y="1138555"/>
            <a:ext cx="1452245" cy="768350"/>
          </a:xfrm>
          <a:prstGeom prst="rect">
            <a:avLst/>
          </a:prstGeom>
          <a:noFill/>
        </p:spPr>
        <p:txBody>
          <a:bodyPr wrap="square" rtlCol="0" anchor="b">
            <a:noAutofit/>
            <a:scene3d>
              <a:camera prst="orthographicFront"/>
              <a:lightRig rig="threePt" dir="t"/>
            </a:scene3d>
          </a:bodyPr>
          <a:p>
            <a:pPr lvl="0" algn="ctr">
              <a:lnSpc>
                <a:spcPct val="120000"/>
              </a:lnSpc>
              <a:buClrTx/>
              <a:buSzTx/>
              <a:defRPr/>
            </a:pPr>
            <a:r>
              <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人民战争的汪洋大海</a:t>
            </a:r>
            <a:endPar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6" name="文本框 25"/>
          <p:cNvSpPr txBox="1"/>
          <p:nvPr>
            <p:custDataLst>
              <p:tags r:id="rId22"/>
            </p:custDataLst>
          </p:nvPr>
        </p:nvSpPr>
        <p:spPr>
          <a:xfrm>
            <a:off x="6120130" y="1169035"/>
            <a:ext cx="1452245" cy="737870"/>
          </a:xfrm>
          <a:prstGeom prst="rect">
            <a:avLst/>
          </a:prstGeom>
          <a:noFill/>
        </p:spPr>
        <p:txBody>
          <a:bodyPr wrap="square" rtlCol="0" anchor="b">
            <a:noAutofit/>
            <a:scene3d>
              <a:camera prst="orthographicFront"/>
              <a:lightRig rig="threePt" dir="t"/>
            </a:scene3d>
          </a:bodyPr>
          <a:p>
            <a:pPr lvl="0" algn="ctr">
              <a:lnSpc>
                <a:spcPct val="120000"/>
              </a:lnSpc>
              <a:buClrTx/>
              <a:buSzTx/>
              <a:defRPr/>
            </a:pPr>
            <a:r>
              <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人民群众干出来的</a:t>
            </a:r>
            <a:endParaRPr kumimoji="1" lang="zh-CN" altLang="en-US" sz="1800" b="1" spc="15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pic>
        <p:nvPicPr>
          <p:cNvPr id="9221" name="图片 5" descr="1111111111.png"/>
          <p:cNvPicPr>
            <a:picLocks noChangeAspect="1"/>
          </p:cNvPicPr>
          <p:nvPr/>
        </p:nvPicPr>
        <p:blipFill>
          <a:blip r:embed="rId23"/>
          <a:stretch>
            <a:fillRect/>
          </a:stretch>
        </p:blipFill>
        <p:spPr>
          <a:xfrm>
            <a:off x="7809230" y="4669790"/>
            <a:ext cx="1673225" cy="482600"/>
          </a:xfrm>
          <a:prstGeom prst="rect">
            <a:avLst/>
          </a:prstGeom>
          <a:noFill/>
          <a:ln w="9525">
            <a:noFill/>
          </a:ln>
        </p:spPr>
      </p:pic>
    </p:spTree>
    <p:custDataLst>
      <p:tags r:id="rId2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42"/>
                                        </p:tgtEl>
                                        <p:attrNameLst>
                                          <p:attrName>style.visibility</p:attrName>
                                        </p:attrNameLst>
                                      </p:cBhvr>
                                      <p:to>
                                        <p:strVal val="visible"/>
                                      </p:to>
                                    </p:set>
                                    <p:anim calcmode="lin" valueType="num">
                                      <p:cBhvr>
                                        <p:cTn id="7" dur="500" fill="hold"/>
                                        <p:tgtEl>
                                          <p:spTgt spid="1642"/>
                                        </p:tgtEl>
                                        <p:attrNameLst>
                                          <p:attrName>ppt_w</p:attrName>
                                        </p:attrNameLst>
                                      </p:cBhvr>
                                      <p:tavLst>
                                        <p:tav tm="0">
                                          <p:val>
                                            <p:fltVal val="0"/>
                                          </p:val>
                                        </p:tav>
                                        <p:tav tm="100000">
                                          <p:val>
                                            <p:strVal val="#ppt_w"/>
                                          </p:val>
                                        </p:tav>
                                      </p:tavLst>
                                    </p:anim>
                                    <p:anim calcmode="lin" valueType="num">
                                      <p:cBhvr>
                                        <p:cTn id="8" dur="500" fill="hold"/>
                                        <p:tgtEl>
                                          <p:spTgt spid="1642"/>
                                        </p:tgtEl>
                                        <p:attrNameLst>
                                          <p:attrName>ppt_h</p:attrName>
                                        </p:attrNameLst>
                                      </p:cBhvr>
                                      <p:tavLst>
                                        <p:tav tm="0">
                                          <p:val>
                                            <p:fltVal val="0"/>
                                          </p:val>
                                        </p:tav>
                                        <p:tav tm="100000">
                                          <p:val>
                                            <p:strVal val="#ppt_h"/>
                                          </p:val>
                                        </p:tav>
                                      </p:tavLst>
                                    </p:anim>
                                    <p:animEffect transition="in" filter="fade">
                                      <p:cBhvr>
                                        <p:cTn id="9" dur="500"/>
                                        <p:tgtEl>
                                          <p:spTgt spid="164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xEl>
                                              <p:pRg st="4294967295" end="4294967295"/>
                                            </p:txEl>
                                          </p:spTgt>
                                        </p:tgtEl>
                                        <p:attrNameLst>
                                          <p:attrName>style.visibility</p:attrName>
                                        </p:attrNameLst>
                                      </p:cBhvr>
                                      <p:to>
                                        <p:strVal val="visible"/>
                                      </p:to>
                                    </p:set>
                                    <p:animEffect transition="in" filter="barn(inVertical)">
                                      <p:cBhvr>
                                        <p:cTn id="24" dur="500"/>
                                        <p:tgtEl>
                                          <p:spTgt spid="9">
                                            <p:txEl>
                                              <p:pRg st="4294967295" end="429496729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barn(inVertical)">
                                      <p:cBhvr>
                                        <p:cTn id="29" dur="5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1648"/>
                                        </p:tgtEl>
                                        <p:attrNameLst>
                                          <p:attrName>style.visibility</p:attrName>
                                        </p:attrNameLst>
                                      </p:cBhvr>
                                      <p:to>
                                        <p:strVal val="visible"/>
                                      </p:to>
                                    </p:set>
                                    <p:anim calcmode="lin" valueType="num">
                                      <p:cBhvr>
                                        <p:cTn id="34" dur="1000" fill="hold"/>
                                        <p:tgtEl>
                                          <p:spTgt spid="1648"/>
                                        </p:tgtEl>
                                        <p:attrNameLst>
                                          <p:attrName>ppt_w</p:attrName>
                                        </p:attrNameLst>
                                      </p:cBhvr>
                                      <p:tavLst>
                                        <p:tav tm="0">
                                          <p:val>
                                            <p:strVal val="#ppt_w*0.70"/>
                                          </p:val>
                                        </p:tav>
                                        <p:tav tm="100000">
                                          <p:val>
                                            <p:strVal val="#ppt_w"/>
                                          </p:val>
                                        </p:tav>
                                      </p:tavLst>
                                    </p:anim>
                                    <p:anim calcmode="lin" valueType="num">
                                      <p:cBhvr>
                                        <p:cTn id="35" dur="1000" fill="hold"/>
                                        <p:tgtEl>
                                          <p:spTgt spid="1648"/>
                                        </p:tgtEl>
                                        <p:attrNameLst>
                                          <p:attrName>ppt_h</p:attrName>
                                        </p:attrNameLst>
                                      </p:cBhvr>
                                      <p:tavLst>
                                        <p:tav tm="0">
                                          <p:val>
                                            <p:strVal val="#ppt_h"/>
                                          </p:val>
                                        </p:tav>
                                        <p:tav tm="100000">
                                          <p:val>
                                            <p:strVal val="#ppt_h"/>
                                          </p:val>
                                        </p:tav>
                                      </p:tavLst>
                                    </p:anim>
                                    <p:animEffect transition="in" filter="fade">
                                      <p:cBhvr>
                                        <p:cTn id="36" dur="1000"/>
                                        <p:tgtEl>
                                          <p:spTgt spid="1648"/>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1649"/>
                                        </p:tgtEl>
                                        <p:attrNameLst>
                                          <p:attrName>style.visibility</p:attrName>
                                        </p:attrNameLst>
                                      </p:cBhvr>
                                      <p:to>
                                        <p:strVal val="visible"/>
                                      </p:to>
                                    </p:set>
                                    <p:anim calcmode="lin" valueType="num">
                                      <p:cBhvr>
                                        <p:cTn id="39" dur="1000" fill="hold"/>
                                        <p:tgtEl>
                                          <p:spTgt spid="1649"/>
                                        </p:tgtEl>
                                        <p:attrNameLst>
                                          <p:attrName>ppt_w</p:attrName>
                                        </p:attrNameLst>
                                      </p:cBhvr>
                                      <p:tavLst>
                                        <p:tav tm="0">
                                          <p:val>
                                            <p:strVal val="#ppt_w*0.70"/>
                                          </p:val>
                                        </p:tav>
                                        <p:tav tm="100000">
                                          <p:val>
                                            <p:strVal val="#ppt_w"/>
                                          </p:val>
                                        </p:tav>
                                      </p:tavLst>
                                    </p:anim>
                                    <p:anim calcmode="lin" valueType="num">
                                      <p:cBhvr>
                                        <p:cTn id="40" dur="1000" fill="hold"/>
                                        <p:tgtEl>
                                          <p:spTgt spid="1649"/>
                                        </p:tgtEl>
                                        <p:attrNameLst>
                                          <p:attrName>ppt_h</p:attrName>
                                        </p:attrNameLst>
                                      </p:cBhvr>
                                      <p:tavLst>
                                        <p:tav tm="0">
                                          <p:val>
                                            <p:strVal val="#ppt_h"/>
                                          </p:val>
                                        </p:tav>
                                        <p:tav tm="100000">
                                          <p:val>
                                            <p:strVal val="#ppt_h"/>
                                          </p:val>
                                        </p:tav>
                                      </p:tavLst>
                                    </p:anim>
                                    <p:animEffect transition="in" filter="fade">
                                      <p:cBhvr>
                                        <p:cTn id="41" dur="1000"/>
                                        <p:tgtEl>
                                          <p:spTgt spid="1649"/>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heel(1)">
                                      <p:cBhvr>
                                        <p:cTn id="46" dur="20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55" presetClass="entr" presetSubtype="0" fill="hold" grpId="0" nodeType="clickEffect">
                                  <p:stCondLst>
                                    <p:cond delay="0"/>
                                  </p:stCondLst>
                                  <p:childTnLst>
                                    <p:set>
                                      <p:cBhvr>
                                        <p:cTn id="50" dur="1" fill="hold">
                                          <p:stCondLst>
                                            <p:cond delay="0"/>
                                          </p:stCondLst>
                                        </p:cTn>
                                        <p:tgtEl>
                                          <p:spTgt spid="1666"/>
                                        </p:tgtEl>
                                        <p:attrNameLst>
                                          <p:attrName>style.visibility</p:attrName>
                                        </p:attrNameLst>
                                      </p:cBhvr>
                                      <p:to>
                                        <p:strVal val="visible"/>
                                      </p:to>
                                    </p:set>
                                    <p:anim calcmode="lin" valueType="num">
                                      <p:cBhvr>
                                        <p:cTn id="51" dur="1000" fill="hold"/>
                                        <p:tgtEl>
                                          <p:spTgt spid="1666"/>
                                        </p:tgtEl>
                                        <p:attrNameLst>
                                          <p:attrName>ppt_w</p:attrName>
                                        </p:attrNameLst>
                                      </p:cBhvr>
                                      <p:tavLst>
                                        <p:tav tm="0">
                                          <p:val>
                                            <p:strVal val="#ppt_w*0.70"/>
                                          </p:val>
                                        </p:tav>
                                        <p:tav tm="100000">
                                          <p:val>
                                            <p:strVal val="#ppt_w"/>
                                          </p:val>
                                        </p:tav>
                                      </p:tavLst>
                                    </p:anim>
                                    <p:anim calcmode="lin" valueType="num">
                                      <p:cBhvr>
                                        <p:cTn id="52" dur="1000" fill="hold"/>
                                        <p:tgtEl>
                                          <p:spTgt spid="1666"/>
                                        </p:tgtEl>
                                        <p:attrNameLst>
                                          <p:attrName>ppt_h</p:attrName>
                                        </p:attrNameLst>
                                      </p:cBhvr>
                                      <p:tavLst>
                                        <p:tav tm="0">
                                          <p:val>
                                            <p:strVal val="#ppt_h"/>
                                          </p:val>
                                        </p:tav>
                                        <p:tav tm="100000">
                                          <p:val>
                                            <p:strVal val="#ppt_h"/>
                                          </p:val>
                                        </p:tav>
                                      </p:tavLst>
                                    </p:anim>
                                    <p:animEffect transition="in" filter="fade">
                                      <p:cBhvr>
                                        <p:cTn id="53" dur="1000"/>
                                        <p:tgtEl>
                                          <p:spTgt spid="1666"/>
                                        </p:tgtEl>
                                      </p:cBhvr>
                                    </p:animEffect>
                                  </p:childTnLst>
                                </p:cTn>
                              </p:par>
                              <p:par>
                                <p:cTn id="54" presetID="55" presetClass="entr" presetSubtype="0" fill="hold" grpId="0" nodeType="withEffect">
                                  <p:stCondLst>
                                    <p:cond delay="0"/>
                                  </p:stCondLst>
                                  <p:childTnLst>
                                    <p:set>
                                      <p:cBhvr>
                                        <p:cTn id="55" dur="1" fill="hold">
                                          <p:stCondLst>
                                            <p:cond delay="0"/>
                                          </p:stCondLst>
                                        </p:cTn>
                                        <p:tgtEl>
                                          <p:spTgt spid="1667"/>
                                        </p:tgtEl>
                                        <p:attrNameLst>
                                          <p:attrName>style.visibility</p:attrName>
                                        </p:attrNameLst>
                                      </p:cBhvr>
                                      <p:to>
                                        <p:strVal val="visible"/>
                                      </p:to>
                                    </p:set>
                                    <p:anim calcmode="lin" valueType="num">
                                      <p:cBhvr>
                                        <p:cTn id="56" dur="1000" fill="hold"/>
                                        <p:tgtEl>
                                          <p:spTgt spid="1667"/>
                                        </p:tgtEl>
                                        <p:attrNameLst>
                                          <p:attrName>ppt_w</p:attrName>
                                        </p:attrNameLst>
                                      </p:cBhvr>
                                      <p:tavLst>
                                        <p:tav tm="0">
                                          <p:val>
                                            <p:strVal val="#ppt_w*0.70"/>
                                          </p:val>
                                        </p:tav>
                                        <p:tav tm="100000">
                                          <p:val>
                                            <p:strVal val="#ppt_w"/>
                                          </p:val>
                                        </p:tav>
                                      </p:tavLst>
                                    </p:anim>
                                    <p:anim calcmode="lin" valueType="num">
                                      <p:cBhvr>
                                        <p:cTn id="57" dur="1000" fill="hold"/>
                                        <p:tgtEl>
                                          <p:spTgt spid="1667"/>
                                        </p:tgtEl>
                                        <p:attrNameLst>
                                          <p:attrName>ppt_h</p:attrName>
                                        </p:attrNameLst>
                                      </p:cBhvr>
                                      <p:tavLst>
                                        <p:tav tm="0">
                                          <p:val>
                                            <p:strVal val="#ppt_h"/>
                                          </p:val>
                                        </p:tav>
                                        <p:tav tm="100000">
                                          <p:val>
                                            <p:strVal val="#ppt_h"/>
                                          </p:val>
                                        </p:tav>
                                      </p:tavLst>
                                    </p:anim>
                                    <p:animEffect transition="in" filter="fade">
                                      <p:cBhvr>
                                        <p:cTn id="58" dur="1000"/>
                                        <p:tgtEl>
                                          <p:spTgt spid="1667"/>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heel(1)">
                                      <p:cBhvr>
                                        <p:cTn id="63" dur="200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55" presetClass="entr" presetSubtype="0" fill="hold" grpId="0" nodeType="clickEffect">
                                  <p:stCondLst>
                                    <p:cond delay="0"/>
                                  </p:stCondLst>
                                  <p:childTnLst>
                                    <p:set>
                                      <p:cBhvr>
                                        <p:cTn id="67" dur="1" fill="hold">
                                          <p:stCondLst>
                                            <p:cond delay="0"/>
                                          </p:stCondLst>
                                        </p:cTn>
                                        <p:tgtEl>
                                          <p:spTgt spid="1654"/>
                                        </p:tgtEl>
                                        <p:attrNameLst>
                                          <p:attrName>style.visibility</p:attrName>
                                        </p:attrNameLst>
                                      </p:cBhvr>
                                      <p:to>
                                        <p:strVal val="visible"/>
                                      </p:to>
                                    </p:set>
                                    <p:anim calcmode="lin" valueType="num">
                                      <p:cBhvr>
                                        <p:cTn id="68" dur="1000" fill="hold"/>
                                        <p:tgtEl>
                                          <p:spTgt spid="1654"/>
                                        </p:tgtEl>
                                        <p:attrNameLst>
                                          <p:attrName>ppt_w</p:attrName>
                                        </p:attrNameLst>
                                      </p:cBhvr>
                                      <p:tavLst>
                                        <p:tav tm="0">
                                          <p:val>
                                            <p:strVal val="#ppt_w*0.70"/>
                                          </p:val>
                                        </p:tav>
                                        <p:tav tm="100000">
                                          <p:val>
                                            <p:strVal val="#ppt_w"/>
                                          </p:val>
                                        </p:tav>
                                      </p:tavLst>
                                    </p:anim>
                                    <p:anim calcmode="lin" valueType="num">
                                      <p:cBhvr>
                                        <p:cTn id="69" dur="1000" fill="hold"/>
                                        <p:tgtEl>
                                          <p:spTgt spid="1654"/>
                                        </p:tgtEl>
                                        <p:attrNameLst>
                                          <p:attrName>ppt_h</p:attrName>
                                        </p:attrNameLst>
                                      </p:cBhvr>
                                      <p:tavLst>
                                        <p:tav tm="0">
                                          <p:val>
                                            <p:strVal val="#ppt_h"/>
                                          </p:val>
                                        </p:tav>
                                        <p:tav tm="100000">
                                          <p:val>
                                            <p:strVal val="#ppt_h"/>
                                          </p:val>
                                        </p:tav>
                                      </p:tavLst>
                                    </p:anim>
                                    <p:animEffect transition="in" filter="fade">
                                      <p:cBhvr>
                                        <p:cTn id="70" dur="1000"/>
                                        <p:tgtEl>
                                          <p:spTgt spid="1654"/>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1655"/>
                                        </p:tgtEl>
                                        <p:attrNameLst>
                                          <p:attrName>style.visibility</p:attrName>
                                        </p:attrNameLst>
                                      </p:cBhvr>
                                      <p:to>
                                        <p:strVal val="visible"/>
                                      </p:to>
                                    </p:set>
                                    <p:anim calcmode="lin" valueType="num">
                                      <p:cBhvr>
                                        <p:cTn id="73" dur="1000" fill="hold"/>
                                        <p:tgtEl>
                                          <p:spTgt spid="1655"/>
                                        </p:tgtEl>
                                        <p:attrNameLst>
                                          <p:attrName>ppt_w</p:attrName>
                                        </p:attrNameLst>
                                      </p:cBhvr>
                                      <p:tavLst>
                                        <p:tav tm="0">
                                          <p:val>
                                            <p:strVal val="#ppt_w*0.70"/>
                                          </p:val>
                                        </p:tav>
                                        <p:tav tm="100000">
                                          <p:val>
                                            <p:strVal val="#ppt_w"/>
                                          </p:val>
                                        </p:tav>
                                      </p:tavLst>
                                    </p:anim>
                                    <p:anim calcmode="lin" valueType="num">
                                      <p:cBhvr>
                                        <p:cTn id="74" dur="1000" fill="hold"/>
                                        <p:tgtEl>
                                          <p:spTgt spid="1655"/>
                                        </p:tgtEl>
                                        <p:attrNameLst>
                                          <p:attrName>ppt_h</p:attrName>
                                        </p:attrNameLst>
                                      </p:cBhvr>
                                      <p:tavLst>
                                        <p:tav tm="0">
                                          <p:val>
                                            <p:strVal val="#ppt_h"/>
                                          </p:val>
                                        </p:tav>
                                        <p:tav tm="100000">
                                          <p:val>
                                            <p:strVal val="#ppt_h"/>
                                          </p:val>
                                        </p:tav>
                                      </p:tavLst>
                                    </p:anim>
                                    <p:animEffect transition="in" filter="fade">
                                      <p:cBhvr>
                                        <p:cTn id="75" dur="1000"/>
                                        <p:tgtEl>
                                          <p:spTgt spid="1655"/>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grpId="0" nodeType="click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heel(1)">
                                      <p:cBhvr>
                                        <p:cTn id="80" dur="2000"/>
                                        <p:tgtEl>
                                          <p:spTgt spid="25"/>
                                        </p:tgtEl>
                                      </p:cBhvr>
                                    </p:animEffect>
                                  </p:childTnLst>
                                </p:cTn>
                              </p:par>
                            </p:childTnLst>
                          </p:cTn>
                        </p:par>
                      </p:childTnLst>
                    </p:cTn>
                  </p:par>
                  <p:par>
                    <p:cTn id="81" fill="hold">
                      <p:stCondLst>
                        <p:cond delay="indefinite"/>
                      </p:stCondLst>
                      <p:childTnLst>
                        <p:par>
                          <p:cTn id="82" fill="hold">
                            <p:stCondLst>
                              <p:cond delay="0"/>
                            </p:stCondLst>
                            <p:childTnLst>
                              <p:par>
                                <p:cTn id="83" presetID="55" presetClass="entr" presetSubtype="0" fill="hold" grpId="0" nodeType="clickEffect">
                                  <p:stCondLst>
                                    <p:cond delay="0"/>
                                  </p:stCondLst>
                                  <p:childTnLst>
                                    <p:set>
                                      <p:cBhvr>
                                        <p:cTn id="84" dur="1" fill="hold">
                                          <p:stCondLst>
                                            <p:cond delay="0"/>
                                          </p:stCondLst>
                                        </p:cTn>
                                        <p:tgtEl>
                                          <p:spTgt spid="1672"/>
                                        </p:tgtEl>
                                        <p:attrNameLst>
                                          <p:attrName>style.visibility</p:attrName>
                                        </p:attrNameLst>
                                      </p:cBhvr>
                                      <p:to>
                                        <p:strVal val="visible"/>
                                      </p:to>
                                    </p:set>
                                    <p:anim calcmode="lin" valueType="num">
                                      <p:cBhvr>
                                        <p:cTn id="85" dur="1000" fill="hold"/>
                                        <p:tgtEl>
                                          <p:spTgt spid="1672"/>
                                        </p:tgtEl>
                                        <p:attrNameLst>
                                          <p:attrName>ppt_w</p:attrName>
                                        </p:attrNameLst>
                                      </p:cBhvr>
                                      <p:tavLst>
                                        <p:tav tm="0">
                                          <p:val>
                                            <p:strVal val="#ppt_w*0.70"/>
                                          </p:val>
                                        </p:tav>
                                        <p:tav tm="100000">
                                          <p:val>
                                            <p:strVal val="#ppt_w"/>
                                          </p:val>
                                        </p:tav>
                                      </p:tavLst>
                                    </p:anim>
                                    <p:anim calcmode="lin" valueType="num">
                                      <p:cBhvr>
                                        <p:cTn id="86" dur="1000" fill="hold"/>
                                        <p:tgtEl>
                                          <p:spTgt spid="1672"/>
                                        </p:tgtEl>
                                        <p:attrNameLst>
                                          <p:attrName>ppt_h</p:attrName>
                                        </p:attrNameLst>
                                      </p:cBhvr>
                                      <p:tavLst>
                                        <p:tav tm="0">
                                          <p:val>
                                            <p:strVal val="#ppt_h"/>
                                          </p:val>
                                        </p:tav>
                                        <p:tav tm="100000">
                                          <p:val>
                                            <p:strVal val="#ppt_h"/>
                                          </p:val>
                                        </p:tav>
                                      </p:tavLst>
                                    </p:anim>
                                    <p:animEffect transition="in" filter="fade">
                                      <p:cBhvr>
                                        <p:cTn id="87" dur="1000"/>
                                        <p:tgtEl>
                                          <p:spTgt spid="1672"/>
                                        </p:tgtEl>
                                      </p:cBhvr>
                                    </p:animEffect>
                                  </p:childTnLst>
                                </p:cTn>
                              </p:par>
                              <p:par>
                                <p:cTn id="88" presetID="55" presetClass="entr" presetSubtype="0" fill="hold" grpId="0" nodeType="withEffect">
                                  <p:stCondLst>
                                    <p:cond delay="0"/>
                                  </p:stCondLst>
                                  <p:childTnLst>
                                    <p:set>
                                      <p:cBhvr>
                                        <p:cTn id="89" dur="1" fill="hold">
                                          <p:stCondLst>
                                            <p:cond delay="0"/>
                                          </p:stCondLst>
                                        </p:cTn>
                                        <p:tgtEl>
                                          <p:spTgt spid="1673"/>
                                        </p:tgtEl>
                                        <p:attrNameLst>
                                          <p:attrName>style.visibility</p:attrName>
                                        </p:attrNameLst>
                                      </p:cBhvr>
                                      <p:to>
                                        <p:strVal val="visible"/>
                                      </p:to>
                                    </p:set>
                                    <p:anim calcmode="lin" valueType="num">
                                      <p:cBhvr>
                                        <p:cTn id="90" dur="1000" fill="hold"/>
                                        <p:tgtEl>
                                          <p:spTgt spid="1673"/>
                                        </p:tgtEl>
                                        <p:attrNameLst>
                                          <p:attrName>ppt_w</p:attrName>
                                        </p:attrNameLst>
                                      </p:cBhvr>
                                      <p:tavLst>
                                        <p:tav tm="0">
                                          <p:val>
                                            <p:strVal val="#ppt_w*0.70"/>
                                          </p:val>
                                        </p:tav>
                                        <p:tav tm="100000">
                                          <p:val>
                                            <p:strVal val="#ppt_w"/>
                                          </p:val>
                                        </p:tav>
                                      </p:tavLst>
                                    </p:anim>
                                    <p:anim calcmode="lin" valueType="num">
                                      <p:cBhvr>
                                        <p:cTn id="91" dur="1000" fill="hold"/>
                                        <p:tgtEl>
                                          <p:spTgt spid="1673"/>
                                        </p:tgtEl>
                                        <p:attrNameLst>
                                          <p:attrName>ppt_h</p:attrName>
                                        </p:attrNameLst>
                                      </p:cBhvr>
                                      <p:tavLst>
                                        <p:tav tm="0">
                                          <p:val>
                                            <p:strVal val="#ppt_h"/>
                                          </p:val>
                                        </p:tav>
                                        <p:tav tm="100000">
                                          <p:val>
                                            <p:strVal val="#ppt_h"/>
                                          </p:val>
                                        </p:tav>
                                      </p:tavLst>
                                    </p:anim>
                                    <p:animEffect transition="in" filter="fade">
                                      <p:cBhvr>
                                        <p:cTn id="92" dur="1000"/>
                                        <p:tgtEl>
                                          <p:spTgt spid="1673"/>
                                        </p:tgtEl>
                                      </p:cBhvr>
                                    </p:animEffect>
                                  </p:childTnLst>
                                </p:cTn>
                              </p:par>
                            </p:childTnLst>
                          </p:cTn>
                        </p:par>
                      </p:childTnLst>
                    </p:cTn>
                  </p:par>
                  <p:par>
                    <p:cTn id="93" fill="hold">
                      <p:stCondLst>
                        <p:cond delay="indefinite"/>
                      </p:stCondLst>
                      <p:childTnLst>
                        <p:par>
                          <p:cTn id="94" fill="hold">
                            <p:stCondLst>
                              <p:cond delay="0"/>
                            </p:stCondLst>
                            <p:childTnLst>
                              <p:par>
                                <p:cTn id="95" presetID="21" presetClass="entr" presetSubtype="1"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heel(1)">
                                      <p:cBhvr>
                                        <p:cTn id="97" dur="2000"/>
                                        <p:tgtEl>
                                          <p:spTgt spid="23"/>
                                        </p:tgtEl>
                                      </p:cBhvr>
                                    </p:animEffect>
                                  </p:childTnLst>
                                </p:cTn>
                              </p:par>
                            </p:childTnLst>
                          </p:cTn>
                        </p:par>
                      </p:childTnLst>
                    </p:cTn>
                  </p:par>
                  <p:par>
                    <p:cTn id="98" fill="hold">
                      <p:stCondLst>
                        <p:cond delay="indefinite"/>
                      </p:stCondLst>
                      <p:childTnLst>
                        <p:par>
                          <p:cTn id="99" fill="hold">
                            <p:stCondLst>
                              <p:cond delay="0"/>
                            </p:stCondLst>
                            <p:childTnLst>
                              <p:par>
                                <p:cTn id="100" presetID="55" presetClass="entr" presetSubtype="0" fill="hold" grpId="0" nodeType="clickEffect">
                                  <p:stCondLst>
                                    <p:cond delay="0"/>
                                  </p:stCondLst>
                                  <p:childTnLst>
                                    <p:set>
                                      <p:cBhvr>
                                        <p:cTn id="101" dur="1" fill="hold">
                                          <p:stCondLst>
                                            <p:cond delay="0"/>
                                          </p:stCondLst>
                                        </p:cTn>
                                        <p:tgtEl>
                                          <p:spTgt spid="1660"/>
                                        </p:tgtEl>
                                        <p:attrNameLst>
                                          <p:attrName>style.visibility</p:attrName>
                                        </p:attrNameLst>
                                      </p:cBhvr>
                                      <p:to>
                                        <p:strVal val="visible"/>
                                      </p:to>
                                    </p:set>
                                    <p:anim calcmode="lin" valueType="num">
                                      <p:cBhvr>
                                        <p:cTn id="102" dur="1000" fill="hold"/>
                                        <p:tgtEl>
                                          <p:spTgt spid="1660"/>
                                        </p:tgtEl>
                                        <p:attrNameLst>
                                          <p:attrName>ppt_w</p:attrName>
                                        </p:attrNameLst>
                                      </p:cBhvr>
                                      <p:tavLst>
                                        <p:tav tm="0">
                                          <p:val>
                                            <p:strVal val="#ppt_w*0.70"/>
                                          </p:val>
                                        </p:tav>
                                        <p:tav tm="100000">
                                          <p:val>
                                            <p:strVal val="#ppt_w"/>
                                          </p:val>
                                        </p:tav>
                                      </p:tavLst>
                                    </p:anim>
                                    <p:anim calcmode="lin" valueType="num">
                                      <p:cBhvr>
                                        <p:cTn id="103" dur="1000" fill="hold"/>
                                        <p:tgtEl>
                                          <p:spTgt spid="1660"/>
                                        </p:tgtEl>
                                        <p:attrNameLst>
                                          <p:attrName>ppt_h</p:attrName>
                                        </p:attrNameLst>
                                      </p:cBhvr>
                                      <p:tavLst>
                                        <p:tav tm="0">
                                          <p:val>
                                            <p:strVal val="#ppt_h"/>
                                          </p:val>
                                        </p:tav>
                                        <p:tav tm="100000">
                                          <p:val>
                                            <p:strVal val="#ppt_h"/>
                                          </p:val>
                                        </p:tav>
                                      </p:tavLst>
                                    </p:anim>
                                    <p:animEffect transition="in" filter="fade">
                                      <p:cBhvr>
                                        <p:cTn id="104" dur="1000"/>
                                        <p:tgtEl>
                                          <p:spTgt spid="1660"/>
                                        </p:tgtEl>
                                      </p:cBhvr>
                                    </p:animEffect>
                                  </p:childTnLst>
                                </p:cTn>
                              </p:par>
                              <p:par>
                                <p:cTn id="105" presetID="55" presetClass="entr" presetSubtype="0" fill="hold" grpId="0" nodeType="withEffect">
                                  <p:stCondLst>
                                    <p:cond delay="0"/>
                                  </p:stCondLst>
                                  <p:childTnLst>
                                    <p:set>
                                      <p:cBhvr>
                                        <p:cTn id="106" dur="1" fill="hold">
                                          <p:stCondLst>
                                            <p:cond delay="0"/>
                                          </p:stCondLst>
                                        </p:cTn>
                                        <p:tgtEl>
                                          <p:spTgt spid="1661"/>
                                        </p:tgtEl>
                                        <p:attrNameLst>
                                          <p:attrName>style.visibility</p:attrName>
                                        </p:attrNameLst>
                                      </p:cBhvr>
                                      <p:to>
                                        <p:strVal val="visible"/>
                                      </p:to>
                                    </p:set>
                                    <p:anim calcmode="lin" valueType="num">
                                      <p:cBhvr>
                                        <p:cTn id="107" dur="1000" fill="hold"/>
                                        <p:tgtEl>
                                          <p:spTgt spid="1661"/>
                                        </p:tgtEl>
                                        <p:attrNameLst>
                                          <p:attrName>ppt_w</p:attrName>
                                        </p:attrNameLst>
                                      </p:cBhvr>
                                      <p:tavLst>
                                        <p:tav tm="0">
                                          <p:val>
                                            <p:strVal val="#ppt_w*0.70"/>
                                          </p:val>
                                        </p:tav>
                                        <p:tav tm="100000">
                                          <p:val>
                                            <p:strVal val="#ppt_w"/>
                                          </p:val>
                                        </p:tav>
                                      </p:tavLst>
                                    </p:anim>
                                    <p:anim calcmode="lin" valueType="num">
                                      <p:cBhvr>
                                        <p:cTn id="108" dur="1000" fill="hold"/>
                                        <p:tgtEl>
                                          <p:spTgt spid="1661"/>
                                        </p:tgtEl>
                                        <p:attrNameLst>
                                          <p:attrName>ppt_h</p:attrName>
                                        </p:attrNameLst>
                                      </p:cBhvr>
                                      <p:tavLst>
                                        <p:tav tm="0">
                                          <p:val>
                                            <p:strVal val="#ppt_h"/>
                                          </p:val>
                                        </p:tav>
                                        <p:tav tm="100000">
                                          <p:val>
                                            <p:strVal val="#ppt_h"/>
                                          </p:val>
                                        </p:tav>
                                      </p:tavLst>
                                    </p:anim>
                                    <p:animEffect transition="in" filter="fade">
                                      <p:cBhvr>
                                        <p:cTn id="109" dur="1000"/>
                                        <p:tgtEl>
                                          <p:spTgt spid="1661"/>
                                        </p:tgtEl>
                                      </p:cBhvr>
                                    </p:animEffect>
                                  </p:childTnLst>
                                </p:cTn>
                              </p:par>
                            </p:childTnLst>
                          </p:cTn>
                        </p:par>
                      </p:childTnLst>
                    </p:cTn>
                  </p:par>
                  <p:par>
                    <p:cTn id="110" fill="hold">
                      <p:stCondLst>
                        <p:cond delay="indefinite"/>
                      </p:stCondLst>
                      <p:childTnLst>
                        <p:par>
                          <p:cTn id="111" fill="hold">
                            <p:stCondLst>
                              <p:cond delay="0"/>
                            </p:stCondLst>
                            <p:childTnLst>
                              <p:par>
                                <p:cTn id="112" presetID="21" presetClass="entr" presetSubtype="1" fill="hold" grpId="0" nodeType="click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heel(1)">
                                      <p:cBhvr>
                                        <p:cTn id="114" dur="2000"/>
                                        <p:tgtEl>
                                          <p:spTgt spid="26"/>
                                        </p:tgtEl>
                                      </p:cBhvr>
                                    </p:animEffect>
                                  </p:childTnLst>
                                </p:cTn>
                              </p:par>
                            </p:childTnLst>
                          </p:cTn>
                        </p:par>
                      </p:childTnLst>
                    </p:cTn>
                  </p:par>
                  <p:par>
                    <p:cTn id="115" fill="hold">
                      <p:stCondLst>
                        <p:cond delay="indefinite"/>
                      </p:stCondLst>
                      <p:childTnLst>
                        <p:par>
                          <p:cTn id="116" fill="hold">
                            <p:stCondLst>
                              <p:cond delay="0"/>
                            </p:stCondLst>
                            <p:childTnLst>
                              <p:par>
                                <p:cTn id="117" presetID="55" presetClass="entr" presetSubtype="0" fill="hold" grpId="0" nodeType="clickEffect">
                                  <p:stCondLst>
                                    <p:cond delay="0"/>
                                  </p:stCondLst>
                                  <p:childTnLst>
                                    <p:set>
                                      <p:cBhvr>
                                        <p:cTn id="118" dur="1" fill="hold">
                                          <p:stCondLst>
                                            <p:cond delay="0"/>
                                          </p:stCondLst>
                                        </p:cTn>
                                        <p:tgtEl>
                                          <p:spTgt spid="1645"/>
                                        </p:tgtEl>
                                        <p:attrNameLst>
                                          <p:attrName>style.visibility</p:attrName>
                                        </p:attrNameLst>
                                      </p:cBhvr>
                                      <p:to>
                                        <p:strVal val="visible"/>
                                      </p:to>
                                    </p:set>
                                    <p:anim calcmode="lin" valueType="num">
                                      <p:cBhvr>
                                        <p:cTn id="119" dur="1000" fill="hold"/>
                                        <p:tgtEl>
                                          <p:spTgt spid="1645"/>
                                        </p:tgtEl>
                                        <p:attrNameLst>
                                          <p:attrName>ppt_w</p:attrName>
                                        </p:attrNameLst>
                                      </p:cBhvr>
                                      <p:tavLst>
                                        <p:tav tm="0">
                                          <p:val>
                                            <p:strVal val="#ppt_w*0.70"/>
                                          </p:val>
                                        </p:tav>
                                        <p:tav tm="100000">
                                          <p:val>
                                            <p:strVal val="#ppt_w"/>
                                          </p:val>
                                        </p:tav>
                                      </p:tavLst>
                                    </p:anim>
                                    <p:anim calcmode="lin" valueType="num">
                                      <p:cBhvr>
                                        <p:cTn id="120" dur="1000" fill="hold"/>
                                        <p:tgtEl>
                                          <p:spTgt spid="1645"/>
                                        </p:tgtEl>
                                        <p:attrNameLst>
                                          <p:attrName>ppt_h</p:attrName>
                                        </p:attrNameLst>
                                      </p:cBhvr>
                                      <p:tavLst>
                                        <p:tav tm="0">
                                          <p:val>
                                            <p:strVal val="#ppt_h"/>
                                          </p:val>
                                        </p:tav>
                                        <p:tav tm="100000">
                                          <p:val>
                                            <p:strVal val="#ppt_h"/>
                                          </p:val>
                                        </p:tav>
                                      </p:tavLst>
                                    </p:anim>
                                    <p:animEffect transition="in" filter="fade">
                                      <p:cBhvr>
                                        <p:cTn id="121" dur="1000"/>
                                        <p:tgtEl>
                                          <p:spTgt spid="1645"/>
                                        </p:tgtEl>
                                      </p:cBhvr>
                                    </p:animEffect>
                                  </p:childTnLst>
                                </p:cTn>
                              </p:par>
                              <p:par>
                                <p:cTn id="122" presetID="55" presetClass="entr" presetSubtype="0" fill="hold" grpId="0" nodeType="withEffect">
                                  <p:stCondLst>
                                    <p:cond delay="0"/>
                                  </p:stCondLst>
                                  <p:childTnLst>
                                    <p:set>
                                      <p:cBhvr>
                                        <p:cTn id="123" dur="1" fill="hold">
                                          <p:stCondLst>
                                            <p:cond delay="0"/>
                                          </p:stCondLst>
                                        </p:cTn>
                                        <p:tgtEl>
                                          <p:spTgt spid="1646"/>
                                        </p:tgtEl>
                                        <p:attrNameLst>
                                          <p:attrName>style.visibility</p:attrName>
                                        </p:attrNameLst>
                                      </p:cBhvr>
                                      <p:to>
                                        <p:strVal val="visible"/>
                                      </p:to>
                                    </p:set>
                                    <p:anim calcmode="lin" valueType="num">
                                      <p:cBhvr>
                                        <p:cTn id="124" dur="1000" fill="hold"/>
                                        <p:tgtEl>
                                          <p:spTgt spid="1646"/>
                                        </p:tgtEl>
                                        <p:attrNameLst>
                                          <p:attrName>ppt_w</p:attrName>
                                        </p:attrNameLst>
                                      </p:cBhvr>
                                      <p:tavLst>
                                        <p:tav tm="0">
                                          <p:val>
                                            <p:strVal val="#ppt_w*0.70"/>
                                          </p:val>
                                        </p:tav>
                                        <p:tav tm="100000">
                                          <p:val>
                                            <p:strVal val="#ppt_w"/>
                                          </p:val>
                                        </p:tav>
                                      </p:tavLst>
                                    </p:anim>
                                    <p:anim calcmode="lin" valueType="num">
                                      <p:cBhvr>
                                        <p:cTn id="125" dur="1000" fill="hold"/>
                                        <p:tgtEl>
                                          <p:spTgt spid="1646"/>
                                        </p:tgtEl>
                                        <p:attrNameLst>
                                          <p:attrName>ppt_h</p:attrName>
                                        </p:attrNameLst>
                                      </p:cBhvr>
                                      <p:tavLst>
                                        <p:tav tm="0">
                                          <p:val>
                                            <p:strVal val="#ppt_h"/>
                                          </p:val>
                                        </p:tav>
                                        <p:tav tm="100000">
                                          <p:val>
                                            <p:strVal val="#ppt_h"/>
                                          </p:val>
                                        </p:tav>
                                      </p:tavLst>
                                    </p:anim>
                                    <p:animEffect transition="in" filter="fade">
                                      <p:cBhvr>
                                        <p:cTn id="126" dur="1000"/>
                                        <p:tgtEl>
                                          <p:spTgt spid="1646"/>
                                        </p:tgtEl>
                                      </p:cBhvr>
                                    </p:animEffect>
                                  </p:childTnLst>
                                </p:cTn>
                              </p:par>
                            </p:childTnLst>
                          </p:cTn>
                        </p:par>
                      </p:childTnLst>
                    </p:cTn>
                  </p:par>
                  <p:par>
                    <p:cTn id="127" fill="hold">
                      <p:stCondLst>
                        <p:cond delay="indefinite"/>
                      </p:stCondLst>
                      <p:childTnLst>
                        <p:par>
                          <p:cTn id="128" fill="hold">
                            <p:stCondLst>
                              <p:cond delay="0"/>
                            </p:stCondLst>
                            <p:childTnLst>
                              <p:par>
                                <p:cTn id="129" presetID="21" presetClass="entr" presetSubtype="1" fill="hold" grpId="0" nodeType="clickEffect">
                                  <p:stCondLst>
                                    <p:cond delay="0"/>
                                  </p:stCondLst>
                                  <p:childTnLst>
                                    <p:set>
                                      <p:cBhvr>
                                        <p:cTn id="130" dur="1" fill="hold">
                                          <p:stCondLst>
                                            <p:cond delay="0"/>
                                          </p:stCondLst>
                                        </p:cTn>
                                        <p:tgtEl>
                                          <p:spTgt spid="24"/>
                                        </p:tgtEl>
                                        <p:attrNameLst>
                                          <p:attrName>style.visibility</p:attrName>
                                        </p:attrNameLst>
                                      </p:cBhvr>
                                      <p:to>
                                        <p:strVal val="visible"/>
                                      </p:to>
                                    </p:set>
                                    <p:animEffect transition="in" filter="wheel(1)">
                                      <p:cBhvr>
                                        <p:cTn id="131"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 grpId="0" bldLvl="0" animBg="1"/>
      <p:bldP spid="4" grpId="0"/>
      <p:bldP spid="20" grpId="0" bldLvl="0" animBg="1"/>
      <p:bldP spid="9" grpId="0" build="p"/>
      <p:bldP spid="1648" grpId="0" bldLvl="0" animBg="1"/>
      <p:bldP spid="1649" grpId="0"/>
      <p:bldP spid="21" grpId="0"/>
      <p:bldP spid="1666" grpId="0" bldLvl="0" animBg="1"/>
      <p:bldP spid="1667" grpId="0"/>
      <p:bldP spid="22" grpId="0"/>
      <p:bldP spid="1654" grpId="0" bldLvl="0" animBg="1"/>
      <p:bldP spid="1655" grpId="0"/>
      <p:bldP spid="25" grpId="0"/>
      <p:bldP spid="1672" grpId="0" bldLvl="0" animBg="1"/>
      <p:bldP spid="1673" grpId="0"/>
      <p:bldP spid="23" grpId="0"/>
      <p:bldP spid="1660" grpId="0" bldLvl="0" animBg="1"/>
      <p:bldP spid="1661" grpId="0"/>
      <p:bldP spid="26" grpId="0"/>
      <p:bldP spid="1645" grpId="0" bldLvl="0" animBg="1"/>
      <p:bldP spid="1646"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39939"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9941"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23"/>
          <p:cNvGrpSpPr/>
          <p:nvPr/>
        </p:nvGrpSpPr>
        <p:grpSpPr>
          <a:xfrm>
            <a:off x="704192" y="1471447"/>
            <a:ext cx="7651532" cy="2417381"/>
            <a:chOff x="704193" y="1471447"/>
            <a:chExt cx="7651532" cy="2417381"/>
          </a:xfrm>
          <a:solidFill>
            <a:srgbClr val="C00000"/>
          </a:solidFill>
        </p:grpSpPr>
        <p:sp>
          <p:nvSpPr>
            <p:cNvPr id="23" name="圆角矩形 22"/>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944892" y="1608291"/>
              <a:ext cx="7242667" cy="198818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第七，全面宣传党的历史，充分发挥党的历史以史鉴今、资政育人的作用，是党和国家工作大局中一项十分重要的工作。</a:t>
              </a:r>
              <a:endPar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9943"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41987"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41989"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23"/>
          <p:cNvGrpSpPr/>
          <p:nvPr/>
        </p:nvGrpSpPr>
        <p:grpSpPr>
          <a:xfrm>
            <a:off x="746124" y="1284603"/>
            <a:ext cx="7651750" cy="2631440"/>
            <a:chOff x="740387" y="1326777"/>
            <a:chExt cx="7651532" cy="2417381"/>
          </a:xfrm>
          <a:solidFill>
            <a:srgbClr val="FF0000"/>
          </a:solidFill>
        </p:grpSpPr>
        <p:sp>
          <p:nvSpPr>
            <p:cNvPr id="23" name="圆角矩形 22"/>
            <p:cNvSpPr/>
            <p:nvPr/>
          </p:nvSpPr>
          <p:spPr>
            <a:xfrm>
              <a:off x="740387" y="1326777"/>
              <a:ext cx="7651532" cy="2417381"/>
            </a:xfrm>
            <a:prstGeom prst="round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901713" y="1411484"/>
              <a:ext cx="7242667" cy="2080791"/>
            </a:xfrm>
            <a:prstGeom prst="rect">
              <a:avLst/>
            </a:prstGeom>
            <a:solidFill>
              <a:srgbClr val="C00000"/>
            </a:solid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第八，回顾历史不是为了从成功中寻求慰藉，更不是为了躺在功劳簿上、为回避今天面临的困难和问题寻找借口，而是为了总结历史经验、把握历史规律，增强开拓前进的勇气和力量。</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1991"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44035"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44037"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grpSp>
        <p:nvGrpSpPr>
          <p:cNvPr id="2" name="组合 23"/>
          <p:cNvGrpSpPr/>
          <p:nvPr/>
        </p:nvGrpSpPr>
        <p:grpSpPr>
          <a:xfrm>
            <a:off x="863491" y="1297457"/>
            <a:ext cx="7651836" cy="2550795"/>
            <a:chOff x="746017" y="1327302"/>
            <a:chExt cx="7651836" cy="2550795"/>
          </a:xfrm>
          <a:solidFill>
            <a:srgbClr val="C00000"/>
          </a:solidFill>
        </p:grpSpPr>
        <p:sp>
          <p:nvSpPr>
            <p:cNvPr id="23" name="圆角矩形 22"/>
            <p:cNvSpPr/>
            <p:nvPr/>
          </p:nvSpPr>
          <p:spPr>
            <a:xfrm>
              <a:off x="746103" y="1327302"/>
              <a:ext cx="7651750" cy="2550795"/>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5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标题 1"/>
            <p:cNvSpPr txBox="1"/>
            <p:nvPr/>
          </p:nvSpPr>
          <p:spPr>
            <a:xfrm>
              <a:off x="746017" y="1542251"/>
              <a:ext cx="7430813" cy="171132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第九，要树立正确党史观，坚持用唯物史观来认识历史，坚持实事求是的思想路线，分清主流和支流，坚持真理，修正错误，发扬经验，吸取教训。</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4039"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23" name="矩形 22"/>
          <p:cNvSpPr/>
          <p:nvPr/>
        </p:nvSpPr>
        <p:spPr>
          <a:xfrm>
            <a:off x="4524570" y="1250730"/>
            <a:ext cx="4156971" cy="2861310"/>
          </a:xfrm>
          <a:prstGeom prst="rect">
            <a:avLst/>
          </a:prstGeom>
          <a:ln w="12700">
            <a:solidFill>
              <a:srgbClr val="E51D1D"/>
            </a:solidFill>
          </a:ln>
        </p:spPr>
        <p:txBody>
          <a:bodyPr wrap="square">
            <a:spAutoFit/>
          </a:bodyPr>
          <a:lstStyle/>
          <a:p>
            <a:pPr marL="0" marR="0" lvl="0" indent="0" algn="l" defTabSz="457200" rtl="0" eaLnBrk="1" fontAlgn="base" latinLnBrk="0" hangingPunct="1">
              <a:lnSpc>
                <a:spcPts val="3600"/>
              </a:lnSpc>
              <a:spcBef>
                <a:spcPct val="0"/>
              </a:spcBef>
              <a:spcAft>
                <a:spcPct val="0"/>
              </a:spcAft>
              <a:buClrTx/>
              <a:buSzTx/>
              <a:buFontTx/>
              <a:buNone/>
              <a:defRPr/>
            </a:pPr>
            <a:r>
              <a:rPr kumimoji="0" lang="en-US" altLang="zh-CN" sz="2600" b="1" i="0" u="none" strike="noStrike" kern="0" cap="none" spc="0" normalizeH="0" baseline="0" noProof="0" dirty="0">
                <a:ln>
                  <a:noFill/>
                </a:ln>
                <a:solidFill>
                  <a:srgbClr val="FF0000"/>
                </a:solidFill>
                <a:effectLst>
                  <a:glow rad="76200">
                    <a:schemeClr val="bg1"/>
                  </a:glow>
                </a:effectLst>
                <a:uLnTx/>
                <a:uFillTx/>
                <a:latin typeface="微软雅黑" panose="020B0503020204020204" pitchFamily="34" charset="-122"/>
                <a:ea typeface="微软雅黑" panose="020B0503020204020204" pitchFamily="34" charset="-122"/>
                <a:cs typeface="+mn-cs"/>
              </a:rPr>
              <a:t>      </a:t>
            </a:r>
            <a:r>
              <a:rPr kumimoji="0" lang="zh-CN" altLang="en-US" sz="2600" b="1" i="0" u="none" strike="noStrike" kern="0" cap="none" spc="0" normalizeH="0" baseline="0" noProof="0" dirty="0">
                <a:ln>
                  <a:noFill/>
                </a:ln>
                <a:solidFill>
                  <a:srgbClr val="FF0000"/>
                </a:solidFill>
                <a:effectLst>
                  <a:glow rad="76200">
                    <a:schemeClr val="bg1"/>
                  </a:glow>
                </a:effectLst>
                <a:uLnTx/>
                <a:uFillTx/>
                <a:latin typeface="微软雅黑" panose="020B0503020204020204" pitchFamily="34" charset="-122"/>
                <a:ea typeface="微软雅黑" panose="020B0503020204020204" pitchFamily="34" charset="-122"/>
                <a:cs typeface="+mn-cs"/>
              </a:rPr>
              <a:t>深刻阐述开展党史学习教育的重大意义、重点内容和工作要求，对新时代学习党的历史、弘扬党的传统、开启新的征程、创造新的伟业作出重要部署</a:t>
            </a:r>
            <a:r>
              <a:rPr kumimoji="0" lang="zh-CN" altLang="en-US" sz="26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endParaRPr kumimoji="0" lang="zh-CN" altLang="en-US" sz="26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pic>
        <p:nvPicPr>
          <p:cNvPr id="30" name="图片 2"/>
          <p:cNvPicPr>
            <a:picLocks noChangeAspect="1" noChangeArrowheads="1"/>
          </p:cNvPicPr>
          <p:nvPr/>
        </p:nvPicPr>
        <p:blipFill>
          <a:blip r:embed="rId1"/>
          <a:srcRect/>
          <a:stretch>
            <a:fillRect/>
          </a:stretch>
        </p:blipFill>
        <p:spPr bwMode="auto">
          <a:xfrm>
            <a:off x="920750" y="1354455"/>
            <a:ext cx="3046730" cy="2277745"/>
          </a:xfrm>
          <a:prstGeom prst="rect">
            <a:avLst/>
          </a:prstGeom>
          <a:ln>
            <a:noFill/>
          </a:ln>
          <a:effectLst>
            <a:outerShdw blurRad="292100" dist="139700" dir="2700000" algn="tl" rotWithShape="0">
              <a:srgbClr val="333333">
                <a:alpha val="65000"/>
              </a:srgbClr>
            </a:outerShdw>
          </a:effectLst>
        </p:spPr>
      </p:pic>
      <p:sp>
        <p:nvSpPr>
          <p:cNvPr id="11269" name="TextBox 30"/>
          <p:cNvSpPr txBox="1"/>
          <p:nvPr/>
        </p:nvSpPr>
        <p:spPr>
          <a:xfrm>
            <a:off x="493713" y="609600"/>
            <a:ext cx="8197850" cy="461963"/>
          </a:xfrm>
          <a:prstGeom prst="rect">
            <a:avLst/>
          </a:prstGeom>
          <a:solidFill>
            <a:srgbClr val="FF0000"/>
          </a:solidFill>
          <a:ln w="9525">
            <a:noFill/>
          </a:ln>
        </p:spPr>
        <p:txBody>
          <a:bodyPr>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dist" defTabSz="457200" eaLnBrk="1" hangingPunct="1">
              <a:lnSpc>
                <a:spcPct val="100000"/>
              </a:lnSpc>
              <a:spcBef>
                <a:spcPct val="0"/>
              </a:spcBef>
              <a:buNone/>
            </a:pPr>
            <a:r>
              <a:rPr lang="zh-CN" altLang="en-US" sz="2400" b="1" dirty="0">
                <a:solidFill>
                  <a:schemeClr val="bg1"/>
                </a:solidFill>
                <a:latin typeface="微软雅黑" panose="020B0503020204020204" pitchFamily="34" charset="-122"/>
                <a:ea typeface="微软雅黑" panose="020B0503020204020204" pitchFamily="34" charset="-122"/>
              </a:rPr>
              <a:t>习近平总书记在党史学习教育动员大会上发表重要讲话</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4815" y="3712845"/>
            <a:ext cx="3909060" cy="645160"/>
          </a:xfrm>
          <a:prstGeom prst="rect">
            <a:avLst/>
          </a:prstGeom>
          <a:noFill/>
        </p:spPr>
        <p:txBody>
          <a:bodyPr wrap="square" rtlCol="0" anchor="t">
            <a:spAutoFit/>
          </a:bodyPr>
          <a:p>
            <a:r>
              <a:rPr lang="en-US" altLang="zh-CN"/>
              <a:t>      </a:t>
            </a:r>
            <a:r>
              <a:rPr lang="en-US" altLang="zh-CN" b="1">
                <a:solidFill>
                  <a:srgbClr val="E51D1D"/>
                </a:solidFill>
              </a:rPr>
              <a:t> </a:t>
            </a:r>
            <a:r>
              <a:rPr lang="zh-CN" altLang="en-US" b="1">
                <a:solidFill>
                  <a:srgbClr val="E51D1D"/>
                </a:solidFill>
              </a:rPr>
              <a:t>2021年2月20日 习近平出席党史学习教育动员大会并发表重要讲话。</a:t>
            </a:r>
            <a:endParaRPr lang="zh-CN" altLang="en-US" b="1">
              <a:solidFill>
                <a:srgbClr val="E51D1D"/>
              </a:solidFill>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46083"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46085"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pic>
        <p:nvPicPr>
          <p:cNvPr id="10" name="Picture 2" descr="C:\Users\HP\Desktop\211b5cfbd32d418ca02cd604014dbd6b.jpg211b5cfbd32d418ca02cd604014dbd6b"/>
          <p:cNvPicPr>
            <a:picLocks noChangeAspect="1" noChangeArrowheads="1"/>
          </p:cNvPicPr>
          <p:nvPr/>
        </p:nvPicPr>
        <p:blipFill>
          <a:blip r:embed="rId2"/>
          <a:srcRect/>
          <a:stretch>
            <a:fillRect/>
          </a:stretch>
        </p:blipFill>
        <p:spPr bwMode="auto">
          <a:xfrm>
            <a:off x="4467225" y="1511300"/>
            <a:ext cx="3983038" cy="2495550"/>
          </a:xfrm>
          <a:prstGeom prst="rect">
            <a:avLst/>
          </a:prstGeom>
          <a:ln>
            <a:noFill/>
          </a:ln>
          <a:effectLst>
            <a:outerShdw blurRad="292100" dist="139700" dir="2700000" algn="tl" rotWithShape="0">
              <a:srgbClr val="333333">
                <a:alpha val="65000"/>
              </a:srgbClr>
            </a:outerShdw>
          </a:effectLst>
        </p:spPr>
      </p:pic>
      <p:sp>
        <p:nvSpPr>
          <p:cNvPr id="46087"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pic>
        <p:nvPicPr>
          <p:cNvPr id="46088" name="图片 1" descr="W020180311832520899630"/>
          <p:cNvPicPr>
            <a:picLocks noChangeAspect="1"/>
          </p:cNvPicPr>
          <p:nvPr/>
        </p:nvPicPr>
        <p:blipFill>
          <a:blip r:embed="rId3"/>
          <a:stretch>
            <a:fillRect/>
          </a:stretch>
        </p:blipFill>
        <p:spPr>
          <a:xfrm>
            <a:off x="458788" y="1511300"/>
            <a:ext cx="3940175" cy="2495550"/>
          </a:xfrm>
          <a:prstGeom prst="rect">
            <a:avLst/>
          </a:prstGeom>
          <a:noFill/>
          <a:ln w="9525">
            <a:noFill/>
          </a:ln>
        </p:spPr>
      </p:pic>
      <p:sp>
        <p:nvSpPr>
          <p:cNvPr id="46089" name="TextBox 11"/>
          <p:cNvSpPr txBox="1"/>
          <p:nvPr/>
        </p:nvSpPr>
        <p:spPr>
          <a:xfrm>
            <a:off x="1867853" y="1029653"/>
            <a:ext cx="4865687" cy="368300"/>
          </a:xfrm>
          <a:prstGeom prst="rect">
            <a:avLst/>
          </a:prstGeom>
          <a:noFill/>
          <a:ln w="9525">
            <a:noFill/>
          </a:ln>
        </p:spPr>
        <p:txBody>
          <a:bodyPr>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b="1" dirty="0">
                <a:solidFill>
                  <a:srgbClr val="FF0000"/>
                </a:solidFill>
                <a:latin typeface="微软雅黑" panose="020B0503020204020204" pitchFamily="34" charset="-122"/>
                <a:ea typeface="微软雅黑" panose="020B0503020204020204" pitchFamily="34" charset="-122"/>
              </a:rPr>
              <a:t>习近平总书记关于重庆的重要讲话和重要指示</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灯片编号占位符 3"/>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
        <p:nvSpPr>
          <p:cNvPr id="12" name="矩形 11"/>
          <p:cNvSpPr/>
          <p:nvPr/>
        </p:nvSpPr>
        <p:spPr>
          <a:xfrm>
            <a:off x="539750" y="1452563"/>
            <a:ext cx="8353425" cy="309086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215900" anchor="ctr"/>
          <a:lstStyle/>
          <a:p>
            <a:pPr marL="0" marR="0" lvl="0" indent="0" algn="just" defTabSz="914400" rtl="0" eaLnBrk="1" fontAlgn="base" latinLnBrk="0" hangingPunct="1">
              <a:lnSpc>
                <a:spcPct val="100000"/>
              </a:lnSpc>
              <a:spcBef>
                <a:spcPct val="0"/>
              </a:spcBef>
              <a:spcAft>
                <a:spcPts val="1200"/>
              </a:spcAft>
              <a:buClrTx/>
              <a:buSzTx/>
              <a:buFont typeface="Arial" panose="020B0604020202020204" pitchFamily="34" charset="0"/>
              <a:buNone/>
              <a:defRPr/>
            </a:pP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重庆是一块英雄的土地，有着光荣的革命传统。毛泽东同志在这里进行了决定中国前途命运的重庆谈判，周恩来同志领导中共中央南方局在这里同反动势力展开了坚决斗争，邓小平同志在这里领导中共中央西南局进行了大量开创性工作</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解放战争时期，众多被关押在渣滓洞、白公馆的中国共产党人，经受住种种酷刑折磨，不折不挠、宁死不屈，为中国人民解放事业献出了宝贵生命，凝结成</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红岩精神</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。重庆要运用这些红色资源，教育引导广大党员、干部坚定理想信仰，养成浩然正气，增强</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四个意识</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、坚定</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四个自信</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、做到</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两个维护</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，始终在政治立场、政治方向、政治原则、政治道路上同党中央保持高度一致。</a:t>
            </a:r>
            <a:r>
              <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   </a:t>
            </a:r>
            <a:endParaRPr kumimoji="0" lang="en-US" altLang="zh-CN" sz="20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endParaRPr>
          </a:p>
        </p:txBody>
      </p:sp>
      <p:sp>
        <p:nvSpPr>
          <p:cNvPr id="6" name="文本框 5"/>
          <p:cNvSpPr txBox="1"/>
          <p:nvPr/>
        </p:nvSpPr>
        <p:spPr>
          <a:xfrm>
            <a:off x="1186893" y="196248"/>
            <a:ext cx="6538205" cy="683242"/>
          </a:xfrm>
          <a:prstGeom prst="rect">
            <a:avLst/>
          </a:prstGeom>
          <a:noFill/>
          <a:ln w="9525">
            <a:noFill/>
          </a:ln>
          <a:effectLst/>
        </p:spPr>
        <p:txBody>
          <a:bodyPr lIns="67035" tIns="33517" rIns="67035" bIns="33517">
            <a:spAutoFit/>
          </a:bodyPr>
          <a:lstStyle/>
          <a:p>
            <a:pPr marR="0" algn="dist" defTabSz="457200" eaLnBrk="1" hangingPunct="1">
              <a:buClrTx/>
              <a:buSzTx/>
              <a:buFontTx/>
              <a:buNone/>
              <a:defRPr/>
            </a:pPr>
            <a:r>
              <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rPr>
              <a:t>一、</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深入学习领会习近平总书记关于党的历史的重要论述，  </a:t>
            </a:r>
            <a:endPar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algn="dist"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充分认识开展党史学习教育的重大意义</a:t>
            </a:r>
            <a:endParaRPr kumimoji="0" lang="zh-CN" altLang="en-US" sz="20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8134" name="TextBox 8"/>
          <p:cNvSpPr txBox="1"/>
          <p:nvPr/>
        </p:nvSpPr>
        <p:spPr>
          <a:xfrm>
            <a:off x="2378393" y="1033463"/>
            <a:ext cx="4865687" cy="368300"/>
          </a:xfrm>
          <a:prstGeom prst="rect">
            <a:avLst/>
          </a:prstGeom>
          <a:noFill/>
          <a:ln w="9525">
            <a:noFill/>
          </a:ln>
        </p:spPr>
        <p:txBody>
          <a:bodyPr>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b="1" dirty="0">
                <a:solidFill>
                  <a:srgbClr val="FF0000"/>
                </a:solidFill>
                <a:latin typeface="微软雅黑" panose="020B0503020204020204" pitchFamily="34" charset="-122"/>
                <a:ea typeface="微软雅黑" panose="020B0503020204020204" pitchFamily="34" charset="-122"/>
              </a:rPr>
              <a:t>习近平总书记关于重庆革命传统的重要论述</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pic>
        <p:nvPicPr>
          <p:cNvPr id="48135"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scene3d>
              <a:camera prst="orthographicFront"/>
              <a:lightRig rig="threePt" dir="t"/>
            </a:scene3d>
          </a:bodyPr>
          <a:p>
            <a:pPr algn="ctr"/>
            <a:r>
              <a:rPr lang="zh-CN" altLang="en-US" sz="2800">
                <a:solidFill>
                  <a:schemeClr val="accent1"/>
                </a:solidFill>
                <a:effectLst>
                  <a:outerShdw blurRad="38100" dist="25400" dir="5400000" algn="ctr" rotWithShape="0">
                    <a:srgbClr val="6E747A">
                      <a:alpha val="43000"/>
                    </a:srgbClr>
                  </a:outerShdw>
                </a:effectLst>
              </a:rPr>
              <a:t>老一辈革命家的光辉业绩</a:t>
            </a:r>
            <a:endParaRPr lang="zh-CN" altLang="en-US" sz="2800">
              <a:solidFill>
                <a:schemeClr val="accent1"/>
              </a:solidFill>
              <a:effectLst>
                <a:outerShdw blurRad="38100" dist="25400" dir="5400000" algn="ctr" rotWithShape="0">
                  <a:srgbClr val="6E747A">
                    <a:alpha val="43000"/>
                  </a:srgbClr>
                </a:outerShdw>
              </a:effectLst>
            </a:endParaRPr>
          </a:p>
        </p:txBody>
      </p:sp>
      <p:pic>
        <p:nvPicPr>
          <p:cNvPr id="3" name="图片 2" descr="54111986"/>
          <p:cNvPicPr>
            <a:picLocks noChangeAspect="1"/>
          </p:cNvPicPr>
          <p:nvPr/>
        </p:nvPicPr>
        <p:blipFill>
          <a:blip r:embed="rId1"/>
          <a:stretch>
            <a:fillRect/>
          </a:stretch>
        </p:blipFill>
        <p:spPr>
          <a:xfrm>
            <a:off x="502285" y="956310"/>
            <a:ext cx="8139430" cy="3594735"/>
          </a:xfrm>
          <a:prstGeom prst="rect">
            <a:avLst/>
          </a:prstGeom>
        </p:spPr>
      </p:pic>
      <p:pic>
        <p:nvPicPr>
          <p:cNvPr id="9221" name="图片 5" descr="1111111111.png"/>
          <p:cNvPicPr>
            <a:picLocks noChangeAspect="1"/>
          </p:cNvPicPr>
          <p:nvPr/>
        </p:nvPicPr>
        <p:blipFill>
          <a:blip r:embed="rId2"/>
          <a:stretch>
            <a:fillRect/>
          </a:stretch>
        </p:blipFill>
        <p:spPr>
          <a:xfrm>
            <a:off x="7809230" y="4669790"/>
            <a:ext cx="1673225" cy="482600"/>
          </a:xfrm>
          <a:prstGeom prst="rect">
            <a:avLst/>
          </a:prstGeom>
          <a:noFill/>
          <a:ln w="9525">
            <a:noFill/>
          </a:ln>
        </p:spPr>
      </p:pic>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2285" y="71755"/>
            <a:ext cx="8139430" cy="449580"/>
          </a:xfrm>
        </p:spPr>
        <p:txBody>
          <a:bodyPr vert="horz" lIns="101600" tIns="38100" rIns="76200" bIns="38100" rtlCol="0" anchor="t" anchorCtr="0">
            <a:noAutofit/>
            <a:scene3d>
              <a:camera prst="orthographicFront"/>
              <a:lightRig rig="threePt" dir="t"/>
            </a:scene3d>
          </a:bodyPr>
          <a:p>
            <a:pPr lvl="0" algn="ctr">
              <a:buClrTx/>
              <a:buSzTx/>
              <a:buFontTx/>
            </a:pPr>
            <a:r>
              <a:rPr lang="zh-CN" altLang="en-US" sz="2800">
                <a:solidFill>
                  <a:schemeClr val="accent1"/>
                </a:solidFill>
                <a:effectLst>
                  <a:outerShdw blurRad="38100" dist="25400" dir="5400000" algn="ctr" rotWithShape="0">
                    <a:srgbClr val="6E747A">
                      <a:alpha val="43000"/>
                    </a:srgbClr>
                  </a:outerShdw>
                </a:effectLst>
                <a:sym typeface="+mn-ea"/>
              </a:rPr>
              <a:t>革命先烈的崇高精神</a:t>
            </a:r>
            <a:br>
              <a:rPr lang="zh-CN" altLang="en-US" sz="2800">
                <a:solidFill>
                  <a:schemeClr val="accent1"/>
                </a:solidFill>
                <a:effectLst>
                  <a:outerShdw blurRad="38100" dist="25400" dir="5400000" algn="ctr" rotWithShape="0">
                    <a:srgbClr val="6E747A">
                      <a:alpha val="43000"/>
                    </a:srgbClr>
                  </a:outerShdw>
                </a:effectLst>
                <a:sym typeface="+mn-ea"/>
              </a:rPr>
            </a:br>
            <a:endParaRPr lang="zh-CN" altLang="en-US" sz="2800">
              <a:solidFill>
                <a:schemeClr val="accent1"/>
              </a:solidFill>
              <a:effectLst>
                <a:outerShdw blurRad="38100" dist="25400" dir="5400000" algn="ctr" rotWithShape="0">
                  <a:srgbClr val="6E747A">
                    <a:alpha val="43000"/>
                  </a:srgbClr>
                </a:outerShdw>
              </a:effectLst>
              <a:sym typeface="+mn-ea"/>
            </a:endParaRPr>
          </a:p>
        </p:txBody>
      </p:sp>
      <p:pic>
        <p:nvPicPr>
          <p:cNvPr id="3" name="图片 2"/>
          <p:cNvPicPr>
            <a:picLocks noChangeAspect="1"/>
          </p:cNvPicPr>
          <p:nvPr/>
        </p:nvPicPr>
        <p:blipFill>
          <a:blip r:embed="rId1"/>
          <a:stretch>
            <a:fillRect/>
          </a:stretch>
        </p:blipFill>
        <p:spPr>
          <a:xfrm>
            <a:off x="502285" y="664210"/>
            <a:ext cx="1412240" cy="3511550"/>
          </a:xfrm>
          <a:prstGeom prst="rect">
            <a:avLst/>
          </a:prstGeom>
        </p:spPr>
      </p:pic>
      <p:pic>
        <p:nvPicPr>
          <p:cNvPr id="4" name="图片 3"/>
          <p:cNvPicPr>
            <a:picLocks noChangeAspect="1"/>
          </p:cNvPicPr>
          <p:nvPr/>
        </p:nvPicPr>
        <p:blipFill>
          <a:blip r:embed="rId2"/>
          <a:stretch>
            <a:fillRect/>
          </a:stretch>
        </p:blipFill>
        <p:spPr>
          <a:xfrm>
            <a:off x="1914525" y="664210"/>
            <a:ext cx="1411605" cy="3009900"/>
          </a:xfrm>
          <a:prstGeom prst="rect">
            <a:avLst/>
          </a:prstGeom>
        </p:spPr>
      </p:pic>
      <p:pic>
        <p:nvPicPr>
          <p:cNvPr id="5" name="图片 4"/>
          <p:cNvPicPr>
            <a:picLocks noChangeAspect="1"/>
          </p:cNvPicPr>
          <p:nvPr/>
        </p:nvPicPr>
        <p:blipFill>
          <a:blip r:embed="rId3"/>
          <a:stretch>
            <a:fillRect/>
          </a:stretch>
        </p:blipFill>
        <p:spPr>
          <a:xfrm>
            <a:off x="3326130" y="664210"/>
            <a:ext cx="1357630" cy="2702560"/>
          </a:xfrm>
          <a:prstGeom prst="rect">
            <a:avLst/>
          </a:prstGeom>
        </p:spPr>
      </p:pic>
      <p:pic>
        <p:nvPicPr>
          <p:cNvPr id="6" name="图片 5"/>
          <p:cNvPicPr>
            <a:picLocks noChangeAspect="1"/>
          </p:cNvPicPr>
          <p:nvPr/>
        </p:nvPicPr>
        <p:blipFill>
          <a:blip r:embed="rId4"/>
          <a:stretch>
            <a:fillRect/>
          </a:stretch>
        </p:blipFill>
        <p:spPr>
          <a:xfrm>
            <a:off x="4683760" y="664210"/>
            <a:ext cx="1407160" cy="2702560"/>
          </a:xfrm>
          <a:prstGeom prst="rect">
            <a:avLst/>
          </a:prstGeom>
        </p:spPr>
      </p:pic>
      <p:pic>
        <p:nvPicPr>
          <p:cNvPr id="7" name="图片 6"/>
          <p:cNvPicPr>
            <a:picLocks noChangeAspect="1"/>
          </p:cNvPicPr>
          <p:nvPr/>
        </p:nvPicPr>
        <p:blipFill>
          <a:blip r:embed="rId5"/>
          <a:stretch>
            <a:fillRect/>
          </a:stretch>
        </p:blipFill>
        <p:spPr>
          <a:xfrm>
            <a:off x="6090920" y="664210"/>
            <a:ext cx="1416050" cy="3009900"/>
          </a:xfrm>
          <a:prstGeom prst="rect">
            <a:avLst/>
          </a:prstGeom>
        </p:spPr>
      </p:pic>
      <p:pic>
        <p:nvPicPr>
          <p:cNvPr id="8" name="图片 7"/>
          <p:cNvPicPr>
            <a:picLocks noChangeAspect="1"/>
          </p:cNvPicPr>
          <p:nvPr/>
        </p:nvPicPr>
        <p:blipFill>
          <a:blip r:embed="rId6"/>
          <a:stretch>
            <a:fillRect/>
          </a:stretch>
        </p:blipFill>
        <p:spPr>
          <a:xfrm>
            <a:off x="7506970" y="664210"/>
            <a:ext cx="1393825" cy="3512185"/>
          </a:xfrm>
          <a:prstGeom prst="rect">
            <a:avLst/>
          </a:prstGeom>
        </p:spPr>
      </p:pic>
      <p:sp>
        <p:nvSpPr>
          <p:cNvPr id="9" name="文本占位符 8"/>
          <p:cNvSpPr>
            <a:spLocks noGrp="1"/>
          </p:cNvSpPr>
          <p:nvPr>
            <p:ph type="body" sz="quarter" idx="15"/>
            <p:custDataLst>
              <p:tags r:id="rId7"/>
            </p:custDataLst>
          </p:nvPr>
        </p:nvSpPr>
        <p:spPr>
          <a:xfrm>
            <a:off x="502285" y="4274820"/>
            <a:ext cx="1411605" cy="502285"/>
          </a:xfrm>
        </p:spPr>
        <p:txBody>
          <a:bodyPr>
            <a:noAutofit/>
            <a:scene3d>
              <a:camera prst="orthographicFront"/>
              <a:lightRig rig="threePt" dir="t"/>
            </a:scene3d>
          </a:bodyPr>
          <a:p>
            <a:pPr marL="0" indent="0" algn="ctr">
              <a:buNone/>
            </a:pPr>
            <a:r>
              <a:rPr lang="zh-CN" altLang="en-US" sz="2400" b="1" dirty="0">
                <a:solidFill>
                  <a:schemeClr val="tx1"/>
                </a:solidFill>
                <a:effectLst>
                  <a:outerShdw blurRad="38100" dist="19050" dir="2700000" algn="tl" rotWithShape="0">
                    <a:schemeClr val="dk1">
                      <a:alpha val="40000"/>
                    </a:schemeClr>
                  </a:outerShdw>
                </a:effectLst>
              </a:rPr>
              <a:t>赵世炎</a:t>
            </a:r>
            <a:endParaRPr lang="zh-CN" altLang="en-US" sz="2400" b="1" dirty="0">
              <a:solidFill>
                <a:schemeClr val="tx1"/>
              </a:solidFill>
              <a:effectLst>
                <a:outerShdw blurRad="38100" dist="19050" dir="2700000" algn="tl" rotWithShape="0">
                  <a:schemeClr val="dk1">
                    <a:alpha val="40000"/>
                  </a:schemeClr>
                </a:outerShdw>
              </a:effectLst>
            </a:endParaRPr>
          </a:p>
        </p:txBody>
      </p:sp>
      <p:sp>
        <p:nvSpPr>
          <p:cNvPr id="10" name="文本占位符 8"/>
          <p:cNvSpPr>
            <a:spLocks noGrp="1"/>
          </p:cNvSpPr>
          <p:nvPr>
            <p:custDataLst>
              <p:tags r:id="rId8"/>
            </p:custDataLst>
          </p:nvPr>
        </p:nvSpPr>
        <p:spPr>
          <a:xfrm>
            <a:off x="1914525" y="4176395"/>
            <a:ext cx="1411605" cy="502285"/>
          </a:xfrm>
          <a:prstGeom prst="rect">
            <a:avLst/>
          </a:prstGeom>
        </p:spPr>
        <p:txBody>
          <a:bodyPr vert="horz" lIns="101600" tIns="0" rIns="82550" bIns="0" rtlCol="0">
            <a:noAutofit/>
            <a:scene3d>
              <a:camera prst="orthographicFront"/>
              <a:lightRig rig="threePt" dir="t"/>
            </a:scene3d>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770" algn="l"/>
              </a:tabLst>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3pPr>
            <a:lvl4pPr marL="12007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4pPr>
            <a:lvl5pPr marL="15436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9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buClrTx/>
              <a:buSzTx/>
              <a:buNone/>
            </a:pPr>
            <a:r>
              <a:rPr lang="zh-CN" altLang="en-US" sz="2400" b="1" dirty="0">
                <a:effectLst>
                  <a:outerShdw blurRad="38100" dist="19050" dir="2700000" algn="tl" rotWithShape="0">
                    <a:schemeClr val="dk1">
                      <a:alpha val="40000"/>
                    </a:schemeClr>
                  </a:outerShdw>
                </a:effectLst>
                <a:sym typeface="+mn-ea"/>
              </a:rPr>
              <a:t>王 良</a:t>
            </a:r>
            <a:endParaRPr lang="zh-CN" altLang="en-US" sz="2400" b="1" dirty="0">
              <a:effectLst>
                <a:outerShdw blurRad="38100" dist="19050" dir="2700000" algn="tl" rotWithShape="0">
                  <a:schemeClr val="dk1">
                    <a:alpha val="40000"/>
                  </a:schemeClr>
                </a:outerShdw>
              </a:effectLst>
              <a:sym typeface="+mn-ea"/>
            </a:endParaRPr>
          </a:p>
        </p:txBody>
      </p:sp>
      <p:sp>
        <p:nvSpPr>
          <p:cNvPr id="11" name="文本占位符 8"/>
          <p:cNvSpPr>
            <a:spLocks noGrp="1"/>
          </p:cNvSpPr>
          <p:nvPr>
            <p:custDataLst>
              <p:tags r:id="rId9"/>
            </p:custDataLst>
          </p:nvPr>
        </p:nvSpPr>
        <p:spPr>
          <a:xfrm>
            <a:off x="3326130" y="3674110"/>
            <a:ext cx="1357630" cy="502285"/>
          </a:xfrm>
          <a:prstGeom prst="rect">
            <a:avLst/>
          </a:prstGeom>
        </p:spPr>
        <p:txBody>
          <a:bodyPr vert="horz" lIns="101600" tIns="0" rIns="82550" bIns="0" rtlCol="0">
            <a:noAutofit/>
            <a:scene3d>
              <a:camera prst="orthographicFront"/>
              <a:lightRig rig="threePt" dir="t"/>
            </a:scene3d>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770" algn="l"/>
              </a:tabLst>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3pPr>
            <a:lvl4pPr marL="12007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4pPr>
            <a:lvl5pPr marL="15436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9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buClrTx/>
              <a:buSzTx/>
              <a:buNone/>
            </a:pPr>
            <a:r>
              <a:rPr lang="zh-CN" altLang="en-US" sz="2400" b="1" dirty="0">
                <a:effectLst>
                  <a:outerShdw blurRad="38100" dist="19050" dir="2700000" algn="tl" rotWithShape="0">
                    <a:schemeClr val="dk1">
                      <a:alpha val="40000"/>
                    </a:schemeClr>
                  </a:outerShdw>
                </a:effectLst>
                <a:sym typeface="+mn-ea"/>
              </a:rPr>
              <a:t>江竹筠</a:t>
            </a:r>
            <a:endParaRPr lang="zh-CN" altLang="en-US" sz="2400" b="1" dirty="0">
              <a:effectLst>
                <a:outerShdw blurRad="38100" dist="19050" dir="2700000" algn="tl" rotWithShape="0">
                  <a:schemeClr val="dk1">
                    <a:alpha val="40000"/>
                  </a:schemeClr>
                </a:outerShdw>
              </a:effectLst>
              <a:sym typeface="+mn-ea"/>
            </a:endParaRPr>
          </a:p>
        </p:txBody>
      </p:sp>
      <p:sp>
        <p:nvSpPr>
          <p:cNvPr id="12" name="文本占位符 8"/>
          <p:cNvSpPr>
            <a:spLocks noGrp="1"/>
          </p:cNvSpPr>
          <p:nvPr>
            <p:custDataLst>
              <p:tags r:id="rId10"/>
            </p:custDataLst>
          </p:nvPr>
        </p:nvSpPr>
        <p:spPr>
          <a:xfrm>
            <a:off x="4683760" y="3674110"/>
            <a:ext cx="1411605" cy="502285"/>
          </a:xfrm>
          <a:prstGeom prst="rect">
            <a:avLst/>
          </a:prstGeom>
        </p:spPr>
        <p:txBody>
          <a:bodyPr vert="horz" lIns="101600" tIns="0" rIns="82550" bIns="0" rtlCol="0">
            <a:noAutofit/>
            <a:scene3d>
              <a:camera prst="orthographicFront"/>
              <a:lightRig rig="threePt" dir="t"/>
            </a:scene3d>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770" algn="l"/>
              </a:tabLst>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3pPr>
            <a:lvl4pPr marL="12007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4pPr>
            <a:lvl5pPr marL="15436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9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buClrTx/>
              <a:buSzTx/>
              <a:buNone/>
            </a:pPr>
            <a:r>
              <a:rPr lang="zh-CN" altLang="en-US" sz="2400" b="1" dirty="0">
                <a:effectLst>
                  <a:outerShdw blurRad="38100" dist="19050" dir="2700000" algn="tl" rotWithShape="0">
                    <a:schemeClr val="dk1">
                      <a:alpha val="40000"/>
                    </a:schemeClr>
                  </a:outerShdw>
                </a:effectLst>
                <a:sym typeface="+mn-ea"/>
              </a:rPr>
              <a:t>王 朴</a:t>
            </a:r>
            <a:endParaRPr lang="zh-CN" altLang="en-US" sz="2400" b="1" dirty="0">
              <a:effectLst>
                <a:outerShdw blurRad="38100" dist="19050" dir="2700000" algn="tl" rotWithShape="0">
                  <a:schemeClr val="dk1">
                    <a:alpha val="40000"/>
                  </a:schemeClr>
                </a:outerShdw>
              </a:effectLst>
              <a:sym typeface="+mn-ea"/>
            </a:endParaRPr>
          </a:p>
        </p:txBody>
      </p:sp>
      <p:sp>
        <p:nvSpPr>
          <p:cNvPr id="13" name="文本占位符 8"/>
          <p:cNvSpPr>
            <a:spLocks noGrp="1"/>
          </p:cNvSpPr>
          <p:nvPr>
            <p:custDataLst>
              <p:tags r:id="rId11"/>
            </p:custDataLst>
          </p:nvPr>
        </p:nvSpPr>
        <p:spPr>
          <a:xfrm>
            <a:off x="6090920" y="4176395"/>
            <a:ext cx="1411605" cy="502285"/>
          </a:xfrm>
          <a:prstGeom prst="rect">
            <a:avLst/>
          </a:prstGeom>
        </p:spPr>
        <p:txBody>
          <a:bodyPr vert="horz" lIns="101600" tIns="0" rIns="82550" bIns="0" rtlCol="0">
            <a:noAutofit/>
            <a:scene3d>
              <a:camera prst="orthographicFront"/>
              <a:lightRig rig="threePt" dir="t"/>
            </a:scene3d>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770" algn="l"/>
              </a:tabLst>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3pPr>
            <a:lvl4pPr marL="12007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4pPr>
            <a:lvl5pPr marL="15436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9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buClrTx/>
              <a:buSzTx/>
              <a:buNone/>
            </a:pPr>
            <a:r>
              <a:rPr lang="zh-CN" altLang="en-US" sz="2400" b="1" dirty="0">
                <a:effectLst>
                  <a:outerShdw blurRad="38100" dist="19050" dir="2700000" algn="tl" rotWithShape="0">
                    <a:schemeClr val="dk1">
                      <a:alpha val="40000"/>
                    </a:schemeClr>
                  </a:outerShdw>
                </a:effectLst>
                <a:sym typeface="+mn-ea"/>
              </a:rPr>
              <a:t>陈 然</a:t>
            </a:r>
            <a:endParaRPr lang="zh-CN" altLang="en-US" sz="2400" b="1" dirty="0">
              <a:effectLst>
                <a:outerShdw blurRad="38100" dist="19050" dir="2700000" algn="tl" rotWithShape="0">
                  <a:schemeClr val="dk1">
                    <a:alpha val="40000"/>
                  </a:schemeClr>
                </a:outerShdw>
              </a:effectLst>
              <a:sym typeface="+mn-ea"/>
            </a:endParaRPr>
          </a:p>
        </p:txBody>
      </p:sp>
      <p:sp>
        <p:nvSpPr>
          <p:cNvPr id="14" name="文本占位符 8"/>
          <p:cNvSpPr>
            <a:spLocks noGrp="1"/>
          </p:cNvSpPr>
          <p:nvPr>
            <p:custDataLst>
              <p:tags r:id="rId12"/>
            </p:custDataLst>
          </p:nvPr>
        </p:nvSpPr>
        <p:spPr>
          <a:xfrm>
            <a:off x="7506970" y="4274820"/>
            <a:ext cx="1411605" cy="502285"/>
          </a:xfrm>
          <a:prstGeom prst="rect">
            <a:avLst/>
          </a:prstGeom>
        </p:spPr>
        <p:txBody>
          <a:bodyPr vert="horz" lIns="101600" tIns="0" rIns="82550" bIns="0" rtlCol="0">
            <a:noAutofit/>
            <a:scene3d>
              <a:camera prst="orthographicFront"/>
              <a:lightRig rig="threePt" dir="t"/>
            </a:scene3d>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770" algn="l"/>
              </a:tabLst>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3pPr>
            <a:lvl4pPr marL="12007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4pPr>
            <a:lvl5pPr marL="1543685"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92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buClrTx/>
              <a:buSzTx/>
              <a:buNone/>
            </a:pPr>
            <a:r>
              <a:rPr lang="zh-CN" altLang="en-US" sz="2400" b="1" dirty="0">
                <a:effectLst>
                  <a:outerShdw blurRad="38100" dist="19050" dir="2700000" algn="tl" rotWithShape="0">
                    <a:schemeClr val="dk1">
                      <a:alpha val="40000"/>
                    </a:schemeClr>
                  </a:outerShdw>
                </a:effectLst>
                <a:sym typeface="+mn-ea"/>
              </a:rPr>
              <a:t>邱少云</a:t>
            </a:r>
            <a:endParaRPr lang="zh-CN" altLang="en-US" sz="2400" b="1" dirty="0">
              <a:effectLst>
                <a:outerShdw blurRad="38100" dist="19050" dir="2700000" algn="tl" rotWithShape="0">
                  <a:schemeClr val="dk1">
                    <a:alpha val="40000"/>
                  </a:schemeClr>
                </a:outerShdw>
              </a:effectLst>
              <a:sym typeface="+mn-ea"/>
            </a:endParaRPr>
          </a:p>
        </p:txBody>
      </p:sp>
      <p:pic>
        <p:nvPicPr>
          <p:cNvPr id="9221" name="图片 5" descr="1111111111.png"/>
          <p:cNvPicPr>
            <a:picLocks noChangeAspect="1"/>
          </p:cNvPicPr>
          <p:nvPr/>
        </p:nvPicPr>
        <p:blipFill>
          <a:blip r:embed="rId13"/>
          <a:stretch>
            <a:fillRect/>
          </a:stretch>
        </p:blipFill>
        <p:spPr>
          <a:xfrm>
            <a:off x="7792085" y="4678680"/>
            <a:ext cx="1673225" cy="482600"/>
          </a:xfrm>
          <a:prstGeom prst="rect">
            <a:avLst/>
          </a:prstGeom>
          <a:noFill/>
          <a:ln w="9525">
            <a:noFill/>
          </a:ln>
        </p:spPr>
      </p:pic>
    </p:spTree>
    <p:custDataLst>
      <p:tags r:id="rId1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 calcmode="lin" valueType="num">
                                      <p:cBhvr additive="base">
                                        <p:cTn id="14" dur="500"/>
                                        <p:tgtEl>
                                          <p:spTgt spid="9">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ppt_y</p:attrName>
                                        </p:attrNameLst>
                                      </p:cBhvr>
                                      <p:tavLst>
                                        <p:tav tm="0">
                                          <p:val>
                                            <p:strVal val="#ppt_y+#ppt_h*1.125000"/>
                                          </p:val>
                                        </p:tav>
                                        <p:tav tm="100000">
                                          <p:val>
                                            <p:strVal val="#ppt_y"/>
                                          </p:val>
                                        </p:tav>
                                      </p:tavLst>
                                    </p:anim>
                                    <p:animEffect transition="in" filter="wipe(up)">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ppt_y</p:attrName>
                                        </p:attrNameLst>
                                      </p:cBhvr>
                                      <p:tavLst>
                                        <p:tav tm="0">
                                          <p:val>
                                            <p:strVal val="#ppt_y+#ppt_h*1.125000"/>
                                          </p:val>
                                        </p:tav>
                                        <p:tav tm="100000">
                                          <p:val>
                                            <p:strVal val="#ppt_y"/>
                                          </p:val>
                                        </p:tav>
                                      </p:tavLst>
                                    </p:anim>
                                    <p:animEffect transition="in" filter="wipe(up)">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p:tgtEl>
                                          <p:spTgt spid="13"/>
                                        </p:tgtEl>
                                        <p:attrNameLst>
                                          <p:attrName>ppt_y</p:attrName>
                                        </p:attrNameLst>
                                      </p:cBhvr>
                                      <p:tavLst>
                                        <p:tav tm="0">
                                          <p:val>
                                            <p:strVal val="#ppt_y+#ppt_h*1.125000"/>
                                          </p:val>
                                        </p:tav>
                                        <p:tav tm="100000">
                                          <p:val>
                                            <p:strVal val="#ppt_y"/>
                                          </p:val>
                                        </p:tav>
                                      </p:tavLst>
                                    </p:anim>
                                    <p:animEffect transition="in" filter="wipe(up)">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1000"/>
                                        <p:tgtEl>
                                          <p:spTgt spid="8"/>
                                        </p:tgtEl>
                                      </p:cBhvr>
                                    </p:animEffect>
                                    <p:anim calcmode="lin" valueType="num">
                                      <p:cBhvr>
                                        <p:cTn id="73" dur="1000" fill="hold"/>
                                        <p:tgtEl>
                                          <p:spTgt spid="8"/>
                                        </p:tgtEl>
                                        <p:attrNameLst>
                                          <p:attrName>ppt_x</p:attrName>
                                        </p:attrNameLst>
                                      </p:cBhvr>
                                      <p:tavLst>
                                        <p:tav tm="0">
                                          <p:val>
                                            <p:strVal val="#ppt_x"/>
                                          </p:val>
                                        </p:tav>
                                        <p:tav tm="100000">
                                          <p:val>
                                            <p:strVal val="#ppt_x"/>
                                          </p:val>
                                        </p:tav>
                                      </p:tavLst>
                                    </p:anim>
                                    <p:anim calcmode="lin" valueType="num">
                                      <p:cBhvr>
                                        <p:cTn id="7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p:tgtEl>
                                          <p:spTgt spid="14"/>
                                        </p:tgtEl>
                                        <p:attrNameLst>
                                          <p:attrName>ppt_y</p:attrName>
                                        </p:attrNameLst>
                                      </p:cBhvr>
                                      <p:tavLst>
                                        <p:tav tm="0">
                                          <p:val>
                                            <p:strVal val="#ppt_y+#ppt_h*1.125000"/>
                                          </p:val>
                                        </p:tav>
                                        <p:tav tm="100000">
                                          <p:val>
                                            <p:strVal val="#ppt_y"/>
                                          </p:val>
                                        </p:tav>
                                      </p:tavLst>
                                    </p:anim>
                                    <p:animEffect transition="in" filter="wipe(up)">
                                      <p:cBhvr>
                                        <p:cTn id="80" dur="500"/>
                                        <p:tgtEl>
                                          <p:spTgt spid="14"/>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2"/>
                                        </p:tgtEl>
                                        <p:attrNameLst>
                                          <p:attrName>style.visibility</p:attrName>
                                        </p:attrNameLst>
                                      </p:cBhvr>
                                      <p:to>
                                        <p:strVal val="visible"/>
                                      </p:to>
                                    </p:set>
                                    <p:animEffect transition="in" filter="fade">
                                      <p:cBhvr>
                                        <p:cTn id="85" dur="1000"/>
                                        <p:tgtEl>
                                          <p:spTgt spid="2"/>
                                        </p:tgtEl>
                                      </p:cBhvr>
                                    </p:animEffect>
                                    <p:anim calcmode="lin" valueType="num">
                                      <p:cBhvr>
                                        <p:cTn id="86" dur="1000" fill="hold"/>
                                        <p:tgtEl>
                                          <p:spTgt spid="2"/>
                                        </p:tgtEl>
                                        <p:attrNameLst>
                                          <p:attrName>ppt_x</p:attrName>
                                        </p:attrNameLst>
                                      </p:cBhvr>
                                      <p:tavLst>
                                        <p:tav tm="0">
                                          <p:val>
                                            <p:strVal val="#ppt_x"/>
                                          </p:val>
                                        </p:tav>
                                        <p:tav tm="100000">
                                          <p:val>
                                            <p:strVal val="#ppt_x"/>
                                          </p:val>
                                        </p:tav>
                                      </p:tavLst>
                                    </p:anim>
                                    <p:anim calcmode="lin" valueType="num">
                                      <p:cBhvr>
                                        <p:cTn id="8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uild="p"/>
      <p:bldP spid="10" grpId="0"/>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94335" y="316865"/>
            <a:ext cx="8139430" cy="474980"/>
          </a:xfrm>
        </p:spPr>
        <p:txBody>
          <a:bodyPr>
            <a:scene3d>
              <a:camera prst="orthographicFront"/>
              <a:lightRig rig="threePt" dir="t"/>
            </a:scene3d>
          </a:bodyPr>
          <a:p>
            <a:pPr algn="ctr"/>
            <a:r>
              <a:rPr lang="zh-CN" altLang="en-US" sz="2800">
                <a:solidFill>
                  <a:srgbClr val="FF0000"/>
                </a:solidFill>
                <a:effectLst>
                  <a:outerShdw blurRad="38100" dist="25400" dir="5400000" algn="ctr" rotWithShape="0">
                    <a:srgbClr val="6E747A">
                      <a:alpha val="43000"/>
                    </a:srgbClr>
                  </a:outerShdw>
                </a:effectLst>
              </a:rPr>
              <a:t>丰富的红色资源</a:t>
            </a:r>
            <a:endParaRPr lang="zh-CN" altLang="en-US" sz="2800">
              <a:solidFill>
                <a:srgbClr val="FF0000"/>
              </a:solidFill>
              <a:effectLst>
                <a:outerShdw blurRad="38100" dist="25400" dir="5400000" algn="ctr" rotWithShape="0">
                  <a:srgbClr val="6E747A">
                    <a:alpha val="43000"/>
                  </a:srgbClr>
                </a:outerShdw>
              </a:effectLst>
            </a:endParaRPr>
          </a:p>
        </p:txBody>
      </p:sp>
      <p:sp>
        <p:nvSpPr>
          <p:cNvPr id="9" name="文本框 8"/>
          <p:cNvSpPr txBox="1"/>
          <p:nvPr/>
        </p:nvSpPr>
        <p:spPr>
          <a:xfrm>
            <a:off x="2033270" y="3775710"/>
            <a:ext cx="4169410" cy="398780"/>
          </a:xfrm>
          <a:prstGeom prst="rect">
            <a:avLst/>
          </a:prstGeom>
          <a:noFill/>
        </p:spPr>
        <p:txBody>
          <a:bodyPr wrap="square" rtlCol="0">
            <a:spAutoFit/>
          </a:bodyPr>
          <a:p>
            <a:pPr>
              <a:buClrTx/>
              <a:buSzTx/>
            </a:pPr>
            <a:r>
              <a:rPr lang="zh-CN" altLang="zh-CN" sz="2000" b="1" kern="0" dirty="0">
                <a:latin typeface="微软雅黑" panose="020B0503020204020204" pitchFamily="34" charset="-122"/>
                <a:ea typeface="微软雅黑" panose="020B0503020204020204" pitchFamily="34" charset="-122"/>
                <a:sym typeface="+mn-ea"/>
              </a:rPr>
              <a:t>四川红军第二路游击队烈士陵园</a:t>
            </a:r>
            <a:endParaRPr lang="zh-CN" altLang="zh-CN" sz="2000" b="1" kern="0" dirty="0">
              <a:latin typeface="微软雅黑" panose="020B0503020204020204" pitchFamily="34" charset="-122"/>
              <a:ea typeface="微软雅黑" panose="020B0503020204020204" pitchFamily="34" charset="-122"/>
              <a:sym typeface="+mn-ea"/>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2285" y="1001395"/>
            <a:ext cx="3588385" cy="25647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21" name="图片 5" descr="1111111111.png"/>
          <p:cNvPicPr>
            <a:picLocks noChangeAspect="1"/>
          </p:cNvPicPr>
          <p:nvPr/>
        </p:nvPicPr>
        <p:blipFill>
          <a:blip r:embed="rId2"/>
          <a:stretch>
            <a:fillRect/>
          </a:stretch>
        </p:blipFill>
        <p:spPr>
          <a:xfrm>
            <a:off x="7809230" y="4669790"/>
            <a:ext cx="1673225" cy="482600"/>
          </a:xfrm>
          <a:prstGeom prst="rect">
            <a:avLst/>
          </a:prstGeom>
          <a:noFill/>
          <a:ln w="9525">
            <a:noFill/>
          </a:ln>
        </p:spPr>
      </p:pic>
      <p:pic>
        <p:nvPicPr>
          <p:cNvPr id="100" name="图片 99"/>
          <p:cNvPicPr/>
          <p:nvPr/>
        </p:nvPicPr>
        <p:blipFill>
          <a:blip r:embed="rId3" r:link="rId4"/>
          <a:stretch>
            <a:fillRect/>
          </a:stretch>
        </p:blipFill>
        <p:spPr>
          <a:xfrm>
            <a:off x="4161790" y="980440"/>
            <a:ext cx="3647440" cy="2541270"/>
          </a:xfrm>
          <a:prstGeom prst="rect">
            <a:avLst/>
          </a:prstGeom>
          <a:noFill/>
          <a:ln w="9525">
            <a:noFill/>
          </a:ln>
        </p:spPr>
      </p:pic>
    </p:spTree>
    <p:custDataLst>
      <p:tags r:id="rId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1650" y="253365"/>
            <a:ext cx="7307580" cy="474980"/>
          </a:xfrm>
        </p:spPr>
        <p:txBody>
          <a:bodyPr>
            <a:scene3d>
              <a:camera prst="orthographicFront"/>
              <a:lightRig rig="threePt" dir="t"/>
            </a:scene3d>
          </a:bodyPr>
          <a:p>
            <a:pPr algn="ctr"/>
            <a:r>
              <a:rPr lang="zh-CN" altLang="en-US" sz="2800">
                <a:solidFill>
                  <a:srgbClr val="FF0000"/>
                </a:solidFill>
                <a:effectLst>
                  <a:outerShdw blurRad="38100" dist="25400" dir="5400000" algn="ctr" rotWithShape="0">
                    <a:srgbClr val="6E747A">
                      <a:alpha val="43000"/>
                    </a:srgbClr>
                  </a:outerShdw>
                </a:effectLst>
              </a:rPr>
              <a:t>丰富的红色资源</a:t>
            </a:r>
            <a:endParaRPr lang="zh-CN" altLang="en-US" sz="2800">
              <a:solidFill>
                <a:srgbClr val="FF0000"/>
              </a:solidFill>
              <a:effectLst>
                <a:outerShdw blurRad="38100" dist="25400" dir="5400000" algn="ctr" rotWithShape="0">
                  <a:srgbClr val="6E747A">
                    <a:alpha val="43000"/>
                  </a:srgbClr>
                </a:outerShdw>
              </a:effectLst>
            </a:endParaRPr>
          </a:p>
        </p:txBody>
      </p:sp>
      <p:pic>
        <p:nvPicPr>
          <p:cNvPr id="9221" name="图片 5" descr="1111111111.png"/>
          <p:cNvPicPr>
            <a:picLocks noChangeAspect="1"/>
          </p:cNvPicPr>
          <p:nvPr/>
        </p:nvPicPr>
        <p:blipFill>
          <a:blip r:embed="rId1"/>
          <a:stretch>
            <a:fillRect/>
          </a:stretch>
        </p:blipFill>
        <p:spPr>
          <a:xfrm>
            <a:off x="7809230" y="4669790"/>
            <a:ext cx="1673225" cy="482600"/>
          </a:xfrm>
          <a:prstGeom prst="rect">
            <a:avLst/>
          </a:prstGeom>
          <a:noFill/>
          <a:ln w="9525">
            <a:noFill/>
          </a:ln>
        </p:spPr>
      </p:pic>
      <p:pic>
        <p:nvPicPr>
          <p:cNvPr id="105" name="图片 104"/>
          <p:cNvPicPr/>
          <p:nvPr/>
        </p:nvPicPr>
        <p:blipFill>
          <a:blip r:embed="rId2" r:link="rId3"/>
          <a:stretch>
            <a:fillRect/>
          </a:stretch>
        </p:blipFill>
        <p:spPr>
          <a:xfrm>
            <a:off x="685165" y="1020445"/>
            <a:ext cx="3686175" cy="3103880"/>
          </a:xfrm>
          <a:prstGeom prst="rect">
            <a:avLst/>
          </a:prstGeom>
          <a:noFill/>
          <a:ln w="9525">
            <a:noFill/>
          </a:ln>
        </p:spPr>
      </p:pic>
      <p:pic>
        <p:nvPicPr>
          <p:cNvPr id="107" name="图片 106"/>
          <p:cNvPicPr/>
          <p:nvPr/>
        </p:nvPicPr>
        <p:blipFill>
          <a:blip r:embed="rId4" r:link="rId5"/>
          <a:stretch>
            <a:fillRect/>
          </a:stretch>
        </p:blipFill>
        <p:spPr>
          <a:xfrm>
            <a:off x="4745990" y="869315"/>
            <a:ext cx="2677795" cy="3407410"/>
          </a:xfrm>
          <a:prstGeom prst="rect">
            <a:avLst/>
          </a:prstGeom>
          <a:noFill/>
          <a:ln w="9525">
            <a:noFill/>
          </a:ln>
        </p:spPr>
      </p:pic>
    </p:spTree>
    <p:custDataLst>
      <p:tags r:id="rId6"/>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4190" y="332740"/>
            <a:ext cx="5918835" cy="474980"/>
          </a:xfrm>
        </p:spPr>
        <p:txBody>
          <a:bodyPr>
            <a:scene3d>
              <a:camera prst="orthographicFront"/>
              <a:lightRig rig="threePt" dir="t"/>
            </a:scene3d>
          </a:bodyPr>
          <a:p>
            <a:pPr algn="ctr"/>
            <a:r>
              <a:rPr lang="zh-CN" altLang="en-US" sz="2800">
                <a:solidFill>
                  <a:srgbClr val="FF0000"/>
                </a:solidFill>
                <a:effectLst>
                  <a:outerShdw blurRad="38100" dist="25400" dir="5400000" algn="ctr" rotWithShape="0">
                    <a:srgbClr val="6E747A">
                      <a:alpha val="43000"/>
                    </a:srgbClr>
                  </a:outerShdw>
                </a:effectLst>
              </a:rPr>
              <a:t>丰富的红色资源</a:t>
            </a:r>
            <a:endParaRPr lang="zh-CN" altLang="en-US" sz="2800">
              <a:solidFill>
                <a:srgbClr val="FF0000"/>
              </a:solidFill>
              <a:effectLst>
                <a:outerShdw blurRad="38100" dist="25400" dir="5400000" algn="ctr" rotWithShape="0">
                  <a:srgbClr val="6E747A">
                    <a:alpha val="43000"/>
                  </a:srgbClr>
                </a:outerShdw>
              </a:effectLst>
            </a:endParaRPr>
          </a:p>
        </p:txBody>
      </p:sp>
      <p:pic>
        <p:nvPicPr>
          <p:cNvPr id="9221" name="图片 5" descr="1111111111.png"/>
          <p:cNvPicPr>
            <a:picLocks noChangeAspect="1"/>
          </p:cNvPicPr>
          <p:nvPr/>
        </p:nvPicPr>
        <p:blipFill>
          <a:blip r:embed="rId1"/>
          <a:stretch>
            <a:fillRect/>
          </a:stretch>
        </p:blipFill>
        <p:spPr>
          <a:xfrm>
            <a:off x="7809230" y="4669790"/>
            <a:ext cx="1673225" cy="482600"/>
          </a:xfrm>
          <a:prstGeom prst="rect">
            <a:avLst/>
          </a:prstGeom>
          <a:noFill/>
          <a:ln w="9525">
            <a:noFill/>
          </a:ln>
        </p:spPr>
      </p:pic>
      <p:pic>
        <p:nvPicPr>
          <p:cNvPr id="108" name="图片 107"/>
          <p:cNvPicPr/>
          <p:nvPr/>
        </p:nvPicPr>
        <p:blipFill>
          <a:blip r:embed="rId2" r:link="rId3"/>
          <a:stretch>
            <a:fillRect/>
          </a:stretch>
        </p:blipFill>
        <p:spPr>
          <a:xfrm>
            <a:off x="726440" y="1136650"/>
            <a:ext cx="3343275" cy="2440940"/>
          </a:xfrm>
          <a:prstGeom prst="rect">
            <a:avLst/>
          </a:prstGeom>
          <a:noFill/>
          <a:ln w="9525">
            <a:noFill/>
          </a:ln>
        </p:spPr>
      </p:pic>
      <p:sp>
        <p:nvSpPr>
          <p:cNvPr id="3" name="文本框 2"/>
          <p:cNvSpPr txBox="1"/>
          <p:nvPr/>
        </p:nvSpPr>
        <p:spPr>
          <a:xfrm>
            <a:off x="4646295" y="672465"/>
            <a:ext cx="3035300" cy="3169285"/>
          </a:xfrm>
          <a:prstGeom prst="rect">
            <a:avLst/>
          </a:prstGeom>
          <a:noFill/>
        </p:spPr>
        <p:txBody>
          <a:bodyPr wrap="square" rtlCol="0" anchor="t">
            <a:spAutoFit/>
          </a:bodyPr>
          <a:p>
            <a:r>
              <a:rPr lang="en-US" altLang="zh-CN" b="1"/>
              <a:t>     </a:t>
            </a:r>
            <a:r>
              <a:rPr lang="en-US" altLang="zh-CN" sz="2000" b="1"/>
              <a:t>  </a:t>
            </a:r>
            <a:r>
              <a:rPr lang="zh-CN" altLang="en-US" sz="2000" b="1">
                <a:solidFill>
                  <a:srgbClr val="FF0000"/>
                </a:solidFill>
              </a:rPr>
              <a:t>位于涪陵区新妙镇的涪陵弋阳农民运动讲习所又叫弋阳国民师范学校，是中共党员李蔚如创办于1926年，首年招收了来自涪陵、南川、长寿、丰都等地的青年共300多人进校学习，办学期间，培养了不少农运骨干和军事人才。</a:t>
            </a:r>
            <a:endParaRPr lang="zh-CN" altLang="en-US" sz="2000" b="1">
              <a:solidFill>
                <a:srgbClr val="FF0000"/>
              </a:solidFill>
            </a:endParaRPr>
          </a:p>
        </p:txBody>
      </p:sp>
    </p:spTree>
    <p:custDataLst>
      <p:tags r:id="rId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400175" y="253365"/>
            <a:ext cx="5350510" cy="474980"/>
          </a:xfrm>
        </p:spPr>
        <p:txBody>
          <a:bodyPr>
            <a:scene3d>
              <a:camera prst="orthographicFront"/>
              <a:lightRig rig="threePt" dir="t"/>
            </a:scene3d>
          </a:bodyPr>
          <a:p>
            <a:pPr algn="ctr"/>
            <a:r>
              <a:rPr lang="zh-CN" altLang="en-US" sz="2800">
                <a:solidFill>
                  <a:srgbClr val="FF0000"/>
                </a:solidFill>
                <a:effectLst>
                  <a:outerShdw blurRad="38100" dist="25400" dir="5400000" algn="ctr" rotWithShape="0">
                    <a:srgbClr val="6E747A">
                      <a:alpha val="43000"/>
                    </a:srgbClr>
                  </a:outerShdw>
                </a:effectLst>
              </a:rPr>
              <a:t>丰富的红色资源</a:t>
            </a:r>
            <a:endParaRPr lang="zh-CN" altLang="en-US" sz="2800">
              <a:solidFill>
                <a:srgbClr val="FF0000"/>
              </a:solidFill>
              <a:effectLst>
                <a:outerShdw blurRad="38100" dist="25400" dir="5400000" algn="ctr" rotWithShape="0">
                  <a:srgbClr val="6E747A">
                    <a:alpha val="43000"/>
                  </a:srgbClr>
                </a:outerShdw>
              </a:effectLst>
            </a:endParaRPr>
          </a:p>
        </p:txBody>
      </p:sp>
      <p:pic>
        <p:nvPicPr>
          <p:cNvPr id="9221" name="图片 5" descr="1111111111.png"/>
          <p:cNvPicPr>
            <a:picLocks noChangeAspect="1"/>
          </p:cNvPicPr>
          <p:nvPr/>
        </p:nvPicPr>
        <p:blipFill>
          <a:blip r:embed="rId1"/>
          <a:stretch>
            <a:fillRect/>
          </a:stretch>
        </p:blipFill>
        <p:spPr>
          <a:xfrm>
            <a:off x="7809230" y="4669790"/>
            <a:ext cx="1673225" cy="482600"/>
          </a:xfrm>
          <a:prstGeom prst="rect">
            <a:avLst/>
          </a:prstGeom>
          <a:noFill/>
          <a:ln w="9525">
            <a:noFill/>
          </a:ln>
        </p:spPr>
      </p:pic>
      <p:pic>
        <p:nvPicPr>
          <p:cNvPr id="5" name="图片 4" descr="u=3148009682,1900481462&amp;fm=26&amp;gp=0"/>
          <p:cNvPicPr>
            <a:picLocks noChangeAspect="1"/>
          </p:cNvPicPr>
          <p:nvPr/>
        </p:nvPicPr>
        <p:blipFill>
          <a:blip r:embed="rId2"/>
          <a:stretch>
            <a:fillRect/>
          </a:stretch>
        </p:blipFill>
        <p:spPr>
          <a:xfrm>
            <a:off x="4634865" y="800100"/>
            <a:ext cx="2366010" cy="1755140"/>
          </a:xfrm>
          <a:prstGeom prst="rect">
            <a:avLst/>
          </a:prstGeom>
        </p:spPr>
      </p:pic>
      <p:pic>
        <p:nvPicPr>
          <p:cNvPr id="110" name="图片 109"/>
          <p:cNvPicPr/>
          <p:nvPr/>
        </p:nvPicPr>
        <p:blipFill>
          <a:blip r:embed="rId3" r:link="rId4"/>
          <a:stretch>
            <a:fillRect/>
          </a:stretch>
        </p:blipFill>
        <p:spPr>
          <a:xfrm>
            <a:off x="983615" y="800100"/>
            <a:ext cx="2672080" cy="3749040"/>
          </a:xfrm>
          <a:prstGeom prst="rect">
            <a:avLst/>
          </a:prstGeom>
          <a:noFill/>
          <a:ln w="9525">
            <a:noFill/>
          </a:ln>
        </p:spPr>
      </p:pic>
      <p:pic>
        <p:nvPicPr>
          <p:cNvPr id="111" name="图片 110"/>
          <p:cNvPicPr/>
          <p:nvPr/>
        </p:nvPicPr>
        <p:blipFill>
          <a:blip r:embed="rId5" r:link="rId6"/>
          <a:stretch>
            <a:fillRect/>
          </a:stretch>
        </p:blipFill>
        <p:spPr>
          <a:xfrm>
            <a:off x="4126230" y="2626995"/>
            <a:ext cx="3683000" cy="1817370"/>
          </a:xfrm>
          <a:prstGeom prst="rect">
            <a:avLst/>
          </a:prstGeom>
          <a:noFill/>
          <a:ln w="9525">
            <a:noFill/>
          </a:ln>
        </p:spPr>
      </p:pic>
    </p:spTree>
    <p:custDataLst>
      <p:tags r:id="rId7"/>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edg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 name="图片 49"/>
          <p:cNvPicPr>
            <a:picLocks noChangeAspect="1"/>
          </p:cNvPicPr>
          <p:nvPr/>
        </p:nvPicPr>
        <p:blipFill>
          <a:blip r:embed="rId1"/>
          <a:stretch>
            <a:fillRect/>
          </a:stretch>
        </p:blipFill>
        <p:spPr>
          <a:xfrm>
            <a:off x="7066915" y="851535"/>
            <a:ext cx="1506220" cy="1454785"/>
          </a:xfrm>
          <a:prstGeom prst="rect">
            <a:avLst/>
          </a:prstGeom>
        </p:spPr>
      </p:pic>
      <p:pic>
        <p:nvPicPr>
          <p:cNvPr id="45" name="图片 44"/>
          <p:cNvPicPr>
            <a:picLocks noChangeAspect="1"/>
          </p:cNvPicPr>
          <p:nvPr/>
        </p:nvPicPr>
        <p:blipFill>
          <a:blip r:embed="rId2"/>
          <a:stretch>
            <a:fillRect/>
          </a:stretch>
        </p:blipFill>
        <p:spPr>
          <a:xfrm>
            <a:off x="3822065" y="851535"/>
            <a:ext cx="1497965" cy="1468120"/>
          </a:xfrm>
          <a:prstGeom prst="rect">
            <a:avLst/>
          </a:prstGeom>
        </p:spPr>
      </p:pic>
      <p:pic>
        <p:nvPicPr>
          <p:cNvPr id="44" name="图片 43"/>
          <p:cNvPicPr>
            <a:picLocks noChangeAspect="1"/>
          </p:cNvPicPr>
          <p:nvPr/>
        </p:nvPicPr>
        <p:blipFill>
          <a:blip r:embed="rId3"/>
          <a:stretch>
            <a:fillRect/>
          </a:stretch>
        </p:blipFill>
        <p:spPr>
          <a:xfrm>
            <a:off x="2185670" y="850900"/>
            <a:ext cx="1494790" cy="1468755"/>
          </a:xfrm>
          <a:prstGeom prst="rect">
            <a:avLst/>
          </a:prstGeom>
        </p:spPr>
      </p:pic>
      <p:pic>
        <p:nvPicPr>
          <p:cNvPr id="40" name="图片 39"/>
          <p:cNvPicPr>
            <a:picLocks noChangeAspect="1"/>
          </p:cNvPicPr>
          <p:nvPr/>
        </p:nvPicPr>
        <p:blipFill>
          <a:blip r:embed="rId4"/>
          <a:stretch>
            <a:fillRect/>
          </a:stretch>
        </p:blipFill>
        <p:spPr>
          <a:xfrm>
            <a:off x="5443855" y="850900"/>
            <a:ext cx="1504950" cy="1455420"/>
          </a:xfrm>
          <a:prstGeom prst="rect">
            <a:avLst/>
          </a:prstGeom>
        </p:spPr>
      </p:pic>
      <p:pic>
        <p:nvPicPr>
          <p:cNvPr id="38" name="图片 37"/>
          <p:cNvPicPr>
            <a:picLocks noChangeAspect="1"/>
          </p:cNvPicPr>
          <p:nvPr/>
        </p:nvPicPr>
        <p:blipFill>
          <a:blip r:embed="rId5"/>
          <a:stretch>
            <a:fillRect/>
          </a:stretch>
        </p:blipFill>
        <p:spPr>
          <a:xfrm>
            <a:off x="565785" y="850900"/>
            <a:ext cx="1485265" cy="1455420"/>
          </a:xfrm>
          <a:prstGeom prst="rect">
            <a:avLst/>
          </a:prstGeom>
        </p:spPr>
      </p:pic>
      <p:sp>
        <p:nvSpPr>
          <p:cNvPr id="2" name="标题 1"/>
          <p:cNvSpPr>
            <a:spLocks noGrp="1"/>
          </p:cNvSpPr>
          <p:nvPr>
            <p:ph type="title"/>
          </p:nvPr>
        </p:nvSpPr>
        <p:spPr>
          <a:xfrm>
            <a:off x="523875" y="175260"/>
            <a:ext cx="8139430" cy="483235"/>
          </a:xfrm>
        </p:spPr>
        <p:txBody>
          <a:bodyPr>
            <a:scene3d>
              <a:camera prst="orthographicFront"/>
              <a:lightRig rig="threePt" dir="t"/>
            </a:scene3d>
          </a:bodyPr>
          <a:p>
            <a:pPr algn="ctr"/>
            <a:r>
              <a:rPr lang="zh-CN" altLang="en-US" sz="2800">
                <a:solidFill>
                  <a:schemeClr val="accent1"/>
                </a:solidFill>
                <a:effectLst>
                  <a:outerShdw blurRad="38100" dist="25400" dir="5400000" algn="ctr" rotWithShape="0">
                    <a:srgbClr val="6E747A">
                      <a:alpha val="43000"/>
                    </a:srgbClr>
                  </a:outerShdw>
                </a:effectLst>
              </a:rPr>
              <a:t>革命星火</a:t>
            </a:r>
            <a:endParaRPr lang="zh-CN" altLang="en-US" sz="2800">
              <a:solidFill>
                <a:schemeClr val="accent1"/>
              </a:solidFill>
              <a:effectLst>
                <a:outerShdw blurRad="38100" dist="25400" dir="5400000" algn="ctr" rotWithShape="0">
                  <a:srgbClr val="6E747A">
                    <a:alpha val="43000"/>
                  </a:srgbClr>
                </a:outerShdw>
              </a:effectLst>
            </a:endParaRPr>
          </a:p>
        </p:txBody>
      </p:sp>
      <p:cxnSp>
        <p:nvCxnSpPr>
          <p:cNvPr id="9" name="直接连接符 8"/>
          <p:cNvCxnSpPr/>
          <p:nvPr>
            <p:custDataLst>
              <p:tags r:id="rId6"/>
            </p:custDataLst>
          </p:nvPr>
        </p:nvCxnSpPr>
        <p:spPr>
          <a:xfrm>
            <a:off x="589500" y="2805766"/>
            <a:ext cx="8008754" cy="1"/>
          </a:xfrm>
          <a:prstGeom prst="line">
            <a:avLst/>
          </a:prstGeom>
          <a:ln w="317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7"/>
            </p:custDataLst>
          </p:nvPr>
        </p:nvCxnSpPr>
        <p:spPr>
          <a:xfrm>
            <a:off x="2132339" y="3560741"/>
            <a:ext cx="0" cy="1069362"/>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3" name="直接连接符 12"/>
          <p:cNvCxnSpPr/>
          <p:nvPr>
            <p:custDataLst>
              <p:tags r:id="rId8"/>
            </p:custDataLst>
          </p:nvPr>
        </p:nvCxnSpPr>
        <p:spPr>
          <a:xfrm>
            <a:off x="3787442" y="3553521"/>
            <a:ext cx="0" cy="1069362"/>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5" name="直接连接符 14"/>
          <p:cNvCxnSpPr/>
          <p:nvPr>
            <p:custDataLst>
              <p:tags r:id="rId9"/>
            </p:custDataLst>
          </p:nvPr>
        </p:nvCxnSpPr>
        <p:spPr>
          <a:xfrm>
            <a:off x="7014612" y="3575179"/>
            <a:ext cx="0" cy="1069362"/>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9" name="矩形 18"/>
          <p:cNvSpPr/>
          <p:nvPr>
            <p:custDataLst>
              <p:tags r:id="rId10"/>
            </p:custDataLst>
          </p:nvPr>
        </p:nvSpPr>
        <p:spPr bwMode="auto">
          <a:xfrm>
            <a:off x="549225" y="1981525"/>
            <a:ext cx="1501639" cy="332634"/>
          </a:xfrm>
          <a:prstGeom prst="rect">
            <a:avLst/>
          </a:prstGeom>
          <a:solidFill>
            <a:srgbClr val="FF170C">
              <a:alpha val="70000"/>
            </a:srgbClr>
          </a:solidFill>
          <a:ln>
            <a:noFill/>
          </a:ln>
        </p:spPr>
        <p:txBody>
          <a:bodyPr wrap="square" lIns="68580" tIns="34290" rIns="68580" bIns="34290" anchor="ctr">
            <a:normAutofit lnSpcReduction="10000"/>
          </a:bodyPr>
          <a:lstStyle/>
          <a:p>
            <a:pPr algn="ctr">
              <a:lnSpc>
                <a:spcPct val="120000"/>
              </a:lnSpc>
              <a:spcBef>
                <a:spcPct val="0"/>
              </a:spcBef>
            </a:pPr>
            <a:r>
              <a:rPr lang="zh-CN" altLang="en-US" sz="1500" b="1" spc="300" dirty="0">
                <a:solidFill>
                  <a:sysClr val="window" lastClr="FFFFFF"/>
                </a:solidFill>
                <a:latin typeface="微软雅黑" panose="020B0503020204020204" pitchFamily="34" charset="-122"/>
                <a:ea typeface="微软雅黑" panose="020B0503020204020204" pitchFamily="34" charset="-122"/>
              </a:rPr>
              <a:t>刘伯承</a:t>
            </a:r>
            <a:endParaRPr lang="zh-CN" altLang="en-US" sz="1500" b="1" spc="300" dirty="0">
              <a:solidFill>
                <a:sysClr val="window" lastClr="FFFFFF"/>
              </a:solidFill>
              <a:latin typeface="微软雅黑" panose="020B0503020204020204" pitchFamily="34" charset="-122"/>
              <a:ea typeface="微软雅黑" panose="020B0503020204020204" pitchFamily="34" charset="-122"/>
            </a:endParaRPr>
          </a:p>
        </p:txBody>
      </p:sp>
      <p:sp>
        <p:nvSpPr>
          <p:cNvPr id="28" name="椭圆 27"/>
          <p:cNvSpPr/>
          <p:nvPr>
            <p:custDataLst>
              <p:tags r:id="rId11"/>
            </p:custDataLst>
          </p:nvPr>
        </p:nvSpPr>
        <p:spPr>
          <a:xfrm>
            <a:off x="1046919" y="2552641"/>
            <a:ext cx="506250" cy="506254"/>
          </a:xfrm>
          <a:prstGeom prst="ellipse">
            <a:avLst/>
          </a:prstGeom>
          <a:solidFill>
            <a:srgbClr val="FF170C"/>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68580" tIns="34290" rIns="68580" bIns="3429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矩形 56"/>
          <p:cNvSpPr/>
          <p:nvPr>
            <p:custDataLst>
              <p:tags r:id="rId12"/>
            </p:custDataLst>
          </p:nvPr>
        </p:nvSpPr>
        <p:spPr bwMode="auto">
          <a:xfrm>
            <a:off x="495300" y="3552825"/>
            <a:ext cx="1609725" cy="96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en-US" altLang="zh-CN" sz="2000" b="1" spc="150" dirty="0">
                <a:latin typeface="微软雅黑" panose="020B0503020204020204" pitchFamily="34" charset="-122"/>
                <a:ea typeface="微软雅黑" panose="020B0503020204020204" pitchFamily="34" charset="-122"/>
              </a:rPr>
              <a:t>组建了四川第一个护国支队</a:t>
            </a:r>
            <a:endParaRPr lang="en-US" altLang="zh-CN" sz="2000" b="1" spc="150" dirty="0">
              <a:latin typeface="微软雅黑" panose="020B0503020204020204" pitchFamily="34" charset="-122"/>
              <a:ea typeface="微软雅黑" panose="020B0503020204020204" pitchFamily="34" charset="-122"/>
            </a:endParaRPr>
          </a:p>
        </p:txBody>
      </p:sp>
      <p:sp>
        <p:nvSpPr>
          <p:cNvPr id="23" name="矩形 22"/>
          <p:cNvSpPr/>
          <p:nvPr>
            <p:custDataLst>
              <p:tags r:id="rId13"/>
            </p:custDataLst>
          </p:nvPr>
        </p:nvSpPr>
        <p:spPr bwMode="auto">
          <a:xfrm>
            <a:off x="495299" y="3240799"/>
            <a:ext cx="1609490" cy="290698"/>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1915</a:t>
            </a:r>
            <a:endParaRPr lang="en-US" altLang="zh-CN" sz="2000" b="1" spc="150" dirty="0">
              <a:latin typeface="微软雅黑" panose="020B0503020204020204" pitchFamily="34" charset="-122"/>
              <a:ea typeface="微软雅黑" panose="020B0503020204020204" pitchFamily="34" charset="-122"/>
              <a:sym typeface="+mn-ea"/>
            </a:endParaRPr>
          </a:p>
        </p:txBody>
      </p:sp>
      <p:sp>
        <p:nvSpPr>
          <p:cNvPr id="24" name="矩形 23"/>
          <p:cNvSpPr/>
          <p:nvPr>
            <p:custDataLst>
              <p:tags r:id="rId14"/>
            </p:custDataLst>
          </p:nvPr>
        </p:nvSpPr>
        <p:spPr bwMode="auto">
          <a:xfrm>
            <a:off x="2178645" y="1973270"/>
            <a:ext cx="1501639" cy="332634"/>
          </a:xfrm>
          <a:prstGeom prst="rect">
            <a:avLst/>
          </a:prstGeom>
          <a:solidFill>
            <a:srgbClr val="FF4200">
              <a:alpha val="70000"/>
            </a:srgbClr>
          </a:solidFill>
          <a:ln>
            <a:noFill/>
          </a:ln>
        </p:spPr>
        <p:txBody>
          <a:bodyPr wrap="square" lIns="68580" tIns="34290" rIns="68580" bIns="34290" anchor="ctr">
            <a:normAutofit lnSpcReduction="10000"/>
          </a:bodyPr>
          <a:lstStyle/>
          <a:p>
            <a:pPr algn="ctr">
              <a:lnSpc>
                <a:spcPct val="120000"/>
              </a:lnSpc>
              <a:spcBef>
                <a:spcPct val="0"/>
              </a:spcBef>
            </a:pPr>
            <a:r>
              <a:rPr lang="zh-CN" altLang="en-US" sz="1500" b="1" spc="300" dirty="0">
                <a:solidFill>
                  <a:sysClr val="window" lastClr="FFFFFF"/>
                </a:solidFill>
                <a:latin typeface="微软雅黑" panose="020B0503020204020204" pitchFamily="34" charset="-122"/>
                <a:ea typeface="微软雅黑" panose="020B0503020204020204" pitchFamily="34" charset="-122"/>
              </a:rPr>
              <a:t>贺龙</a:t>
            </a:r>
            <a:endParaRPr lang="zh-CN" altLang="en-US" sz="1500" b="1" spc="300" dirty="0">
              <a:solidFill>
                <a:sysClr val="window" lastClr="FFFFFF"/>
              </a:solidFill>
              <a:latin typeface="微软雅黑" panose="020B0503020204020204" pitchFamily="34" charset="-122"/>
              <a:ea typeface="微软雅黑" panose="020B0503020204020204" pitchFamily="34" charset="-122"/>
            </a:endParaRPr>
          </a:p>
        </p:txBody>
      </p:sp>
      <p:sp>
        <p:nvSpPr>
          <p:cNvPr id="30" name="椭圆 29"/>
          <p:cNvSpPr/>
          <p:nvPr>
            <p:custDataLst>
              <p:tags r:id="rId15"/>
            </p:custDataLst>
          </p:nvPr>
        </p:nvSpPr>
        <p:spPr>
          <a:xfrm>
            <a:off x="2680516" y="2552641"/>
            <a:ext cx="506250" cy="506254"/>
          </a:xfrm>
          <a:prstGeom prst="ellipse">
            <a:avLst/>
          </a:prstGeom>
          <a:solidFill>
            <a:srgbClr val="FF42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68580" tIns="34290" rIns="68580" bIns="3429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2" name="矩形 31"/>
          <p:cNvSpPr/>
          <p:nvPr>
            <p:custDataLst>
              <p:tags r:id="rId16"/>
            </p:custDataLst>
          </p:nvPr>
        </p:nvSpPr>
        <p:spPr bwMode="auto">
          <a:xfrm>
            <a:off x="2132339" y="3552929"/>
            <a:ext cx="1609490" cy="59370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扣押日本军货船</a:t>
            </a:r>
            <a:endParaRPr lang="en-US" altLang="zh-CN" sz="2000" b="1" spc="150" dirty="0">
              <a:latin typeface="微软雅黑" panose="020B0503020204020204" pitchFamily="34" charset="-122"/>
              <a:ea typeface="微软雅黑" panose="020B0503020204020204" pitchFamily="34" charset="-122"/>
              <a:sym typeface="+mn-ea"/>
            </a:endParaRPr>
          </a:p>
        </p:txBody>
      </p:sp>
      <p:sp>
        <p:nvSpPr>
          <p:cNvPr id="63" name="矩形 62"/>
          <p:cNvSpPr/>
          <p:nvPr>
            <p:custDataLst>
              <p:tags r:id="rId17"/>
            </p:custDataLst>
          </p:nvPr>
        </p:nvSpPr>
        <p:spPr bwMode="auto">
          <a:xfrm>
            <a:off x="2132339" y="3240799"/>
            <a:ext cx="1609490" cy="290698"/>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1923</a:t>
            </a:r>
            <a:endParaRPr lang="en-US" altLang="zh-CN" sz="2000" b="1" spc="150" dirty="0">
              <a:latin typeface="微软雅黑" panose="020B0503020204020204" pitchFamily="34" charset="-122"/>
              <a:ea typeface="微软雅黑" panose="020B0503020204020204" pitchFamily="34" charset="-122"/>
              <a:sym typeface="+mn-ea"/>
            </a:endParaRPr>
          </a:p>
        </p:txBody>
      </p:sp>
      <p:sp>
        <p:nvSpPr>
          <p:cNvPr id="33" name="矩形 32"/>
          <p:cNvSpPr/>
          <p:nvPr>
            <p:custDataLst>
              <p:tags r:id="rId18"/>
            </p:custDataLst>
          </p:nvPr>
        </p:nvSpPr>
        <p:spPr bwMode="auto">
          <a:xfrm>
            <a:off x="3817590" y="1986605"/>
            <a:ext cx="1494598" cy="332634"/>
          </a:xfrm>
          <a:prstGeom prst="rect">
            <a:avLst/>
          </a:prstGeom>
          <a:solidFill>
            <a:srgbClr val="FF6000">
              <a:alpha val="70000"/>
            </a:srgbClr>
          </a:solidFill>
          <a:ln>
            <a:noFill/>
          </a:ln>
        </p:spPr>
        <p:txBody>
          <a:bodyPr wrap="square" lIns="68580" tIns="34290" rIns="68580" bIns="34290" anchor="ctr">
            <a:normAutofit lnSpcReduction="10000"/>
          </a:bodyPr>
          <a:lstStyle/>
          <a:p>
            <a:pPr algn="ctr">
              <a:lnSpc>
                <a:spcPct val="120000"/>
              </a:lnSpc>
              <a:spcBef>
                <a:spcPct val="0"/>
              </a:spcBef>
            </a:pPr>
            <a:r>
              <a:rPr lang="zh-CN" altLang="en-US" sz="1500" b="1" spc="300" dirty="0">
                <a:solidFill>
                  <a:sysClr val="window" lastClr="FFFFFF"/>
                </a:solidFill>
                <a:latin typeface="微软雅黑" panose="020B0503020204020204" pitchFamily="34" charset="-122"/>
                <a:ea typeface="微软雅黑" panose="020B0503020204020204" pitchFamily="34" charset="-122"/>
              </a:rPr>
              <a:t>钟善辅</a:t>
            </a:r>
            <a:endParaRPr lang="zh-CN" altLang="en-US" sz="1500" b="1" spc="300" dirty="0">
              <a:solidFill>
                <a:sysClr val="window" lastClr="FFFFFF"/>
              </a:solidFill>
              <a:latin typeface="微软雅黑" panose="020B0503020204020204" pitchFamily="34" charset="-122"/>
              <a:ea typeface="微软雅黑" panose="020B0503020204020204" pitchFamily="34" charset="-122"/>
            </a:endParaRPr>
          </a:p>
        </p:txBody>
      </p:sp>
      <p:sp>
        <p:nvSpPr>
          <p:cNvPr id="34" name="椭圆 33"/>
          <p:cNvSpPr/>
          <p:nvPr>
            <p:custDataLst>
              <p:tags r:id="rId19"/>
            </p:custDataLst>
          </p:nvPr>
        </p:nvSpPr>
        <p:spPr>
          <a:xfrm>
            <a:off x="4314113" y="2552641"/>
            <a:ext cx="506250" cy="506254"/>
          </a:xfrm>
          <a:prstGeom prst="ellipse">
            <a:avLst/>
          </a:prstGeom>
          <a:solidFill>
            <a:srgbClr val="FF6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68580" tIns="34290" rIns="68580" bIns="3429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5" name="矩形 64"/>
          <p:cNvSpPr/>
          <p:nvPr>
            <p:custDataLst>
              <p:tags r:id="rId20"/>
            </p:custDataLst>
          </p:nvPr>
        </p:nvSpPr>
        <p:spPr bwMode="auto">
          <a:xfrm>
            <a:off x="3769380" y="3552929"/>
            <a:ext cx="1609490" cy="59370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中共罗云支部成立</a:t>
            </a:r>
            <a:endParaRPr lang="en-US" altLang="zh-CN" sz="2000" b="1" spc="150" dirty="0">
              <a:latin typeface="微软雅黑" panose="020B0503020204020204" pitchFamily="34" charset="-122"/>
              <a:ea typeface="微软雅黑" panose="020B0503020204020204" pitchFamily="34" charset="-122"/>
              <a:sym typeface="+mn-ea"/>
            </a:endParaRPr>
          </a:p>
        </p:txBody>
      </p:sp>
      <p:sp>
        <p:nvSpPr>
          <p:cNvPr id="72" name="矩形 71"/>
          <p:cNvSpPr/>
          <p:nvPr>
            <p:custDataLst>
              <p:tags r:id="rId21"/>
            </p:custDataLst>
          </p:nvPr>
        </p:nvSpPr>
        <p:spPr bwMode="auto">
          <a:xfrm>
            <a:off x="3769380" y="3240799"/>
            <a:ext cx="1609490" cy="290698"/>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1926</a:t>
            </a:r>
            <a:endParaRPr lang="en-US" altLang="zh-CN" sz="2000" b="1" spc="150" dirty="0">
              <a:latin typeface="微软雅黑" panose="020B0503020204020204" pitchFamily="34" charset="-122"/>
              <a:ea typeface="微软雅黑" panose="020B0503020204020204" pitchFamily="34" charset="-122"/>
              <a:sym typeface="+mn-ea"/>
            </a:endParaRPr>
          </a:p>
        </p:txBody>
      </p:sp>
      <p:sp>
        <p:nvSpPr>
          <p:cNvPr id="36" name="矩形 35"/>
          <p:cNvSpPr/>
          <p:nvPr>
            <p:custDataLst>
              <p:tags r:id="rId22"/>
            </p:custDataLst>
          </p:nvPr>
        </p:nvSpPr>
        <p:spPr bwMode="auto">
          <a:xfrm>
            <a:off x="7067155" y="1981525"/>
            <a:ext cx="1506999" cy="332634"/>
          </a:xfrm>
          <a:prstGeom prst="rect">
            <a:avLst/>
          </a:prstGeom>
          <a:solidFill>
            <a:srgbClr val="FF9C00">
              <a:alpha val="70000"/>
            </a:srgbClr>
          </a:solidFill>
          <a:ln>
            <a:noFill/>
          </a:ln>
        </p:spPr>
        <p:txBody>
          <a:bodyPr wrap="square" lIns="68580" tIns="34290" rIns="68580" bIns="34290" anchor="ctr">
            <a:normAutofit lnSpcReduction="10000"/>
          </a:bodyPr>
          <a:lstStyle/>
          <a:p>
            <a:pPr algn="ctr">
              <a:lnSpc>
                <a:spcPct val="120000"/>
              </a:lnSpc>
              <a:spcBef>
                <a:spcPct val="0"/>
              </a:spcBef>
            </a:pPr>
            <a:r>
              <a:rPr lang="en-US" altLang="zh-CN" sz="1500" b="1" spc="300" dirty="0">
                <a:solidFill>
                  <a:sysClr val="window" lastClr="FFFFFF"/>
                </a:solidFill>
                <a:latin typeface="微软雅黑" panose="020B0503020204020204" pitchFamily="34" charset="-122"/>
                <a:ea typeface="微软雅黑" panose="020B0503020204020204" pitchFamily="34" charset="-122"/>
              </a:rPr>
              <a:t>钟善辅</a:t>
            </a:r>
            <a:endParaRPr lang="en-US" altLang="zh-CN" sz="1500" b="1" spc="300" dirty="0">
              <a:solidFill>
                <a:sysClr val="window" lastClr="FFFFFF"/>
              </a:solidFill>
              <a:latin typeface="微软雅黑" panose="020B0503020204020204" pitchFamily="34" charset="-122"/>
              <a:ea typeface="微软雅黑" panose="020B0503020204020204" pitchFamily="34" charset="-122"/>
            </a:endParaRPr>
          </a:p>
        </p:txBody>
      </p:sp>
      <p:sp>
        <p:nvSpPr>
          <p:cNvPr id="37" name="椭圆 36"/>
          <p:cNvSpPr/>
          <p:nvPr>
            <p:custDataLst>
              <p:tags r:id="rId23"/>
            </p:custDataLst>
          </p:nvPr>
        </p:nvSpPr>
        <p:spPr>
          <a:xfrm>
            <a:off x="7581305" y="2552641"/>
            <a:ext cx="506250" cy="506254"/>
          </a:xfrm>
          <a:prstGeom prst="ellipse">
            <a:avLst/>
          </a:prstGeom>
          <a:solidFill>
            <a:srgbClr val="FF9C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68580" tIns="34290" rIns="68580" bIns="3429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3" name="矩形 72"/>
          <p:cNvSpPr/>
          <p:nvPr>
            <p:custDataLst>
              <p:tags r:id="rId24"/>
            </p:custDataLst>
          </p:nvPr>
        </p:nvSpPr>
        <p:spPr bwMode="auto">
          <a:xfrm>
            <a:off x="7029685" y="3552929"/>
            <a:ext cx="1609490" cy="59370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成立四川红军第二路游击队</a:t>
            </a:r>
            <a:endParaRPr lang="en-US" altLang="zh-CN" sz="2000" b="1" spc="150" dirty="0">
              <a:latin typeface="微软雅黑" panose="020B0503020204020204" pitchFamily="34" charset="-122"/>
              <a:ea typeface="微软雅黑" panose="020B0503020204020204" pitchFamily="34" charset="-122"/>
              <a:sym typeface="+mn-ea"/>
            </a:endParaRPr>
          </a:p>
        </p:txBody>
      </p:sp>
      <p:sp>
        <p:nvSpPr>
          <p:cNvPr id="74" name="矩形 73"/>
          <p:cNvSpPr/>
          <p:nvPr>
            <p:custDataLst>
              <p:tags r:id="rId25"/>
            </p:custDataLst>
          </p:nvPr>
        </p:nvSpPr>
        <p:spPr bwMode="auto">
          <a:xfrm>
            <a:off x="7029685" y="3240799"/>
            <a:ext cx="1609490" cy="290698"/>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1930</a:t>
            </a:r>
            <a:endParaRPr lang="en-US" altLang="zh-CN" sz="2000" b="1" spc="150" dirty="0">
              <a:latin typeface="微软雅黑" panose="020B0503020204020204" pitchFamily="34" charset="-122"/>
              <a:ea typeface="微软雅黑" panose="020B0503020204020204" pitchFamily="34" charset="-122"/>
              <a:sym typeface="+mn-ea"/>
            </a:endParaRPr>
          </a:p>
        </p:txBody>
      </p:sp>
      <p:sp>
        <p:nvSpPr>
          <p:cNvPr id="51" name="矩形 50"/>
          <p:cNvSpPr/>
          <p:nvPr>
            <p:custDataLst>
              <p:tags r:id="rId26"/>
            </p:custDataLst>
          </p:nvPr>
        </p:nvSpPr>
        <p:spPr bwMode="auto">
          <a:xfrm>
            <a:off x="5446570" y="1981525"/>
            <a:ext cx="1501639" cy="332634"/>
          </a:xfrm>
          <a:prstGeom prst="rect">
            <a:avLst/>
          </a:prstGeom>
          <a:solidFill>
            <a:srgbClr val="FF8400">
              <a:alpha val="70000"/>
            </a:srgbClr>
          </a:solidFill>
          <a:ln>
            <a:noFill/>
          </a:ln>
        </p:spPr>
        <p:txBody>
          <a:bodyPr wrap="square" lIns="68580" tIns="34290" rIns="68580" bIns="34290" anchor="ctr">
            <a:normAutofit lnSpcReduction="10000"/>
          </a:bodyPr>
          <a:lstStyle/>
          <a:p>
            <a:pPr algn="ctr">
              <a:lnSpc>
                <a:spcPct val="120000"/>
              </a:lnSpc>
              <a:spcBef>
                <a:spcPct val="0"/>
              </a:spcBef>
            </a:pPr>
            <a:r>
              <a:rPr lang="en-US" altLang="zh-CN" sz="1500" b="1" spc="300" dirty="0">
                <a:solidFill>
                  <a:sysClr val="window" lastClr="FFFFFF"/>
                </a:solidFill>
                <a:latin typeface="微软雅黑" panose="020B0503020204020204" pitchFamily="34" charset="-122"/>
                <a:ea typeface="微软雅黑" panose="020B0503020204020204" pitchFamily="34" charset="-122"/>
              </a:rPr>
              <a:t>李蔚如</a:t>
            </a:r>
            <a:endParaRPr lang="en-US" altLang="zh-CN" sz="1500" b="1" spc="300" dirty="0">
              <a:solidFill>
                <a:sysClr val="window" lastClr="FFFFFF"/>
              </a:solidFill>
              <a:latin typeface="微软雅黑" panose="020B0503020204020204" pitchFamily="34" charset="-122"/>
              <a:ea typeface="微软雅黑" panose="020B0503020204020204" pitchFamily="34" charset="-122"/>
            </a:endParaRPr>
          </a:p>
        </p:txBody>
      </p:sp>
      <p:sp>
        <p:nvSpPr>
          <p:cNvPr id="46" name="椭圆 45"/>
          <p:cNvSpPr/>
          <p:nvPr>
            <p:custDataLst>
              <p:tags r:id="rId27"/>
            </p:custDataLst>
          </p:nvPr>
        </p:nvSpPr>
        <p:spPr>
          <a:xfrm>
            <a:off x="5947709" y="2552641"/>
            <a:ext cx="506250" cy="506254"/>
          </a:xfrm>
          <a:prstGeom prst="ellipse">
            <a:avLst/>
          </a:prstGeom>
          <a:solidFill>
            <a:srgbClr val="FF84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68580" tIns="34290" rIns="68580" bIns="3429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5" name="矩形 74"/>
          <p:cNvSpPr/>
          <p:nvPr>
            <p:custDataLst>
              <p:tags r:id="rId28"/>
            </p:custDataLst>
          </p:nvPr>
        </p:nvSpPr>
        <p:spPr bwMode="auto">
          <a:xfrm>
            <a:off x="5392645" y="3552929"/>
            <a:ext cx="1609490" cy="59370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成立了四川第一个县级农会组织</a:t>
            </a:r>
            <a:endParaRPr lang="en-US" altLang="zh-CN" sz="2000" b="1" spc="150" dirty="0">
              <a:latin typeface="微软雅黑" panose="020B0503020204020204" pitchFamily="34" charset="-122"/>
              <a:ea typeface="微软雅黑" panose="020B0503020204020204" pitchFamily="34" charset="-122"/>
              <a:sym typeface="+mn-ea"/>
            </a:endParaRPr>
          </a:p>
        </p:txBody>
      </p:sp>
      <p:sp>
        <p:nvSpPr>
          <p:cNvPr id="76" name="矩形 75"/>
          <p:cNvSpPr/>
          <p:nvPr>
            <p:custDataLst>
              <p:tags r:id="rId29"/>
            </p:custDataLst>
          </p:nvPr>
        </p:nvSpPr>
        <p:spPr bwMode="auto">
          <a:xfrm>
            <a:off x="5392645" y="3240799"/>
            <a:ext cx="1609490" cy="290698"/>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0" rIns="6858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a:lnSpc>
                <a:spcPct val="120000"/>
              </a:lnSpc>
              <a:buClrTx/>
              <a:buSzTx/>
            </a:pPr>
            <a:r>
              <a:rPr lang="en-US" altLang="zh-CN" sz="2000" b="1" spc="150" dirty="0">
                <a:latin typeface="微软雅黑" panose="020B0503020204020204" pitchFamily="34" charset="-122"/>
                <a:ea typeface="微软雅黑" panose="020B0503020204020204" pitchFamily="34" charset="-122"/>
                <a:sym typeface="+mn-ea"/>
              </a:rPr>
              <a:t>1927</a:t>
            </a:r>
            <a:endParaRPr lang="en-US" altLang="zh-CN" sz="2000" b="1" spc="150" dirty="0">
              <a:latin typeface="微软雅黑" panose="020B0503020204020204" pitchFamily="34" charset="-122"/>
              <a:ea typeface="微软雅黑" panose="020B0503020204020204" pitchFamily="34" charset="-122"/>
              <a:sym typeface="+mn-ea"/>
            </a:endParaRPr>
          </a:p>
        </p:txBody>
      </p:sp>
      <p:cxnSp>
        <p:nvCxnSpPr>
          <p:cNvPr id="96" name="直接连接符 95"/>
          <p:cNvCxnSpPr/>
          <p:nvPr>
            <p:custDataLst>
              <p:tags r:id="rId30"/>
            </p:custDataLst>
          </p:nvPr>
        </p:nvCxnSpPr>
        <p:spPr>
          <a:xfrm>
            <a:off x="5392645" y="3552928"/>
            <a:ext cx="0" cy="1069362"/>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pic>
        <p:nvPicPr>
          <p:cNvPr id="9221" name="图片 5" descr="1111111111.png"/>
          <p:cNvPicPr>
            <a:picLocks noChangeAspect="1"/>
          </p:cNvPicPr>
          <p:nvPr/>
        </p:nvPicPr>
        <p:blipFill>
          <a:blip r:embed="rId31"/>
          <a:stretch>
            <a:fillRect/>
          </a:stretch>
        </p:blipFill>
        <p:spPr>
          <a:xfrm>
            <a:off x="7809230" y="4669790"/>
            <a:ext cx="1673225" cy="482600"/>
          </a:xfrm>
          <a:prstGeom prst="rect">
            <a:avLst/>
          </a:prstGeom>
          <a:noFill/>
          <a:ln w="9525">
            <a:noFill/>
          </a:ln>
        </p:spPr>
      </p:pic>
    </p:spTree>
    <p:custDataLst>
      <p:tags r:id="rId32"/>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p:cTn id="41" dur="500" fill="hold"/>
                                        <p:tgtEl>
                                          <p:spTgt spid="57"/>
                                        </p:tgtEl>
                                        <p:attrNameLst>
                                          <p:attrName>ppt_w</p:attrName>
                                        </p:attrNameLst>
                                      </p:cBhvr>
                                      <p:tavLst>
                                        <p:tav tm="0">
                                          <p:val>
                                            <p:fltVal val="0"/>
                                          </p:val>
                                        </p:tav>
                                        <p:tav tm="100000">
                                          <p:val>
                                            <p:strVal val="#ppt_w"/>
                                          </p:val>
                                        </p:tav>
                                      </p:tavLst>
                                    </p:anim>
                                    <p:anim calcmode="lin" valueType="num">
                                      <p:cBhvr>
                                        <p:cTn id="42" dur="500" fill="hold"/>
                                        <p:tgtEl>
                                          <p:spTgt spid="57"/>
                                        </p:tgtEl>
                                        <p:attrNameLst>
                                          <p:attrName>ppt_h</p:attrName>
                                        </p:attrNameLst>
                                      </p:cBhvr>
                                      <p:tavLst>
                                        <p:tav tm="0">
                                          <p:val>
                                            <p:fltVal val="0"/>
                                          </p:val>
                                        </p:tav>
                                        <p:tav tm="100000">
                                          <p:val>
                                            <p:strVal val="#ppt_h"/>
                                          </p:val>
                                        </p:tav>
                                      </p:tavLst>
                                    </p:anim>
                                    <p:animEffect transition="in" filter="fade">
                                      <p:cBhvr>
                                        <p:cTn id="43" dur="500"/>
                                        <p:tgtEl>
                                          <p:spTgt spid="5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animEffect transition="in" filter="fade">
                                      <p:cBhvr>
                                        <p:cTn id="55" dur="500"/>
                                        <p:tgtEl>
                                          <p:spTgt spid="44"/>
                                        </p:tgtEl>
                                      </p:cBhvr>
                                    </p:animEffect>
                                  </p:childTnLst>
                                </p:cTn>
                              </p:par>
                              <p:par>
                                <p:cTn id="56" presetID="53" presetClass="entr" presetSubtype="16"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par>
                                <p:cTn id="61" presetID="53" presetClass="entr" presetSubtype="16"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Effect transition="in" filter="fade">
                                      <p:cBhvr>
                                        <p:cTn id="65" dur="500"/>
                                        <p:tgtEl>
                                          <p:spTgt spid="1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animEffect transition="in" filter="fade">
                                      <p:cBhvr>
                                        <p:cTn id="80" dur="500"/>
                                        <p:tgtEl>
                                          <p:spTgt spid="32"/>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ppt_w</p:attrName>
                                        </p:attrNameLst>
                                      </p:cBhvr>
                                      <p:tavLst>
                                        <p:tav tm="0">
                                          <p:val>
                                            <p:fltVal val="0"/>
                                          </p:val>
                                        </p:tav>
                                        <p:tav tm="100000">
                                          <p:val>
                                            <p:strVal val="#ppt_w"/>
                                          </p:val>
                                        </p:tav>
                                      </p:tavLst>
                                    </p:anim>
                                    <p:anim calcmode="lin" valueType="num">
                                      <p:cBhvr>
                                        <p:cTn id="84" dur="500" fill="hold"/>
                                        <p:tgtEl>
                                          <p:spTgt spid="63"/>
                                        </p:tgtEl>
                                        <p:attrNameLst>
                                          <p:attrName>ppt_h</p:attrName>
                                        </p:attrNameLst>
                                      </p:cBhvr>
                                      <p:tavLst>
                                        <p:tav tm="0">
                                          <p:val>
                                            <p:fltVal val="0"/>
                                          </p:val>
                                        </p:tav>
                                        <p:tav tm="100000">
                                          <p:val>
                                            <p:strVal val="#ppt_h"/>
                                          </p:val>
                                        </p:tav>
                                      </p:tavLst>
                                    </p:anim>
                                    <p:animEffect transition="in" filter="fade">
                                      <p:cBhvr>
                                        <p:cTn id="85" dur="500"/>
                                        <p:tgtEl>
                                          <p:spTgt spid="63"/>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nodeType="clickEffect">
                                  <p:stCondLst>
                                    <p:cond delay="0"/>
                                  </p:stCondLst>
                                  <p:childTnLst>
                                    <p:set>
                                      <p:cBhvr>
                                        <p:cTn id="89" dur="1" fill="hold">
                                          <p:stCondLst>
                                            <p:cond delay="0"/>
                                          </p:stCondLst>
                                        </p:cTn>
                                        <p:tgtEl>
                                          <p:spTgt spid="45"/>
                                        </p:tgtEl>
                                        <p:attrNameLst>
                                          <p:attrName>style.visibility</p:attrName>
                                        </p:attrNameLst>
                                      </p:cBhvr>
                                      <p:to>
                                        <p:strVal val="visible"/>
                                      </p:to>
                                    </p:set>
                                    <p:anim calcmode="lin" valueType="num">
                                      <p:cBhvr>
                                        <p:cTn id="90" dur="500" fill="hold"/>
                                        <p:tgtEl>
                                          <p:spTgt spid="45"/>
                                        </p:tgtEl>
                                        <p:attrNameLst>
                                          <p:attrName>ppt_w</p:attrName>
                                        </p:attrNameLst>
                                      </p:cBhvr>
                                      <p:tavLst>
                                        <p:tav tm="0">
                                          <p:val>
                                            <p:fltVal val="0"/>
                                          </p:val>
                                        </p:tav>
                                        <p:tav tm="100000">
                                          <p:val>
                                            <p:strVal val="#ppt_w"/>
                                          </p:val>
                                        </p:tav>
                                      </p:tavLst>
                                    </p:anim>
                                    <p:anim calcmode="lin" valueType="num">
                                      <p:cBhvr>
                                        <p:cTn id="91" dur="500" fill="hold"/>
                                        <p:tgtEl>
                                          <p:spTgt spid="45"/>
                                        </p:tgtEl>
                                        <p:attrNameLst>
                                          <p:attrName>ppt_h</p:attrName>
                                        </p:attrNameLst>
                                      </p:cBhvr>
                                      <p:tavLst>
                                        <p:tav tm="0">
                                          <p:val>
                                            <p:fltVal val="0"/>
                                          </p:val>
                                        </p:tav>
                                        <p:tav tm="100000">
                                          <p:val>
                                            <p:strVal val="#ppt_h"/>
                                          </p:val>
                                        </p:tav>
                                      </p:tavLst>
                                    </p:anim>
                                    <p:animEffect transition="in" filter="fade">
                                      <p:cBhvr>
                                        <p:cTn id="92" dur="500"/>
                                        <p:tgtEl>
                                          <p:spTgt spid="45"/>
                                        </p:tgtEl>
                                      </p:cBhvr>
                                    </p:animEffect>
                                  </p:childTnLst>
                                </p:cTn>
                              </p:par>
                              <p:par>
                                <p:cTn id="93" presetID="53" presetClass="entr" presetSubtype="16"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500" fill="hold"/>
                                        <p:tgtEl>
                                          <p:spTgt spid="13"/>
                                        </p:tgtEl>
                                        <p:attrNameLst>
                                          <p:attrName>ppt_w</p:attrName>
                                        </p:attrNameLst>
                                      </p:cBhvr>
                                      <p:tavLst>
                                        <p:tav tm="0">
                                          <p:val>
                                            <p:fltVal val="0"/>
                                          </p:val>
                                        </p:tav>
                                        <p:tav tm="100000">
                                          <p:val>
                                            <p:strVal val="#ppt_w"/>
                                          </p:val>
                                        </p:tav>
                                      </p:tavLst>
                                    </p:anim>
                                    <p:anim calcmode="lin" valueType="num">
                                      <p:cBhvr>
                                        <p:cTn id="96" dur="500" fill="hold"/>
                                        <p:tgtEl>
                                          <p:spTgt spid="13"/>
                                        </p:tgtEl>
                                        <p:attrNameLst>
                                          <p:attrName>ppt_h</p:attrName>
                                        </p:attrNameLst>
                                      </p:cBhvr>
                                      <p:tavLst>
                                        <p:tav tm="0">
                                          <p:val>
                                            <p:fltVal val="0"/>
                                          </p:val>
                                        </p:tav>
                                        <p:tav tm="100000">
                                          <p:val>
                                            <p:strVal val="#ppt_h"/>
                                          </p:val>
                                        </p:tav>
                                      </p:tavLst>
                                    </p:anim>
                                    <p:animEffect transition="in" filter="fade">
                                      <p:cBhvr>
                                        <p:cTn id="97" dur="500"/>
                                        <p:tgtEl>
                                          <p:spTgt spid="13"/>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ppt_w</p:attrName>
                                        </p:attrNameLst>
                                      </p:cBhvr>
                                      <p:tavLst>
                                        <p:tav tm="0">
                                          <p:val>
                                            <p:fltVal val="0"/>
                                          </p:val>
                                        </p:tav>
                                        <p:tav tm="100000">
                                          <p:val>
                                            <p:strVal val="#ppt_w"/>
                                          </p:val>
                                        </p:tav>
                                      </p:tavLst>
                                    </p:anim>
                                    <p:anim calcmode="lin" valueType="num">
                                      <p:cBhvr>
                                        <p:cTn id="101" dur="500" fill="hold"/>
                                        <p:tgtEl>
                                          <p:spTgt spid="33"/>
                                        </p:tgtEl>
                                        <p:attrNameLst>
                                          <p:attrName>ppt_h</p:attrName>
                                        </p:attrNameLst>
                                      </p:cBhvr>
                                      <p:tavLst>
                                        <p:tav tm="0">
                                          <p:val>
                                            <p:fltVal val="0"/>
                                          </p:val>
                                        </p:tav>
                                        <p:tav tm="100000">
                                          <p:val>
                                            <p:strVal val="#ppt_h"/>
                                          </p:val>
                                        </p:tav>
                                      </p:tavLst>
                                    </p:anim>
                                    <p:animEffect transition="in" filter="fade">
                                      <p:cBhvr>
                                        <p:cTn id="102" dur="500"/>
                                        <p:tgtEl>
                                          <p:spTgt spid="33"/>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p:cTn id="105" dur="500" fill="hold"/>
                                        <p:tgtEl>
                                          <p:spTgt spid="34"/>
                                        </p:tgtEl>
                                        <p:attrNameLst>
                                          <p:attrName>ppt_w</p:attrName>
                                        </p:attrNameLst>
                                      </p:cBhvr>
                                      <p:tavLst>
                                        <p:tav tm="0">
                                          <p:val>
                                            <p:fltVal val="0"/>
                                          </p:val>
                                        </p:tav>
                                        <p:tav tm="100000">
                                          <p:val>
                                            <p:strVal val="#ppt_w"/>
                                          </p:val>
                                        </p:tav>
                                      </p:tavLst>
                                    </p:anim>
                                    <p:anim calcmode="lin" valueType="num">
                                      <p:cBhvr>
                                        <p:cTn id="106" dur="500" fill="hold"/>
                                        <p:tgtEl>
                                          <p:spTgt spid="34"/>
                                        </p:tgtEl>
                                        <p:attrNameLst>
                                          <p:attrName>ppt_h</p:attrName>
                                        </p:attrNameLst>
                                      </p:cBhvr>
                                      <p:tavLst>
                                        <p:tav tm="0">
                                          <p:val>
                                            <p:fltVal val="0"/>
                                          </p:val>
                                        </p:tav>
                                        <p:tav tm="100000">
                                          <p:val>
                                            <p:strVal val="#ppt_h"/>
                                          </p:val>
                                        </p:tav>
                                      </p:tavLst>
                                    </p:anim>
                                    <p:animEffect transition="in" filter="fade">
                                      <p:cBhvr>
                                        <p:cTn id="107" dur="500"/>
                                        <p:tgtEl>
                                          <p:spTgt spid="34"/>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65"/>
                                        </p:tgtEl>
                                        <p:attrNameLst>
                                          <p:attrName>style.visibility</p:attrName>
                                        </p:attrNameLst>
                                      </p:cBhvr>
                                      <p:to>
                                        <p:strVal val="visible"/>
                                      </p:to>
                                    </p:set>
                                    <p:anim calcmode="lin" valueType="num">
                                      <p:cBhvr>
                                        <p:cTn id="110" dur="500" fill="hold"/>
                                        <p:tgtEl>
                                          <p:spTgt spid="65"/>
                                        </p:tgtEl>
                                        <p:attrNameLst>
                                          <p:attrName>ppt_w</p:attrName>
                                        </p:attrNameLst>
                                      </p:cBhvr>
                                      <p:tavLst>
                                        <p:tav tm="0">
                                          <p:val>
                                            <p:fltVal val="0"/>
                                          </p:val>
                                        </p:tav>
                                        <p:tav tm="100000">
                                          <p:val>
                                            <p:strVal val="#ppt_w"/>
                                          </p:val>
                                        </p:tav>
                                      </p:tavLst>
                                    </p:anim>
                                    <p:anim calcmode="lin" valueType="num">
                                      <p:cBhvr>
                                        <p:cTn id="111" dur="500" fill="hold"/>
                                        <p:tgtEl>
                                          <p:spTgt spid="65"/>
                                        </p:tgtEl>
                                        <p:attrNameLst>
                                          <p:attrName>ppt_h</p:attrName>
                                        </p:attrNameLst>
                                      </p:cBhvr>
                                      <p:tavLst>
                                        <p:tav tm="0">
                                          <p:val>
                                            <p:fltVal val="0"/>
                                          </p:val>
                                        </p:tav>
                                        <p:tav tm="100000">
                                          <p:val>
                                            <p:strVal val="#ppt_h"/>
                                          </p:val>
                                        </p:tav>
                                      </p:tavLst>
                                    </p:anim>
                                    <p:animEffect transition="in" filter="fade">
                                      <p:cBhvr>
                                        <p:cTn id="112" dur="500"/>
                                        <p:tgtEl>
                                          <p:spTgt spid="65"/>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72"/>
                                        </p:tgtEl>
                                        <p:attrNameLst>
                                          <p:attrName>style.visibility</p:attrName>
                                        </p:attrNameLst>
                                      </p:cBhvr>
                                      <p:to>
                                        <p:strVal val="visible"/>
                                      </p:to>
                                    </p:set>
                                    <p:anim calcmode="lin" valueType="num">
                                      <p:cBhvr>
                                        <p:cTn id="115" dur="500" fill="hold"/>
                                        <p:tgtEl>
                                          <p:spTgt spid="72"/>
                                        </p:tgtEl>
                                        <p:attrNameLst>
                                          <p:attrName>ppt_w</p:attrName>
                                        </p:attrNameLst>
                                      </p:cBhvr>
                                      <p:tavLst>
                                        <p:tav tm="0">
                                          <p:val>
                                            <p:fltVal val="0"/>
                                          </p:val>
                                        </p:tav>
                                        <p:tav tm="100000">
                                          <p:val>
                                            <p:strVal val="#ppt_w"/>
                                          </p:val>
                                        </p:tav>
                                      </p:tavLst>
                                    </p:anim>
                                    <p:anim calcmode="lin" valueType="num">
                                      <p:cBhvr>
                                        <p:cTn id="116" dur="500" fill="hold"/>
                                        <p:tgtEl>
                                          <p:spTgt spid="72"/>
                                        </p:tgtEl>
                                        <p:attrNameLst>
                                          <p:attrName>ppt_h</p:attrName>
                                        </p:attrNameLst>
                                      </p:cBhvr>
                                      <p:tavLst>
                                        <p:tav tm="0">
                                          <p:val>
                                            <p:fltVal val="0"/>
                                          </p:val>
                                        </p:tav>
                                        <p:tav tm="100000">
                                          <p:val>
                                            <p:strVal val="#ppt_h"/>
                                          </p:val>
                                        </p:tav>
                                      </p:tavLst>
                                    </p:anim>
                                    <p:animEffect transition="in" filter="fade">
                                      <p:cBhvr>
                                        <p:cTn id="117" dur="500"/>
                                        <p:tgtEl>
                                          <p:spTgt spid="72"/>
                                        </p:tgtEl>
                                      </p:cBhvr>
                                    </p:animEffect>
                                  </p:childTnLst>
                                </p:cTn>
                              </p:par>
                              <p:par>
                                <p:cTn id="118" presetID="53" presetClass="entr" presetSubtype="16" fill="hold" nodeType="withEffect">
                                  <p:stCondLst>
                                    <p:cond delay="0"/>
                                  </p:stCondLst>
                                  <p:childTnLst>
                                    <p:set>
                                      <p:cBhvr>
                                        <p:cTn id="119" dur="1" fill="hold">
                                          <p:stCondLst>
                                            <p:cond delay="0"/>
                                          </p:stCondLst>
                                        </p:cTn>
                                        <p:tgtEl>
                                          <p:spTgt spid="96"/>
                                        </p:tgtEl>
                                        <p:attrNameLst>
                                          <p:attrName>style.visibility</p:attrName>
                                        </p:attrNameLst>
                                      </p:cBhvr>
                                      <p:to>
                                        <p:strVal val="visible"/>
                                      </p:to>
                                    </p:set>
                                    <p:anim calcmode="lin" valueType="num">
                                      <p:cBhvr>
                                        <p:cTn id="120" dur="500" fill="hold"/>
                                        <p:tgtEl>
                                          <p:spTgt spid="96"/>
                                        </p:tgtEl>
                                        <p:attrNameLst>
                                          <p:attrName>ppt_w</p:attrName>
                                        </p:attrNameLst>
                                      </p:cBhvr>
                                      <p:tavLst>
                                        <p:tav tm="0">
                                          <p:val>
                                            <p:fltVal val="0"/>
                                          </p:val>
                                        </p:tav>
                                        <p:tav tm="100000">
                                          <p:val>
                                            <p:strVal val="#ppt_w"/>
                                          </p:val>
                                        </p:tav>
                                      </p:tavLst>
                                    </p:anim>
                                    <p:anim calcmode="lin" valueType="num">
                                      <p:cBhvr>
                                        <p:cTn id="121" dur="500" fill="hold"/>
                                        <p:tgtEl>
                                          <p:spTgt spid="96"/>
                                        </p:tgtEl>
                                        <p:attrNameLst>
                                          <p:attrName>ppt_h</p:attrName>
                                        </p:attrNameLst>
                                      </p:cBhvr>
                                      <p:tavLst>
                                        <p:tav tm="0">
                                          <p:val>
                                            <p:fltVal val="0"/>
                                          </p:val>
                                        </p:tav>
                                        <p:tav tm="100000">
                                          <p:val>
                                            <p:strVal val="#ppt_h"/>
                                          </p:val>
                                        </p:tav>
                                      </p:tavLst>
                                    </p:anim>
                                    <p:animEffect transition="in" filter="fade">
                                      <p:cBhvr>
                                        <p:cTn id="122" dur="500"/>
                                        <p:tgtEl>
                                          <p:spTgt spid="96"/>
                                        </p:tgtEl>
                                      </p:cBhvr>
                                    </p:animEffect>
                                  </p:childTnLst>
                                </p:cTn>
                              </p:par>
                            </p:childTnLst>
                          </p:cTn>
                        </p:par>
                      </p:childTnLst>
                    </p:cTn>
                  </p:par>
                  <p:par>
                    <p:cTn id="123" fill="hold">
                      <p:stCondLst>
                        <p:cond delay="indefinite"/>
                      </p:stCondLst>
                      <p:childTnLst>
                        <p:par>
                          <p:cTn id="124" fill="hold">
                            <p:stCondLst>
                              <p:cond delay="0"/>
                            </p:stCondLst>
                            <p:childTnLst>
                              <p:par>
                                <p:cTn id="125" presetID="53" presetClass="entr" presetSubtype="16" fill="hold" nodeType="clickEffect">
                                  <p:stCondLst>
                                    <p:cond delay="0"/>
                                  </p:stCondLst>
                                  <p:childTnLst>
                                    <p:set>
                                      <p:cBhvr>
                                        <p:cTn id="126" dur="1" fill="hold">
                                          <p:stCondLst>
                                            <p:cond delay="0"/>
                                          </p:stCondLst>
                                        </p:cTn>
                                        <p:tgtEl>
                                          <p:spTgt spid="40"/>
                                        </p:tgtEl>
                                        <p:attrNameLst>
                                          <p:attrName>style.visibility</p:attrName>
                                        </p:attrNameLst>
                                      </p:cBhvr>
                                      <p:to>
                                        <p:strVal val="visible"/>
                                      </p:to>
                                    </p:set>
                                    <p:anim calcmode="lin" valueType="num">
                                      <p:cBhvr>
                                        <p:cTn id="127" dur="500" fill="hold"/>
                                        <p:tgtEl>
                                          <p:spTgt spid="40"/>
                                        </p:tgtEl>
                                        <p:attrNameLst>
                                          <p:attrName>ppt_w</p:attrName>
                                        </p:attrNameLst>
                                      </p:cBhvr>
                                      <p:tavLst>
                                        <p:tav tm="0">
                                          <p:val>
                                            <p:fltVal val="0"/>
                                          </p:val>
                                        </p:tav>
                                        <p:tav tm="100000">
                                          <p:val>
                                            <p:strVal val="#ppt_w"/>
                                          </p:val>
                                        </p:tav>
                                      </p:tavLst>
                                    </p:anim>
                                    <p:anim calcmode="lin" valueType="num">
                                      <p:cBhvr>
                                        <p:cTn id="128" dur="500" fill="hold"/>
                                        <p:tgtEl>
                                          <p:spTgt spid="40"/>
                                        </p:tgtEl>
                                        <p:attrNameLst>
                                          <p:attrName>ppt_h</p:attrName>
                                        </p:attrNameLst>
                                      </p:cBhvr>
                                      <p:tavLst>
                                        <p:tav tm="0">
                                          <p:val>
                                            <p:fltVal val="0"/>
                                          </p:val>
                                        </p:tav>
                                        <p:tav tm="100000">
                                          <p:val>
                                            <p:strVal val="#ppt_h"/>
                                          </p:val>
                                        </p:tav>
                                      </p:tavLst>
                                    </p:anim>
                                    <p:animEffect transition="in" filter="fade">
                                      <p:cBhvr>
                                        <p:cTn id="129" dur="500"/>
                                        <p:tgtEl>
                                          <p:spTgt spid="40"/>
                                        </p:tgtEl>
                                      </p:cBhvr>
                                    </p:animEffect>
                                  </p:childTnLst>
                                </p:cTn>
                              </p:par>
                              <p:par>
                                <p:cTn id="130" presetID="53" presetClass="entr" presetSubtype="16" fill="hold" nodeType="withEffect">
                                  <p:stCondLst>
                                    <p:cond delay="0"/>
                                  </p:stCondLst>
                                  <p:childTnLst>
                                    <p:set>
                                      <p:cBhvr>
                                        <p:cTn id="131" dur="1" fill="hold">
                                          <p:stCondLst>
                                            <p:cond delay="0"/>
                                          </p:stCondLst>
                                        </p:cTn>
                                        <p:tgtEl>
                                          <p:spTgt spid="15"/>
                                        </p:tgtEl>
                                        <p:attrNameLst>
                                          <p:attrName>style.visibility</p:attrName>
                                        </p:attrNameLst>
                                      </p:cBhvr>
                                      <p:to>
                                        <p:strVal val="visible"/>
                                      </p:to>
                                    </p:set>
                                    <p:anim calcmode="lin" valueType="num">
                                      <p:cBhvr>
                                        <p:cTn id="132" dur="500" fill="hold"/>
                                        <p:tgtEl>
                                          <p:spTgt spid="15"/>
                                        </p:tgtEl>
                                        <p:attrNameLst>
                                          <p:attrName>ppt_w</p:attrName>
                                        </p:attrNameLst>
                                      </p:cBhvr>
                                      <p:tavLst>
                                        <p:tav tm="0">
                                          <p:val>
                                            <p:fltVal val="0"/>
                                          </p:val>
                                        </p:tav>
                                        <p:tav tm="100000">
                                          <p:val>
                                            <p:strVal val="#ppt_w"/>
                                          </p:val>
                                        </p:tav>
                                      </p:tavLst>
                                    </p:anim>
                                    <p:anim calcmode="lin" valueType="num">
                                      <p:cBhvr>
                                        <p:cTn id="133" dur="500" fill="hold"/>
                                        <p:tgtEl>
                                          <p:spTgt spid="15"/>
                                        </p:tgtEl>
                                        <p:attrNameLst>
                                          <p:attrName>ppt_h</p:attrName>
                                        </p:attrNameLst>
                                      </p:cBhvr>
                                      <p:tavLst>
                                        <p:tav tm="0">
                                          <p:val>
                                            <p:fltVal val="0"/>
                                          </p:val>
                                        </p:tav>
                                        <p:tav tm="100000">
                                          <p:val>
                                            <p:strVal val="#ppt_h"/>
                                          </p:val>
                                        </p:tav>
                                      </p:tavLst>
                                    </p:anim>
                                    <p:animEffect transition="in" filter="fade">
                                      <p:cBhvr>
                                        <p:cTn id="134" dur="500"/>
                                        <p:tgtEl>
                                          <p:spTgt spid="15"/>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p:cTn id="137" dur="500" fill="hold"/>
                                        <p:tgtEl>
                                          <p:spTgt spid="51"/>
                                        </p:tgtEl>
                                        <p:attrNameLst>
                                          <p:attrName>ppt_w</p:attrName>
                                        </p:attrNameLst>
                                      </p:cBhvr>
                                      <p:tavLst>
                                        <p:tav tm="0">
                                          <p:val>
                                            <p:fltVal val="0"/>
                                          </p:val>
                                        </p:tav>
                                        <p:tav tm="100000">
                                          <p:val>
                                            <p:strVal val="#ppt_w"/>
                                          </p:val>
                                        </p:tav>
                                      </p:tavLst>
                                    </p:anim>
                                    <p:anim calcmode="lin" valueType="num">
                                      <p:cBhvr>
                                        <p:cTn id="138" dur="500" fill="hold"/>
                                        <p:tgtEl>
                                          <p:spTgt spid="51"/>
                                        </p:tgtEl>
                                        <p:attrNameLst>
                                          <p:attrName>ppt_h</p:attrName>
                                        </p:attrNameLst>
                                      </p:cBhvr>
                                      <p:tavLst>
                                        <p:tav tm="0">
                                          <p:val>
                                            <p:fltVal val="0"/>
                                          </p:val>
                                        </p:tav>
                                        <p:tav tm="100000">
                                          <p:val>
                                            <p:strVal val="#ppt_h"/>
                                          </p:val>
                                        </p:tav>
                                      </p:tavLst>
                                    </p:anim>
                                    <p:animEffect transition="in" filter="fade">
                                      <p:cBhvr>
                                        <p:cTn id="139" dur="500"/>
                                        <p:tgtEl>
                                          <p:spTgt spid="51"/>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46"/>
                                        </p:tgtEl>
                                        <p:attrNameLst>
                                          <p:attrName>style.visibility</p:attrName>
                                        </p:attrNameLst>
                                      </p:cBhvr>
                                      <p:to>
                                        <p:strVal val="visible"/>
                                      </p:to>
                                    </p:set>
                                    <p:anim calcmode="lin" valueType="num">
                                      <p:cBhvr>
                                        <p:cTn id="142" dur="500" fill="hold"/>
                                        <p:tgtEl>
                                          <p:spTgt spid="46"/>
                                        </p:tgtEl>
                                        <p:attrNameLst>
                                          <p:attrName>ppt_w</p:attrName>
                                        </p:attrNameLst>
                                      </p:cBhvr>
                                      <p:tavLst>
                                        <p:tav tm="0">
                                          <p:val>
                                            <p:fltVal val="0"/>
                                          </p:val>
                                        </p:tav>
                                        <p:tav tm="100000">
                                          <p:val>
                                            <p:strVal val="#ppt_w"/>
                                          </p:val>
                                        </p:tav>
                                      </p:tavLst>
                                    </p:anim>
                                    <p:anim calcmode="lin" valueType="num">
                                      <p:cBhvr>
                                        <p:cTn id="143" dur="500" fill="hold"/>
                                        <p:tgtEl>
                                          <p:spTgt spid="46"/>
                                        </p:tgtEl>
                                        <p:attrNameLst>
                                          <p:attrName>ppt_h</p:attrName>
                                        </p:attrNameLst>
                                      </p:cBhvr>
                                      <p:tavLst>
                                        <p:tav tm="0">
                                          <p:val>
                                            <p:fltVal val="0"/>
                                          </p:val>
                                        </p:tav>
                                        <p:tav tm="100000">
                                          <p:val>
                                            <p:strVal val="#ppt_h"/>
                                          </p:val>
                                        </p:tav>
                                      </p:tavLst>
                                    </p:anim>
                                    <p:animEffect transition="in" filter="fade">
                                      <p:cBhvr>
                                        <p:cTn id="144" dur="500"/>
                                        <p:tgtEl>
                                          <p:spTgt spid="4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75"/>
                                        </p:tgtEl>
                                        <p:attrNameLst>
                                          <p:attrName>style.visibility</p:attrName>
                                        </p:attrNameLst>
                                      </p:cBhvr>
                                      <p:to>
                                        <p:strVal val="visible"/>
                                      </p:to>
                                    </p:set>
                                    <p:anim calcmode="lin" valueType="num">
                                      <p:cBhvr>
                                        <p:cTn id="147" dur="500" fill="hold"/>
                                        <p:tgtEl>
                                          <p:spTgt spid="75"/>
                                        </p:tgtEl>
                                        <p:attrNameLst>
                                          <p:attrName>ppt_w</p:attrName>
                                        </p:attrNameLst>
                                      </p:cBhvr>
                                      <p:tavLst>
                                        <p:tav tm="0">
                                          <p:val>
                                            <p:fltVal val="0"/>
                                          </p:val>
                                        </p:tav>
                                        <p:tav tm="100000">
                                          <p:val>
                                            <p:strVal val="#ppt_w"/>
                                          </p:val>
                                        </p:tav>
                                      </p:tavLst>
                                    </p:anim>
                                    <p:anim calcmode="lin" valueType="num">
                                      <p:cBhvr>
                                        <p:cTn id="148" dur="500" fill="hold"/>
                                        <p:tgtEl>
                                          <p:spTgt spid="75"/>
                                        </p:tgtEl>
                                        <p:attrNameLst>
                                          <p:attrName>ppt_h</p:attrName>
                                        </p:attrNameLst>
                                      </p:cBhvr>
                                      <p:tavLst>
                                        <p:tav tm="0">
                                          <p:val>
                                            <p:fltVal val="0"/>
                                          </p:val>
                                        </p:tav>
                                        <p:tav tm="100000">
                                          <p:val>
                                            <p:strVal val="#ppt_h"/>
                                          </p:val>
                                        </p:tav>
                                      </p:tavLst>
                                    </p:anim>
                                    <p:animEffect transition="in" filter="fade">
                                      <p:cBhvr>
                                        <p:cTn id="149" dur="500"/>
                                        <p:tgtEl>
                                          <p:spTgt spid="75"/>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76"/>
                                        </p:tgtEl>
                                        <p:attrNameLst>
                                          <p:attrName>style.visibility</p:attrName>
                                        </p:attrNameLst>
                                      </p:cBhvr>
                                      <p:to>
                                        <p:strVal val="visible"/>
                                      </p:to>
                                    </p:set>
                                    <p:anim calcmode="lin" valueType="num">
                                      <p:cBhvr>
                                        <p:cTn id="152" dur="500" fill="hold"/>
                                        <p:tgtEl>
                                          <p:spTgt spid="76"/>
                                        </p:tgtEl>
                                        <p:attrNameLst>
                                          <p:attrName>ppt_w</p:attrName>
                                        </p:attrNameLst>
                                      </p:cBhvr>
                                      <p:tavLst>
                                        <p:tav tm="0">
                                          <p:val>
                                            <p:fltVal val="0"/>
                                          </p:val>
                                        </p:tav>
                                        <p:tav tm="100000">
                                          <p:val>
                                            <p:strVal val="#ppt_w"/>
                                          </p:val>
                                        </p:tav>
                                      </p:tavLst>
                                    </p:anim>
                                    <p:anim calcmode="lin" valueType="num">
                                      <p:cBhvr>
                                        <p:cTn id="153" dur="500" fill="hold"/>
                                        <p:tgtEl>
                                          <p:spTgt spid="76"/>
                                        </p:tgtEl>
                                        <p:attrNameLst>
                                          <p:attrName>ppt_h</p:attrName>
                                        </p:attrNameLst>
                                      </p:cBhvr>
                                      <p:tavLst>
                                        <p:tav tm="0">
                                          <p:val>
                                            <p:fltVal val="0"/>
                                          </p:val>
                                        </p:tav>
                                        <p:tav tm="100000">
                                          <p:val>
                                            <p:strVal val="#ppt_h"/>
                                          </p:val>
                                        </p:tav>
                                      </p:tavLst>
                                    </p:anim>
                                    <p:animEffect transition="in" filter="fade">
                                      <p:cBhvr>
                                        <p:cTn id="154" dur="500"/>
                                        <p:tgtEl>
                                          <p:spTgt spid="76"/>
                                        </p:tgtEl>
                                      </p:cBhvr>
                                    </p:animEffect>
                                  </p:childTnLst>
                                </p:cTn>
                              </p:par>
                              <p:par>
                                <p:cTn id="155" presetID="53" presetClass="entr" presetSubtype="16" fill="hold" nodeType="withEffect">
                                  <p:stCondLst>
                                    <p:cond delay="0"/>
                                  </p:stCondLst>
                                  <p:childTnLst>
                                    <p:set>
                                      <p:cBhvr>
                                        <p:cTn id="156" dur="1" fill="hold">
                                          <p:stCondLst>
                                            <p:cond delay="0"/>
                                          </p:stCondLst>
                                        </p:cTn>
                                        <p:tgtEl>
                                          <p:spTgt spid="96"/>
                                        </p:tgtEl>
                                        <p:attrNameLst>
                                          <p:attrName>style.visibility</p:attrName>
                                        </p:attrNameLst>
                                      </p:cBhvr>
                                      <p:to>
                                        <p:strVal val="visible"/>
                                      </p:to>
                                    </p:set>
                                    <p:anim calcmode="lin" valueType="num">
                                      <p:cBhvr>
                                        <p:cTn id="157" dur="500" fill="hold"/>
                                        <p:tgtEl>
                                          <p:spTgt spid="96"/>
                                        </p:tgtEl>
                                        <p:attrNameLst>
                                          <p:attrName>ppt_w</p:attrName>
                                        </p:attrNameLst>
                                      </p:cBhvr>
                                      <p:tavLst>
                                        <p:tav tm="0">
                                          <p:val>
                                            <p:fltVal val="0"/>
                                          </p:val>
                                        </p:tav>
                                        <p:tav tm="100000">
                                          <p:val>
                                            <p:strVal val="#ppt_w"/>
                                          </p:val>
                                        </p:tav>
                                      </p:tavLst>
                                    </p:anim>
                                    <p:anim calcmode="lin" valueType="num">
                                      <p:cBhvr>
                                        <p:cTn id="158" dur="500" fill="hold"/>
                                        <p:tgtEl>
                                          <p:spTgt spid="96"/>
                                        </p:tgtEl>
                                        <p:attrNameLst>
                                          <p:attrName>ppt_h</p:attrName>
                                        </p:attrNameLst>
                                      </p:cBhvr>
                                      <p:tavLst>
                                        <p:tav tm="0">
                                          <p:val>
                                            <p:fltVal val="0"/>
                                          </p:val>
                                        </p:tav>
                                        <p:tav tm="100000">
                                          <p:val>
                                            <p:strVal val="#ppt_h"/>
                                          </p:val>
                                        </p:tav>
                                      </p:tavLst>
                                    </p:anim>
                                    <p:animEffect transition="in" filter="fade">
                                      <p:cBhvr>
                                        <p:cTn id="159" dur="500"/>
                                        <p:tgtEl>
                                          <p:spTgt spid="96"/>
                                        </p:tgtEl>
                                      </p:cBhvr>
                                    </p:animEffect>
                                  </p:childTnLst>
                                </p:cTn>
                              </p:par>
                            </p:childTnLst>
                          </p:cTn>
                        </p:par>
                      </p:childTnLst>
                    </p:cTn>
                  </p:par>
                  <p:par>
                    <p:cTn id="160" fill="hold">
                      <p:stCondLst>
                        <p:cond delay="indefinite"/>
                      </p:stCondLst>
                      <p:childTnLst>
                        <p:par>
                          <p:cTn id="161" fill="hold">
                            <p:stCondLst>
                              <p:cond delay="0"/>
                            </p:stCondLst>
                            <p:childTnLst>
                              <p:par>
                                <p:cTn id="162" presetID="53" presetClass="entr" presetSubtype="16" fill="hold" nodeType="clickEffect">
                                  <p:stCondLst>
                                    <p:cond delay="0"/>
                                  </p:stCondLst>
                                  <p:childTnLst>
                                    <p:set>
                                      <p:cBhvr>
                                        <p:cTn id="163" dur="1" fill="hold">
                                          <p:stCondLst>
                                            <p:cond delay="0"/>
                                          </p:stCondLst>
                                        </p:cTn>
                                        <p:tgtEl>
                                          <p:spTgt spid="50"/>
                                        </p:tgtEl>
                                        <p:attrNameLst>
                                          <p:attrName>style.visibility</p:attrName>
                                        </p:attrNameLst>
                                      </p:cBhvr>
                                      <p:to>
                                        <p:strVal val="visible"/>
                                      </p:to>
                                    </p:set>
                                    <p:anim calcmode="lin" valueType="num">
                                      <p:cBhvr>
                                        <p:cTn id="164" dur="500" fill="hold"/>
                                        <p:tgtEl>
                                          <p:spTgt spid="50"/>
                                        </p:tgtEl>
                                        <p:attrNameLst>
                                          <p:attrName>ppt_w</p:attrName>
                                        </p:attrNameLst>
                                      </p:cBhvr>
                                      <p:tavLst>
                                        <p:tav tm="0">
                                          <p:val>
                                            <p:fltVal val="0"/>
                                          </p:val>
                                        </p:tav>
                                        <p:tav tm="100000">
                                          <p:val>
                                            <p:strVal val="#ppt_w"/>
                                          </p:val>
                                        </p:tav>
                                      </p:tavLst>
                                    </p:anim>
                                    <p:anim calcmode="lin" valueType="num">
                                      <p:cBhvr>
                                        <p:cTn id="165" dur="500" fill="hold"/>
                                        <p:tgtEl>
                                          <p:spTgt spid="50"/>
                                        </p:tgtEl>
                                        <p:attrNameLst>
                                          <p:attrName>ppt_h</p:attrName>
                                        </p:attrNameLst>
                                      </p:cBhvr>
                                      <p:tavLst>
                                        <p:tav tm="0">
                                          <p:val>
                                            <p:fltVal val="0"/>
                                          </p:val>
                                        </p:tav>
                                        <p:tav tm="100000">
                                          <p:val>
                                            <p:strVal val="#ppt_h"/>
                                          </p:val>
                                        </p:tav>
                                      </p:tavLst>
                                    </p:anim>
                                    <p:animEffect transition="in" filter="fade">
                                      <p:cBhvr>
                                        <p:cTn id="166" dur="500"/>
                                        <p:tgtEl>
                                          <p:spTgt spid="50"/>
                                        </p:tgtEl>
                                      </p:cBhvr>
                                    </p:animEffect>
                                  </p:childTnLst>
                                </p:cTn>
                              </p:par>
                              <p:par>
                                <p:cTn id="167" presetID="53" presetClass="entr" presetSubtype="16" fill="hold" nodeType="withEffect">
                                  <p:stCondLst>
                                    <p:cond delay="0"/>
                                  </p:stCondLst>
                                  <p:childTnLst>
                                    <p:set>
                                      <p:cBhvr>
                                        <p:cTn id="168" dur="1" fill="hold">
                                          <p:stCondLst>
                                            <p:cond delay="0"/>
                                          </p:stCondLst>
                                        </p:cTn>
                                        <p:tgtEl>
                                          <p:spTgt spid="15"/>
                                        </p:tgtEl>
                                        <p:attrNameLst>
                                          <p:attrName>style.visibility</p:attrName>
                                        </p:attrNameLst>
                                      </p:cBhvr>
                                      <p:to>
                                        <p:strVal val="visible"/>
                                      </p:to>
                                    </p:set>
                                    <p:anim calcmode="lin" valueType="num">
                                      <p:cBhvr>
                                        <p:cTn id="169" dur="500" fill="hold"/>
                                        <p:tgtEl>
                                          <p:spTgt spid="15"/>
                                        </p:tgtEl>
                                        <p:attrNameLst>
                                          <p:attrName>ppt_w</p:attrName>
                                        </p:attrNameLst>
                                      </p:cBhvr>
                                      <p:tavLst>
                                        <p:tav tm="0">
                                          <p:val>
                                            <p:fltVal val="0"/>
                                          </p:val>
                                        </p:tav>
                                        <p:tav tm="100000">
                                          <p:val>
                                            <p:strVal val="#ppt_w"/>
                                          </p:val>
                                        </p:tav>
                                      </p:tavLst>
                                    </p:anim>
                                    <p:anim calcmode="lin" valueType="num">
                                      <p:cBhvr>
                                        <p:cTn id="170" dur="500" fill="hold"/>
                                        <p:tgtEl>
                                          <p:spTgt spid="15"/>
                                        </p:tgtEl>
                                        <p:attrNameLst>
                                          <p:attrName>ppt_h</p:attrName>
                                        </p:attrNameLst>
                                      </p:cBhvr>
                                      <p:tavLst>
                                        <p:tav tm="0">
                                          <p:val>
                                            <p:fltVal val="0"/>
                                          </p:val>
                                        </p:tav>
                                        <p:tav tm="100000">
                                          <p:val>
                                            <p:strVal val="#ppt_h"/>
                                          </p:val>
                                        </p:tav>
                                      </p:tavLst>
                                    </p:anim>
                                    <p:animEffect transition="in" filter="fade">
                                      <p:cBhvr>
                                        <p:cTn id="171" dur="500"/>
                                        <p:tgtEl>
                                          <p:spTgt spid="15"/>
                                        </p:tgtEl>
                                      </p:cBhvr>
                                    </p:animEffect>
                                  </p:childTnLst>
                                </p:cTn>
                              </p:par>
                              <p:par>
                                <p:cTn id="172" presetID="53" presetClass="entr" presetSubtype="16"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 calcmode="lin" valueType="num">
                                      <p:cBhvr>
                                        <p:cTn id="174" dur="500" fill="hold"/>
                                        <p:tgtEl>
                                          <p:spTgt spid="36"/>
                                        </p:tgtEl>
                                        <p:attrNameLst>
                                          <p:attrName>ppt_w</p:attrName>
                                        </p:attrNameLst>
                                      </p:cBhvr>
                                      <p:tavLst>
                                        <p:tav tm="0">
                                          <p:val>
                                            <p:fltVal val="0"/>
                                          </p:val>
                                        </p:tav>
                                        <p:tav tm="100000">
                                          <p:val>
                                            <p:strVal val="#ppt_w"/>
                                          </p:val>
                                        </p:tav>
                                      </p:tavLst>
                                    </p:anim>
                                    <p:anim calcmode="lin" valueType="num">
                                      <p:cBhvr>
                                        <p:cTn id="175" dur="500" fill="hold"/>
                                        <p:tgtEl>
                                          <p:spTgt spid="36"/>
                                        </p:tgtEl>
                                        <p:attrNameLst>
                                          <p:attrName>ppt_h</p:attrName>
                                        </p:attrNameLst>
                                      </p:cBhvr>
                                      <p:tavLst>
                                        <p:tav tm="0">
                                          <p:val>
                                            <p:fltVal val="0"/>
                                          </p:val>
                                        </p:tav>
                                        <p:tav tm="100000">
                                          <p:val>
                                            <p:strVal val="#ppt_h"/>
                                          </p:val>
                                        </p:tav>
                                      </p:tavLst>
                                    </p:anim>
                                    <p:animEffect transition="in" filter="fade">
                                      <p:cBhvr>
                                        <p:cTn id="176" dur="500"/>
                                        <p:tgtEl>
                                          <p:spTgt spid="36"/>
                                        </p:tgtEl>
                                      </p:cBhvr>
                                    </p:animEffect>
                                  </p:childTnLst>
                                </p:cTn>
                              </p:par>
                              <p:par>
                                <p:cTn id="177" presetID="53" presetClass="entr" presetSubtype="16" fill="hold" grpId="0" nodeType="withEffect">
                                  <p:stCondLst>
                                    <p:cond delay="0"/>
                                  </p:stCondLst>
                                  <p:childTnLst>
                                    <p:set>
                                      <p:cBhvr>
                                        <p:cTn id="178" dur="1" fill="hold">
                                          <p:stCondLst>
                                            <p:cond delay="0"/>
                                          </p:stCondLst>
                                        </p:cTn>
                                        <p:tgtEl>
                                          <p:spTgt spid="37"/>
                                        </p:tgtEl>
                                        <p:attrNameLst>
                                          <p:attrName>style.visibility</p:attrName>
                                        </p:attrNameLst>
                                      </p:cBhvr>
                                      <p:to>
                                        <p:strVal val="visible"/>
                                      </p:to>
                                    </p:set>
                                    <p:anim calcmode="lin" valueType="num">
                                      <p:cBhvr>
                                        <p:cTn id="179" dur="500" fill="hold"/>
                                        <p:tgtEl>
                                          <p:spTgt spid="37"/>
                                        </p:tgtEl>
                                        <p:attrNameLst>
                                          <p:attrName>ppt_w</p:attrName>
                                        </p:attrNameLst>
                                      </p:cBhvr>
                                      <p:tavLst>
                                        <p:tav tm="0">
                                          <p:val>
                                            <p:fltVal val="0"/>
                                          </p:val>
                                        </p:tav>
                                        <p:tav tm="100000">
                                          <p:val>
                                            <p:strVal val="#ppt_w"/>
                                          </p:val>
                                        </p:tav>
                                      </p:tavLst>
                                    </p:anim>
                                    <p:anim calcmode="lin" valueType="num">
                                      <p:cBhvr>
                                        <p:cTn id="180" dur="500" fill="hold"/>
                                        <p:tgtEl>
                                          <p:spTgt spid="37"/>
                                        </p:tgtEl>
                                        <p:attrNameLst>
                                          <p:attrName>ppt_h</p:attrName>
                                        </p:attrNameLst>
                                      </p:cBhvr>
                                      <p:tavLst>
                                        <p:tav tm="0">
                                          <p:val>
                                            <p:fltVal val="0"/>
                                          </p:val>
                                        </p:tav>
                                        <p:tav tm="100000">
                                          <p:val>
                                            <p:strVal val="#ppt_h"/>
                                          </p:val>
                                        </p:tav>
                                      </p:tavLst>
                                    </p:anim>
                                    <p:animEffect transition="in" filter="fade">
                                      <p:cBhvr>
                                        <p:cTn id="181" dur="500"/>
                                        <p:tgtEl>
                                          <p:spTgt spid="37"/>
                                        </p:tgtEl>
                                      </p:cBhvr>
                                    </p:animEffect>
                                  </p:childTnLst>
                                </p:cTn>
                              </p:par>
                              <p:par>
                                <p:cTn id="182" presetID="53" presetClass="entr" presetSubtype="16" fill="hold" grpId="0" nodeType="withEffect">
                                  <p:stCondLst>
                                    <p:cond delay="0"/>
                                  </p:stCondLst>
                                  <p:childTnLst>
                                    <p:set>
                                      <p:cBhvr>
                                        <p:cTn id="183" dur="1" fill="hold">
                                          <p:stCondLst>
                                            <p:cond delay="0"/>
                                          </p:stCondLst>
                                        </p:cTn>
                                        <p:tgtEl>
                                          <p:spTgt spid="73"/>
                                        </p:tgtEl>
                                        <p:attrNameLst>
                                          <p:attrName>style.visibility</p:attrName>
                                        </p:attrNameLst>
                                      </p:cBhvr>
                                      <p:to>
                                        <p:strVal val="visible"/>
                                      </p:to>
                                    </p:set>
                                    <p:anim calcmode="lin" valueType="num">
                                      <p:cBhvr>
                                        <p:cTn id="184" dur="500" fill="hold"/>
                                        <p:tgtEl>
                                          <p:spTgt spid="73"/>
                                        </p:tgtEl>
                                        <p:attrNameLst>
                                          <p:attrName>ppt_w</p:attrName>
                                        </p:attrNameLst>
                                      </p:cBhvr>
                                      <p:tavLst>
                                        <p:tav tm="0">
                                          <p:val>
                                            <p:fltVal val="0"/>
                                          </p:val>
                                        </p:tav>
                                        <p:tav tm="100000">
                                          <p:val>
                                            <p:strVal val="#ppt_w"/>
                                          </p:val>
                                        </p:tav>
                                      </p:tavLst>
                                    </p:anim>
                                    <p:anim calcmode="lin" valueType="num">
                                      <p:cBhvr>
                                        <p:cTn id="185" dur="500" fill="hold"/>
                                        <p:tgtEl>
                                          <p:spTgt spid="73"/>
                                        </p:tgtEl>
                                        <p:attrNameLst>
                                          <p:attrName>ppt_h</p:attrName>
                                        </p:attrNameLst>
                                      </p:cBhvr>
                                      <p:tavLst>
                                        <p:tav tm="0">
                                          <p:val>
                                            <p:fltVal val="0"/>
                                          </p:val>
                                        </p:tav>
                                        <p:tav tm="100000">
                                          <p:val>
                                            <p:strVal val="#ppt_h"/>
                                          </p:val>
                                        </p:tav>
                                      </p:tavLst>
                                    </p:anim>
                                    <p:animEffect transition="in" filter="fade">
                                      <p:cBhvr>
                                        <p:cTn id="186" dur="500"/>
                                        <p:tgtEl>
                                          <p:spTgt spid="73"/>
                                        </p:tgtEl>
                                      </p:cBhvr>
                                    </p:animEffect>
                                  </p:childTnLst>
                                </p:cTn>
                              </p:par>
                              <p:par>
                                <p:cTn id="187" presetID="53" presetClass="entr" presetSubtype="16" fill="hold" grpId="0" nodeType="withEffect">
                                  <p:stCondLst>
                                    <p:cond delay="0"/>
                                  </p:stCondLst>
                                  <p:childTnLst>
                                    <p:set>
                                      <p:cBhvr>
                                        <p:cTn id="188" dur="1" fill="hold">
                                          <p:stCondLst>
                                            <p:cond delay="0"/>
                                          </p:stCondLst>
                                        </p:cTn>
                                        <p:tgtEl>
                                          <p:spTgt spid="74"/>
                                        </p:tgtEl>
                                        <p:attrNameLst>
                                          <p:attrName>style.visibility</p:attrName>
                                        </p:attrNameLst>
                                      </p:cBhvr>
                                      <p:to>
                                        <p:strVal val="visible"/>
                                      </p:to>
                                    </p:set>
                                    <p:anim calcmode="lin" valueType="num">
                                      <p:cBhvr>
                                        <p:cTn id="189" dur="500" fill="hold"/>
                                        <p:tgtEl>
                                          <p:spTgt spid="74"/>
                                        </p:tgtEl>
                                        <p:attrNameLst>
                                          <p:attrName>ppt_w</p:attrName>
                                        </p:attrNameLst>
                                      </p:cBhvr>
                                      <p:tavLst>
                                        <p:tav tm="0">
                                          <p:val>
                                            <p:fltVal val="0"/>
                                          </p:val>
                                        </p:tav>
                                        <p:tav tm="100000">
                                          <p:val>
                                            <p:strVal val="#ppt_w"/>
                                          </p:val>
                                        </p:tav>
                                      </p:tavLst>
                                    </p:anim>
                                    <p:anim calcmode="lin" valueType="num">
                                      <p:cBhvr>
                                        <p:cTn id="190" dur="500" fill="hold"/>
                                        <p:tgtEl>
                                          <p:spTgt spid="74"/>
                                        </p:tgtEl>
                                        <p:attrNameLst>
                                          <p:attrName>ppt_h</p:attrName>
                                        </p:attrNameLst>
                                      </p:cBhvr>
                                      <p:tavLst>
                                        <p:tav tm="0">
                                          <p:val>
                                            <p:fltVal val="0"/>
                                          </p:val>
                                        </p:tav>
                                        <p:tav tm="100000">
                                          <p:val>
                                            <p:strVal val="#ppt_h"/>
                                          </p:val>
                                        </p:tav>
                                      </p:tavLst>
                                    </p:anim>
                                    <p:animEffect transition="in" filter="fade">
                                      <p:cBhvr>
                                        <p:cTn id="19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bldLvl="0" animBg="1"/>
      <p:bldP spid="28" grpId="0" bldLvl="0" animBg="1"/>
      <p:bldP spid="57" grpId="0"/>
      <p:bldP spid="23" grpId="0"/>
      <p:bldP spid="24" grpId="0" bldLvl="0" animBg="1"/>
      <p:bldP spid="30" grpId="0" bldLvl="0" animBg="1"/>
      <p:bldP spid="32" grpId="0"/>
      <p:bldP spid="63" grpId="0"/>
      <p:bldP spid="33" grpId="0" bldLvl="0" animBg="1"/>
      <p:bldP spid="34" grpId="0" bldLvl="0" animBg="1"/>
      <p:bldP spid="65" grpId="0"/>
      <p:bldP spid="72" grpId="0"/>
      <p:bldP spid="51" grpId="0" bldLvl="0" animBg="1"/>
      <p:bldP spid="46" grpId="0" bldLvl="0" animBg="1"/>
      <p:bldP spid="75" grpId="0"/>
      <p:bldP spid="76" grpId="0"/>
      <p:bldP spid="36" grpId="0" bldLvl="0" animBg="1"/>
      <p:bldP spid="37" grpId="0" bldLvl="0" animBg="1"/>
      <p:bldP spid="73" grpId="0"/>
      <p:bldP spid="7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3" name="直接连接符 12"/>
          <p:cNvCxnSpPr/>
          <p:nvPr/>
        </p:nvCxnSpPr>
        <p:spPr>
          <a:xfrm>
            <a:off x="2865438" y="1862138"/>
            <a:ext cx="0" cy="10699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156" name="椭圆 19"/>
          <p:cNvSpPr/>
          <p:nvPr/>
        </p:nvSpPr>
        <p:spPr>
          <a:xfrm>
            <a:off x="909638" y="1333500"/>
            <a:ext cx="1776412" cy="1776413"/>
          </a:xfrm>
          <a:prstGeom prst="ellipse">
            <a:avLst/>
          </a:prstGeom>
          <a:noFill/>
          <a:ln w="9525" cap="flat" cmpd="sng">
            <a:solidFill>
              <a:srgbClr val="C00000"/>
            </a:solidFill>
            <a:prstDash val="solid"/>
            <a:headEnd type="none" w="med" len="med"/>
            <a:tailEnd type="none" w="med" len="med"/>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914400" eaLnBrk="1" hangingPunct="1">
              <a:lnSpc>
                <a:spcPct val="100000"/>
              </a:lnSpc>
              <a:spcBef>
                <a:spcPct val="0"/>
              </a:spcBef>
              <a:buNone/>
            </a:pPr>
            <a:endParaRPr lang="zh-CN" altLang="en-US" sz="1800" dirty="0">
              <a:solidFill>
                <a:srgbClr val="FFFFFF"/>
              </a:solidFill>
              <a:latin typeface="Century Gothic" panose="020B0502020202020204" pitchFamily="34" charset="0"/>
              <a:ea typeface="幼圆" panose="02010509060101010101" pitchFamily="49" charset="-122"/>
            </a:endParaRPr>
          </a:p>
        </p:txBody>
      </p:sp>
      <p:sp>
        <p:nvSpPr>
          <p:cNvPr id="21" name="椭圆 20"/>
          <p:cNvSpPr/>
          <p:nvPr/>
        </p:nvSpPr>
        <p:spPr>
          <a:xfrm>
            <a:off x="1100138" y="1524000"/>
            <a:ext cx="1397000" cy="1397000"/>
          </a:xfrm>
          <a:prstGeom prst="ellipse">
            <a:avLst/>
          </a:prstGeom>
          <a:solidFill>
            <a:srgbClr val="C00000"/>
          </a:solidFill>
          <a:ln w="952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pic>
        <p:nvPicPr>
          <p:cNvPr id="49158" name="Picture 2"/>
          <p:cNvPicPr>
            <a:picLocks noChangeAspect="1"/>
          </p:cNvPicPr>
          <p:nvPr/>
        </p:nvPicPr>
        <p:blipFill>
          <a:blip r:embed="rId1"/>
          <a:stretch>
            <a:fillRect/>
          </a:stretch>
        </p:blipFill>
        <p:spPr>
          <a:xfrm>
            <a:off x="1349375" y="1717675"/>
            <a:ext cx="906463" cy="877888"/>
          </a:xfrm>
          <a:prstGeom prst="rect">
            <a:avLst/>
          </a:prstGeom>
          <a:noFill/>
          <a:ln w="9525">
            <a:noFill/>
          </a:ln>
        </p:spPr>
      </p:pic>
      <p:sp>
        <p:nvSpPr>
          <p:cNvPr id="12" name="文本框 5"/>
          <p:cNvSpPr txBox="1"/>
          <p:nvPr/>
        </p:nvSpPr>
        <p:spPr>
          <a:xfrm>
            <a:off x="3082608" y="1172845"/>
            <a:ext cx="5403850" cy="1866265"/>
          </a:xfrm>
          <a:prstGeom prst="rect">
            <a:avLst/>
          </a:prstGeom>
          <a:noFill/>
          <a:ln w="9525">
            <a:noFill/>
          </a:ln>
          <a:effectLst/>
        </p:spPr>
        <p:txBody>
          <a:bodyPr lIns="67035" tIns="33517" rIns="67035" bIns="33517">
            <a:spAutoFit/>
          </a:bodyPr>
          <a:lstStyle/>
          <a:p>
            <a:pPr marR="0" algn="just" defTabSz="457200" eaLnBrk="1" hangingPunct="1">
              <a:lnSpc>
                <a:spcPct val="150000"/>
              </a:lnSpc>
              <a:buClrTx/>
              <a:buSzTx/>
              <a:buFontTx/>
              <a:buNone/>
              <a:defRPr/>
            </a:pPr>
            <a:r>
              <a:rPr kumimoji="0" lang="en-US" altLang="zh-CN" sz="26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       </a:t>
            </a:r>
            <a:r>
              <a:rPr kumimoji="0" lang="zh-CN" altLang="en-US" sz="26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二、认真研读党史基本著作，全面了解中国共产党百年奋斗的光辉历程和历史性贡献</a:t>
            </a:r>
            <a:endParaRPr kumimoji="0" lang="zh-CN" altLang="en-US" sz="26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49160"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圆角矩形 10"/>
          <p:cNvSpPr/>
          <p:nvPr/>
        </p:nvSpPr>
        <p:spPr>
          <a:xfrm>
            <a:off x="5821363" y="776288"/>
            <a:ext cx="1482725" cy="4064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3315"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pic>
        <p:nvPicPr>
          <p:cNvPr id="27" name="图片 2"/>
          <p:cNvPicPr>
            <a:picLocks noChangeAspect="1" noChangeArrowheads="1"/>
          </p:cNvPicPr>
          <p:nvPr/>
        </p:nvPicPr>
        <p:blipFill>
          <a:blip r:embed="rId1" cstate="print"/>
          <a:srcRect/>
          <a:stretch>
            <a:fillRect/>
          </a:stretch>
        </p:blipFill>
        <p:spPr bwMode="auto">
          <a:xfrm>
            <a:off x="662149" y="830316"/>
            <a:ext cx="3951288" cy="31636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3317" name="组合 32"/>
          <p:cNvGrpSpPr/>
          <p:nvPr/>
        </p:nvGrpSpPr>
        <p:grpSpPr>
          <a:xfrm>
            <a:off x="4779963" y="771525"/>
            <a:ext cx="3586162" cy="3205163"/>
            <a:chOff x="4799806" y="685332"/>
            <a:chExt cx="3638433" cy="3314794"/>
          </a:xfrm>
        </p:grpSpPr>
        <p:sp>
          <p:nvSpPr>
            <p:cNvPr id="23" name="矩形 22"/>
            <p:cNvSpPr/>
            <p:nvPr/>
          </p:nvSpPr>
          <p:spPr>
            <a:xfrm>
              <a:off x="4854568" y="1197573"/>
              <a:ext cx="3559512" cy="1182096"/>
            </a:xfrm>
            <a:prstGeom prst="rect">
              <a:avLst/>
            </a:prstGeom>
            <a:ln>
              <a:noFill/>
            </a:ln>
            <a:effectLst>
              <a:outerShdw blurRad="50800" dist="38100" dir="2700000" algn="tl" rotWithShape="0">
                <a:prstClr val="black">
                  <a:alpha val="40000"/>
                </a:prstClr>
              </a:outerShdw>
            </a:effectLst>
          </p:spPr>
          <p:txBody>
            <a:bodyPr bIns="107950">
              <a:spAutoFit/>
            </a:bodyPr>
            <a:lstStyle/>
            <a:p>
              <a:pPr marL="0" marR="0" lvl="0" indent="0" algn="ctr" defTabSz="457200" rtl="0" eaLnBrk="1" fontAlgn="base" latinLnBrk="0" hangingPunct="1">
                <a:lnSpc>
                  <a:spcPts val="3860"/>
                </a:lnSpc>
                <a:spcBef>
                  <a:spcPct val="0"/>
                </a:spcBef>
                <a:spcAft>
                  <a:spcPct val="0"/>
                </a:spcAft>
                <a:buClrTx/>
                <a:buSzTx/>
                <a:buFontTx/>
                <a:buNone/>
                <a:defRPr/>
              </a:pPr>
              <a:r>
                <a:rPr kumimoji="0" lang="zh-CN" altLang="zh-CN" sz="28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学史明理</a:t>
              </a:r>
              <a:r>
                <a:rPr kumimoji="0" lang="en-US" altLang="zh-CN" sz="28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zh-CN" sz="28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学史增信</a:t>
              </a:r>
              <a:endParaRPr kumimoji="0" lang="en-US" altLang="zh-CN" sz="28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ctr" defTabSz="457200" rtl="0" eaLnBrk="1" fontAlgn="base" latinLnBrk="0" hangingPunct="1">
                <a:lnSpc>
                  <a:spcPts val="3860"/>
                </a:lnSpc>
                <a:spcBef>
                  <a:spcPct val="0"/>
                </a:spcBef>
                <a:spcAft>
                  <a:spcPct val="0"/>
                </a:spcAft>
                <a:buClrTx/>
                <a:buSzTx/>
                <a:buFontTx/>
                <a:buNone/>
                <a:defRPr/>
              </a:pPr>
              <a:r>
                <a:rPr kumimoji="0" lang="zh-CN" altLang="zh-CN" sz="28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学史崇德</a:t>
              </a:r>
              <a:r>
                <a:rPr kumimoji="0" lang="en-US" altLang="zh-CN" sz="28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zh-CN" sz="28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学史力行</a:t>
              </a:r>
              <a:endParaRPr kumimoji="0" lang="zh-CN" altLang="en-US" sz="2800" b="0" i="0" u="none" strike="noStrike" kern="0" cap="all" spc="0" normalizeH="0" baseline="0" noProof="0" dirty="0">
                <a:ln w="0">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32" name="圆角矩形 31"/>
            <p:cNvSpPr/>
            <p:nvPr/>
          </p:nvSpPr>
          <p:spPr>
            <a:xfrm>
              <a:off x="4799806" y="685332"/>
              <a:ext cx="3638433" cy="3314794"/>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grpSp>
      <p:sp>
        <p:nvSpPr>
          <p:cNvPr id="34" name="TextBox 33"/>
          <p:cNvSpPr txBox="1"/>
          <p:nvPr/>
        </p:nvSpPr>
        <p:spPr>
          <a:xfrm>
            <a:off x="5875020" y="775970"/>
            <a:ext cx="1381759" cy="460375"/>
          </a:xfrm>
          <a:prstGeom prst="rect">
            <a:avLst/>
          </a:prstGeom>
          <a:noFill/>
        </p:spPr>
        <p:txBody>
          <a:bodyPr>
            <a:spAutoFit/>
          </a:bodyPr>
          <a:lstStyle/>
          <a:p>
            <a:pPr marR="0" algn="ctr" defTabSz="457200" eaLnBrk="1" hangingPunct="1">
              <a:buClrTx/>
              <a:buSzTx/>
              <a:buFontTx/>
              <a:buNone/>
              <a:defRPr/>
            </a:pPr>
            <a:r>
              <a:rPr kumimoji="0" lang="zh-CN" altLang="en-US" sz="2400" b="1" kern="1200" cap="none" spc="0" normalizeH="0" baseline="0" noProof="0"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cs"/>
              </a:rPr>
              <a:t>要   求</a:t>
            </a:r>
            <a:endParaRPr kumimoji="0" lang="zh-CN" altLang="en-US" sz="2400" b="1" kern="1200" cap="none" spc="0" normalizeH="0" baseline="0" noProof="0"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cs"/>
            </a:endParaRPr>
          </a:p>
        </p:txBody>
      </p:sp>
      <p:sp>
        <p:nvSpPr>
          <p:cNvPr id="8" name="矩形 7"/>
          <p:cNvSpPr/>
          <p:nvPr/>
        </p:nvSpPr>
        <p:spPr>
          <a:xfrm>
            <a:off x="4773613" y="2911475"/>
            <a:ext cx="3559175" cy="1116013"/>
          </a:xfrm>
          <a:prstGeom prst="rect">
            <a:avLst/>
          </a:prstGeom>
          <a:ln>
            <a:noFill/>
          </a:ln>
          <a:effectLst>
            <a:outerShdw blurRad="50800" dist="38100" dir="2700000" algn="tl" rotWithShape="0">
              <a:prstClr val="black">
                <a:alpha val="40000"/>
              </a:prstClr>
            </a:outerShdw>
          </a:effectLst>
        </p:spPr>
        <p:txBody>
          <a:bodyPr bIns="107950">
            <a:spAutoFit/>
          </a:bodyPr>
          <a:lstStyle/>
          <a:p>
            <a:pPr marL="0" marR="0" lvl="0" indent="0" algn="ctr" defTabSz="457200" rtl="0" eaLnBrk="1" fontAlgn="base" latinLnBrk="0" hangingPunct="1">
              <a:lnSpc>
                <a:spcPts val="3860"/>
              </a:lnSpc>
              <a:spcBef>
                <a:spcPct val="0"/>
              </a:spcBef>
              <a:spcAft>
                <a:spcPct val="0"/>
              </a:spcAft>
              <a:buClrTx/>
              <a:buSzTx/>
              <a:buFontTx/>
              <a:buNone/>
              <a:defRPr/>
            </a:pPr>
            <a:r>
              <a:rPr kumimoji="0" lang="zh-CN" altLang="en-US" sz="2800" b="1" i="0" u="none" strike="noStrike" kern="100" cap="none" spc="0" normalizeH="0" baseline="0" noProof="0" dirty="0">
                <a:ln>
                  <a:noFill/>
                </a:ln>
                <a:solidFill>
                  <a:srgbClr val="900502"/>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学党史  悟思想</a:t>
            </a:r>
            <a:endParaRPr kumimoji="0" lang="en-US" altLang="zh-CN" sz="2800" b="1" i="0" u="none" strike="noStrike" kern="100" cap="none" spc="0" normalizeH="0" baseline="0" noProof="0" dirty="0">
              <a:ln>
                <a:noFill/>
              </a:ln>
              <a:solidFill>
                <a:srgbClr val="900502"/>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ctr" defTabSz="457200" rtl="0" eaLnBrk="1" fontAlgn="base" latinLnBrk="0" hangingPunct="1">
              <a:lnSpc>
                <a:spcPts val="3860"/>
              </a:lnSpc>
              <a:spcBef>
                <a:spcPct val="0"/>
              </a:spcBef>
              <a:spcAft>
                <a:spcPct val="0"/>
              </a:spcAft>
              <a:buClrTx/>
              <a:buSzTx/>
              <a:buFontTx/>
              <a:buNone/>
              <a:defRPr/>
            </a:pPr>
            <a:r>
              <a:rPr kumimoji="0" lang="zh-CN" altLang="en-US" sz="2800" b="1" i="0" u="none" strike="noStrike" kern="100" cap="none" spc="0" normalizeH="0" baseline="0" noProof="0" dirty="0">
                <a:ln>
                  <a:noFill/>
                </a:ln>
                <a:solidFill>
                  <a:srgbClr val="900502"/>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办实事  开新局</a:t>
            </a:r>
            <a:endParaRPr kumimoji="0" lang="zh-CN" altLang="zh-CN" sz="2800" b="1" i="0" u="none" strike="noStrike" kern="100" cap="none" spc="0" normalizeH="0" baseline="0" noProof="0" dirty="0">
              <a:ln>
                <a:noFill/>
              </a:ln>
              <a:solidFill>
                <a:srgbClr val="900502"/>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5857875" y="2493963"/>
            <a:ext cx="1482725" cy="4064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0" name="TextBox 33"/>
          <p:cNvSpPr txBox="1"/>
          <p:nvPr/>
        </p:nvSpPr>
        <p:spPr>
          <a:xfrm>
            <a:off x="6064250" y="2416084"/>
            <a:ext cx="1068704" cy="460375"/>
          </a:xfrm>
          <a:prstGeom prst="rect">
            <a:avLst/>
          </a:prstGeom>
          <a:noFill/>
        </p:spPr>
        <p:txBody>
          <a:bodyPr>
            <a:spAutoFit/>
          </a:bodyPr>
          <a:lstStyle/>
          <a:p>
            <a:pPr marR="0" defTabSz="457200" eaLnBrk="1" hangingPunct="1">
              <a:buClrTx/>
              <a:buSzTx/>
              <a:buFontTx/>
              <a:buNone/>
              <a:defRPr/>
            </a:pPr>
            <a:r>
              <a:rPr kumimoji="0" lang="zh-CN" altLang="en-US" sz="2400" b="1" kern="1200" cap="none" spc="0" normalizeH="0" baseline="0" noProof="0"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cs"/>
              </a:rPr>
              <a:t>目   的</a:t>
            </a:r>
            <a:endParaRPr kumimoji="0" lang="zh-CN" altLang="en-US" sz="2400" b="1" kern="1200" cap="none" spc="0" normalizeH="0" baseline="0" noProof="0"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cs"/>
            </a:endParaRPr>
          </a:p>
        </p:txBody>
      </p:sp>
      <p:sp>
        <p:nvSpPr>
          <p:cNvPr id="13322" name="灯片编号占位符 11"/>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574675" y="811213"/>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51204"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4" name="矩形 3"/>
          <p:cNvSpPr/>
          <p:nvPr/>
        </p:nvSpPr>
        <p:spPr>
          <a:xfrm>
            <a:off x="4918075" y="1082675"/>
            <a:ext cx="3363913" cy="2816225"/>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ts val="1200"/>
              </a:spcAft>
              <a:buClrTx/>
              <a:buSzTx/>
              <a:buFont typeface="Arial" panose="020B0604020202020204" pitchFamily="34" charset="0"/>
              <a:buNone/>
              <a:defRPr/>
            </a:pPr>
            <a:r>
              <a:rPr kumimoji="0" lang="zh-CN" altLang="en-US"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      </a:t>
            </a:r>
            <a:endParaRPr kumimoji="0" lang="zh-CN" altLang="en-US"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ts val="1200"/>
              </a:spcAft>
              <a:buClrTx/>
              <a:buSzTx/>
              <a:buFont typeface="Arial" panose="020B0604020202020204" pitchFamily="34" charset="0"/>
              <a:buNone/>
              <a:defRPr/>
            </a:pPr>
            <a:r>
              <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中国共产党的一百年</a:t>
            </a:r>
            <a:r>
              <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endPar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ts val="1200"/>
              </a:spcAft>
              <a:buClrTx/>
              <a:buSzTx/>
              <a:buFont typeface="Arial" panose="020B0604020202020204" pitchFamily="34" charset="0"/>
              <a:buNone/>
              <a:defRPr/>
            </a:pPr>
            <a:r>
              <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中华人民共和国简史</a:t>
            </a:r>
            <a:r>
              <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endPar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ts val="1200"/>
              </a:spcAft>
              <a:buClrTx/>
              <a:buSzTx/>
              <a:buFont typeface="Arial" panose="020B0604020202020204" pitchFamily="34" charset="0"/>
              <a:buNone/>
              <a:defRPr/>
            </a:pPr>
            <a:r>
              <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改革开放简史</a:t>
            </a:r>
            <a:r>
              <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endPar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ts val="1200"/>
              </a:spcAft>
              <a:buClrTx/>
              <a:buSzTx/>
              <a:buFont typeface="Arial" panose="020B0604020202020204" pitchFamily="34" charset="0"/>
              <a:buNone/>
              <a:defRPr/>
            </a:pPr>
            <a:r>
              <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r>
              <a:rPr kumimoji="0" lang="zh-CN" altLang="en-US"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社会主义发展简史</a:t>
            </a:r>
            <a:r>
              <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rPr>
              <a:t>》</a:t>
            </a:r>
            <a:endPar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ts val="1200"/>
              </a:spcAft>
              <a:buClrTx/>
              <a:buSzTx/>
              <a:buFont typeface="Arial" panose="020B0604020202020204" pitchFamily="34" charset="0"/>
              <a:buNone/>
              <a:defRPr/>
            </a:pPr>
            <a:endParaRPr kumimoji="0" lang="en-US" altLang="zh-CN" sz="2200" b="1" i="0" u="none" strike="noStrike" kern="1200" cap="none" spc="0" normalizeH="0" baseline="0" noProof="1">
              <a:ln>
                <a:noFill/>
              </a:ln>
              <a:solidFill>
                <a:schemeClr val="bg1"/>
              </a:solidFill>
              <a:effectLst>
                <a:outerShdw blurRad="38100" dist="38100" dir="2700000">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51206" name="组合 14"/>
          <p:cNvGrpSpPr/>
          <p:nvPr/>
        </p:nvGrpSpPr>
        <p:grpSpPr>
          <a:xfrm>
            <a:off x="908050" y="987425"/>
            <a:ext cx="3486150" cy="2944813"/>
            <a:chOff x="1041001" y="1019655"/>
            <a:chExt cx="3687906" cy="2985982"/>
          </a:xfrm>
        </p:grpSpPr>
        <p:sp>
          <p:nvSpPr>
            <p:cNvPr id="8" name="矩形 7"/>
            <p:cNvSpPr/>
            <p:nvPr/>
          </p:nvSpPr>
          <p:spPr>
            <a:xfrm>
              <a:off x="1041001" y="1050240"/>
              <a:ext cx="3687906" cy="2932862"/>
            </a:xfrm>
            <a:prstGeom prst="rect">
              <a:avLst/>
            </a:prstGeom>
            <a:solidFill>
              <a:srgbClr val="CC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pic>
          <p:nvPicPr>
            <p:cNvPr id="9" name="Picture 4" descr="C:\Users\HP\Desktop\9ece39df087af61d06f3a09530d1ff0.png9ece39df087af61d06f3a09530d1ff0"/>
            <p:cNvPicPr>
              <a:picLocks noChangeAspect="1" noChangeArrowheads="1"/>
            </p:cNvPicPr>
            <p:nvPr/>
          </p:nvPicPr>
          <p:blipFill>
            <a:blip r:embed="rId2"/>
            <a:srcRect/>
            <a:stretch>
              <a:fillRect/>
            </a:stretch>
          </p:blipFill>
          <p:spPr bwMode="auto">
            <a:xfrm>
              <a:off x="1141763" y="1019655"/>
              <a:ext cx="3456152" cy="2985982"/>
            </a:xfrm>
            <a:prstGeom prst="rect">
              <a:avLst/>
            </a:prstGeom>
            <a:ln>
              <a:noFill/>
            </a:ln>
            <a:effectLst>
              <a:outerShdw blurRad="190500" algn="tl" rotWithShape="0">
                <a:srgbClr val="000000">
                  <a:alpha val="70000"/>
                </a:srgbClr>
              </a:outerShdw>
            </a:effectLst>
          </p:spPr>
        </p:pic>
      </p:grpSp>
      <p:sp>
        <p:nvSpPr>
          <p:cNvPr id="10" name="文本框 37"/>
          <p:cNvSpPr txBox="1">
            <a:spLocks noChangeArrowheads="1"/>
          </p:cNvSpPr>
          <p:nvPr/>
        </p:nvSpPr>
        <p:spPr bwMode="auto">
          <a:xfrm>
            <a:off x="1408508" y="3899262"/>
            <a:ext cx="2991940" cy="498576"/>
          </a:xfrm>
          <a:prstGeom prst="rect">
            <a:avLst/>
          </a:prstGeom>
          <a:noFill/>
          <a:ln w="9525">
            <a:noFill/>
            <a:miter lim="800000"/>
          </a:ln>
        </p:spPr>
        <p:txBody>
          <a:bodyPr lIns="67035" tIns="33517" rIns="67035" bIns="33517">
            <a:spAutoFit/>
          </a:bodyPr>
          <a:lstStyle/>
          <a:p>
            <a:pPr marR="0" defTabSz="457200" eaLnBrk="1" hangingPunct="1">
              <a:buClrTx/>
              <a:buSzTx/>
              <a:buFontTx/>
              <a:buNone/>
              <a:defRPr/>
            </a:pPr>
            <a:r>
              <a:rPr kumimoji="0" lang="zh-CN" altLang="en-US" sz="2800" kern="1200" cap="none" spc="0" normalizeH="0" baseline="0" noProof="0" dirty="0">
                <a:solidFill>
                  <a:srgbClr val="FF0000"/>
                </a:solidFill>
                <a:effectLst>
                  <a:reflection blurRad="6350" stA="55000" endA="300" endPos="45500" dir="5400000" sy="-100000" algn="bl" rotWithShape="0"/>
                </a:effectLst>
                <a:latin typeface="方正大黑简体" pitchFamily="2" charset="-122"/>
                <a:ea typeface="方正大黑简体" pitchFamily="2" charset="-122"/>
                <a:cs typeface="+mn-cs"/>
              </a:rPr>
              <a:t>指定学习材料</a:t>
            </a:r>
            <a:endParaRPr kumimoji="0" lang="zh-CN" altLang="en-US" sz="2800" kern="1200" cap="none" spc="0" normalizeH="0" baseline="0" noProof="0" dirty="0">
              <a:solidFill>
                <a:srgbClr val="FF0000"/>
              </a:solidFill>
              <a:effectLst>
                <a:reflection blurRad="6350" stA="55000" endA="300" endPos="45500" dir="5400000" sy="-100000" algn="bl" rotWithShape="0"/>
              </a:effectLst>
              <a:latin typeface="方正大黑简体" pitchFamily="2" charset="-122"/>
              <a:ea typeface="方正大黑简体" pitchFamily="2" charset="-122"/>
              <a:cs typeface="+mn-cs"/>
            </a:endParaRPr>
          </a:p>
        </p:txBody>
      </p:sp>
      <p:sp>
        <p:nvSpPr>
          <p:cNvPr id="15" name="文本框 37"/>
          <p:cNvSpPr txBox="1">
            <a:spLocks noChangeArrowheads="1"/>
          </p:cNvSpPr>
          <p:nvPr/>
        </p:nvSpPr>
        <p:spPr bwMode="auto">
          <a:xfrm>
            <a:off x="5562600" y="3916679"/>
            <a:ext cx="2328545" cy="496570"/>
          </a:xfrm>
          <a:prstGeom prst="rect">
            <a:avLst/>
          </a:prstGeom>
          <a:noFill/>
          <a:ln w="9525">
            <a:noFill/>
            <a:miter lim="800000"/>
          </a:ln>
        </p:spPr>
        <p:txBody>
          <a:bodyPr lIns="67035" tIns="33517" rIns="67035" bIns="33517">
            <a:spAutoFit/>
          </a:bodyPr>
          <a:lstStyle/>
          <a:p>
            <a:pPr marR="0" defTabSz="457200" eaLnBrk="1" hangingPunct="1">
              <a:buClrTx/>
              <a:buSzTx/>
              <a:buFontTx/>
              <a:buNone/>
              <a:defRPr/>
            </a:pPr>
            <a:r>
              <a:rPr kumimoji="0" lang="zh-CN" altLang="en-US" sz="2800" kern="1200" cap="none" spc="0" normalizeH="0" baseline="0" noProof="0" dirty="0">
                <a:solidFill>
                  <a:srgbClr val="FF0000"/>
                </a:solidFill>
                <a:effectLst>
                  <a:reflection blurRad="6350" stA="55000" endA="300" endPos="45500" dir="5400000" sy="-100000" algn="bl" rotWithShape="0"/>
                </a:effectLst>
                <a:latin typeface="方正大黑简体" pitchFamily="2" charset="-122"/>
                <a:ea typeface="方正大黑简体" pitchFamily="2" charset="-122"/>
                <a:cs typeface="+mn-cs"/>
              </a:rPr>
              <a:t>重要参考材料</a:t>
            </a:r>
            <a:endParaRPr kumimoji="0" lang="zh-CN" altLang="en-US" sz="2800" kern="1200" cap="none" spc="0" normalizeH="0" baseline="0" noProof="0" dirty="0">
              <a:solidFill>
                <a:srgbClr val="FF0000"/>
              </a:solidFill>
              <a:effectLst>
                <a:reflection blurRad="6350" stA="55000" endA="300" endPos="45500" dir="5400000" sy="-100000" algn="bl" rotWithShape="0"/>
              </a:effectLst>
              <a:latin typeface="方正大黑简体" pitchFamily="2" charset="-122"/>
              <a:ea typeface="方正大黑简体" pitchFamily="2" charset="-122"/>
              <a:cs typeface="+mn-cs"/>
            </a:endParaRPr>
          </a:p>
        </p:txBody>
      </p:sp>
      <p:sp>
        <p:nvSpPr>
          <p:cNvPr id="3" name="文本框 2"/>
          <p:cNvSpPr txBox="1"/>
          <p:nvPr/>
        </p:nvSpPr>
        <p:spPr>
          <a:xfrm>
            <a:off x="1358265" y="191770"/>
            <a:ext cx="6866255" cy="619760"/>
          </a:xfrm>
          <a:prstGeom prst="rect">
            <a:avLst/>
          </a:prstGeom>
          <a:noFill/>
          <a:ln w="9525">
            <a:noFill/>
          </a:ln>
          <a:effectLst/>
        </p:spPr>
        <p:txBody>
          <a:bodyPr wrap="square" lIns="67035" tIns="33517" rIns="67035" bIns="33517">
            <a:spAutoFit/>
          </a:bodyPr>
          <a:lstStyle/>
          <a:p>
            <a:pPr marR="0" defTabSz="457200" eaLnBrk="1" hangingPunct="1">
              <a:buClrTx/>
              <a:buSzTx/>
              <a:buFontTx/>
              <a:buNone/>
              <a:defRPr/>
            </a:pPr>
            <a:r>
              <a:rPr kumimoji="0" lang="en-US" altLang="zh-CN" sz="18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18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二、认真研读党史基本著作，全面了解中国共产党百年奋斗的光辉历程和历史性贡献</a:t>
            </a:r>
            <a:endParaRPr kumimoji="0" lang="zh-CN" altLang="en-US" sz="18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
        <p:nvSpPr>
          <p:cNvPr id="51210" name="灯片编号占位符 11"/>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1"/>
          <p:cNvSpPr>
            <a:spLocks noEditPoints="1"/>
          </p:cNvSpPr>
          <p:nvPr/>
        </p:nvSpPr>
        <p:spPr bwMode="auto">
          <a:xfrm>
            <a:off x="115712" y="38384"/>
            <a:ext cx="761552" cy="764382"/>
          </a:xfrm>
          <a:custGeom>
            <a:avLst/>
            <a:gdLst>
              <a:gd name="T0" fmla="*/ 488 w 905"/>
              <a:gd name="T1" fmla="*/ 704 h 910"/>
              <a:gd name="T2" fmla="*/ 411 w 905"/>
              <a:gd name="T3" fmla="*/ 631 h 910"/>
              <a:gd name="T4" fmla="*/ 326 w 905"/>
              <a:gd name="T5" fmla="*/ 594 h 910"/>
              <a:gd name="T6" fmla="*/ 239 w 905"/>
              <a:gd name="T7" fmla="*/ 565 h 910"/>
              <a:gd name="T8" fmla="*/ 295 w 905"/>
              <a:gd name="T9" fmla="*/ 461 h 910"/>
              <a:gd name="T10" fmla="*/ 262 w 905"/>
              <a:gd name="T11" fmla="*/ 367 h 910"/>
              <a:gd name="T12" fmla="*/ 337 w 905"/>
              <a:gd name="T13" fmla="*/ 320 h 910"/>
              <a:gd name="T14" fmla="*/ 403 w 905"/>
              <a:gd name="T15" fmla="*/ 241 h 910"/>
              <a:gd name="T16" fmla="*/ 470 w 905"/>
              <a:gd name="T17" fmla="*/ 291 h 910"/>
              <a:gd name="T18" fmla="*/ 553 w 905"/>
              <a:gd name="T19" fmla="*/ 323 h 910"/>
              <a:gd name="T20" fmla="*/ 653 w 905"/>
              <a:gd name="T21" fmla="*/ 359 h 910"/>
              <a:gd name="T22" fmla="*/ 670 w 905"/>
              <a:gd name="T23" fmla="*/ 383 h 910"/>
              <a:gd name="T24" fmla="*/ 670 w 905"/>
              <a:gd name="T25" fmla="*/ 537 h 910"/>
              <a:gd name="T26" fmla="*/ 634 w 905"/>
              <a:gd name="T27" fmla="*/ 553 h 910"/>
              <a:gd name="T28" fmla="*/ 628 w 905"/>
              <a:gd name="T29" fmla="*/ 628 h 910"/>
              <a:gd name="T30" fmla="*/ 518 w 905"/>
              <a:gd name="T31" fmla="*/ 604 h 910"/>
              <a:gd name="T32" fmla="*/ 465 w 905"/>
              <a:gd name="T33" fmla="*/ 682 h 910"/>
              <a:gd name="T34" fmla="*/ 400 w 905"/>
              <a:gd name="T35" fmla="*/ 253 h 910"/>
              <a:gd name="T36" fmla="*/ 543 w 905"/>
              <a:gd name="T37" fmla="*/ 607 h 910"/>
              <a:gd name="T38" fmla="*/ 493 w 905"/>
              <a:gd name="T39" fmla="*/ 293 h 910"/>
              <a:gd name="T40" fmla="*/ 639 w 905"/>
              <a:gd name="T41" fmla="*/ 526 h 910"/>
              <a:gd name="T42" fmla="*/ 568 w 905"/>
              <a:gd name="T43" fmla="*/ 583 h 910"/>
              <a:gd name="T44" fmla="*/ 529 w 905"/>
              <a:gd name="T45" fmla="*/ 337 h 910"/>
              <a:gd name="T46" fmla="*/ 438 w 905"/>
              <a:gd name="T47" fmla="*/ 292 h 910"/>
              <a:gd name="T48" fmla="*/ 571 w 905"/>
              <a:gd name="T49" fmla="*/ 615 h 910"/>
              <a:gd name="T50" fmla="*/ 255 w 905"/>
              <a:gd name="T51" fmla="*/ 661 h 910"/>
              <a:gd name="T52" fmla="*/ 762 w 905"/>
              <a:gd name="T53" fmla="*/ 569 h 910"/>
              <a:gd name="T54" fmla="*/ 139 w 905"/>
              <a:gd name="T55" fmla="*/ 507 h 910"/>
              <a:gd name="T56" fmla="*/ 587 w 905"/>
              <a:gd name="T57" fmla="*/ 281 h 910"/>
              <a:gd name="T58" fmla="*/ 386 w 905"/>
              <a:gd name="T59" fmla="*/ 219 h 910"/>
              <a:gd name="T60" fmla="*/ 713 w 905"/>
              <a:gd name="T61" fmla="*/ 574 h 910"/>
              <a:gd name="T62" fmla="*/ 734 w 905"/>
              <a:gd name="T63" fmla="*/ 510 h 910"/>
              <a:gd name="T64" fmla="*/ 490 w 905"/>
              <a:gd name="T65" fmla="*/ 249 h 910"/>
              <a:gd name="T66" fmla="*/ 735 w 905"/>
              <a:gd name="T67" fmla="*/ 580 h 910"/>
              <a:gd name="T68" fmla="*/ 465 w 905"/>
              <a:gd name="T69" fmla="*/ 193 h 910"/>
              <a:gd name="T70" fmla="*/ 366 w 905"/>
              <a:gd name="T71" fmla="*/ 105 h 910"/>
              <a:gd name="T72" fmla="*/ 547 w 905"/>
              <a:gd name="T73" fmla="*/ 16 h 910"/>
              <a:gd name="T74" fmla="*/ 395 w 905"/>
              <a:gd name="T75" fmla="*/ 651 h 910"/>
              <a:gd name="T76" fmla="*/ 405 w 905"/>
              <a:gd name="T77" fmla="*/ 63 h 910"/>
              <a:gd name="T78" fmla="*/ 543 w 905"/>
              <a:gd name="T79" fmla="*/ 272 h 910"/>
              <a:gd name="T80" fmla="*/ 324 w 905"/>
              <a:gd name="T81" fmla="*/ 266 h 910"/>
              <a:gd name="T82" fmla="*/ 790 w 905"/>
              <a:gd name="T83" fmla="*/ 486 h 910"/>
              <a:gd name="T84" fmla="*/ 237 w 905"/>
              <a:gd name="T85" fmla="*/ 387 h 910"/>
              <a:gd name="T86" fmla="*/ 616 w 905"/>
              <a:gd name="T87" fmla="*/ 194 h 910"/>
              <a:gd name="T88" fmla="*/ 871 w 905"/>
              <a:gd name="T89" fmla="*/ 390 h 910"/>
              <a:gd name="T90" fmla="*/ 206 w 905"/>
              <a:gd name="T91" fmla="*/ 407 h 910"/>
              <a:gd name="T92" fmla="*/ 355 w 905"/>
              <a:gd name="T93" fmla="*/ 190 h 910"/>
              <a:gd name="T94" fmla="*/ 420 w 905"/>
              <a:gd name="T95" fmla="*/ 252 h 910"/>
              <a:gd name="T96" fmla="*/ 225 w 905"/>
              <a:gd name="T97" fmla="*/ 656 h 910"/>
              <a:gd name="T98" fmla="*/ 239 w 905"/>
              <a:gd name="T99" fmla="*/ 347 h 910"/>
              <a:gd name="T100" fmla="*/ 526 w 905"/>
              <a:gd name="T101" fmla="*/ 285 h 910"/>
              <a:gd name="T102" fmla="*/ 458 w 905"/>
              <a:gd name="T103" fmla="*/ 218 h 910"/>
              <a:gd name="T104" fmla="*/ 443 w 905"/>
              <a:gd name="T105" fmla="*/ 43 h 910"/>
              <a:gd name="T106" fmla="*/ 531 w 905"/>
              <a:gd name="T107" fmla="*/ 746 h 910"/>
              <a:gd name="T108" fmla="*/ 503 w 905"/>
              <a:gd name="T109" fmla="*/ 192 h 910"/>
              <a:gd name="T110" fmla="*/ 721 w 905"/>
              <a:gd name="T111" fmla="*/ 765 h 910"/>
              <a:gd name="T112" fmla="*/ 506 w 905"/>
              <a:gd name="T113" fmla="*/ 248 h 910"/>
              <a:gd name="T114" fmla="*/ 453 w 905"/>
              <a:gd name="T115" fmla="*/ 783 h 910"/>
              <a:gd name="T116" fmla="*/ 444 w 905"/>
              <a:gd name="T117" fmla="*/ 36 h 910"/>
              <a:gd name="T118" fmla="*/ 432 w 905"/>
              <a:gd name="T119" fmla="*/ 232 h 910"/>
              <a:gd name="T120" fmla="*/ 269 w 905"/>
              <a:gd name="T121" fmla="*/ 645 h 910"/>
              <a:gd name="T122" fmla="*/ 764 w 905"/>
              <a:gd name="T123" fmla="*/ 530 h 910"/>
              <a:gd name="T124" fmla="*/ 481 w 905"/>
              <a:gd name="T125" fmla="*/ 7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5" h="910">
                <a:moveTo>
                  <a:pt x="540" y="677"/>
                </a:moveTo>
                <a:cubicBezTo>
                  <a:pt x="539" y="676"/>
                  <a:pt x="540" y="676"/>
                  <a:pt x="540" y="676"/>
                </a:cubicBezTo>
                <a:cubicBezTo>
                  <a:pt x="540" y="675"/>
                  <a:pt x="539" y="675"/>
                  <a:pt x="539" y="675"/>
                </a:cubicBezTo>
                <a:cubicBezTo>
                  <a:pt x="538" y="671"/>
                  <a:pt x="539" y="668"/>
                  <a:pt x="537" y="665"/>
                </a:cubicBezTo>
                <a:cubicBezTo>
                  <a:pt x="536" y="665"/>
                  <a:pt x="536" y="663"/>
                  <a:pt x="534" y="664"/>
                </a:cubicBezTo>
                <a:cubicBezTo>
                  <a:pt x="534" y="662"/>
                  <a:pt x="533" y="661"/>
                  <a:pt x="532" y="661"/>
                </a:cubicBezTo>
                <a:cubicBezTo>
                  <a:pt x="532" y="659"/>
                  <a:pt x="532" y="657"/>
                  <a:pt x="532" y="655"/>
                </a:cubicBezTo>
                <a:cubicBezTo>
                  <a:pt x="533" y="654"/>
                  <a:pt x="535" y="654"/>
                  <a:pt x="536" y="652"/>
                </a:cubicBezTo>
                <a:cubicBezTo>
                  <a:pt x="536" y="648"/>
                  <a:pt x="532" y="646"/>
                  <a:pt x="530" y="644"/>
                </a:cubicBezTo>
                <a:cubicBezTo>
                  <a:pt x="529" y="644"/>
                  <a:pt x="529" y="644"/>
                  <a:pt x="529" y="644"/>
                </a:cubicBezTo>
                <a:cubicBezTo>
                  <a:pt x="528" y="645"/>
                  <a:pt x="528" y="644"/>
                  <a:pt x="527" y="646"/>
                </a:cubicBezTo>
                <a:cubicBezTo>
                  <a:pt x="527" y="647"/>
                  <a:pt x="529" y="649"/>
                  <a:pt x="528" y="651"/>
                </a:cubicBezTo>
                <a:cubicBezTo>
                  <a:pt x="527" y="651"/>
                  <a:pt x="527" y="651"/>
                  <a:pt x="526" y="650"/>
                </a:cubicBezTo>
                <a:cubicBezTo>
                  <a:pt x="525" y="648"/>
                  <a:pt x="525" y="645"/>
                  <a:pt x="525" y="643"/>
                </a:cubicBezTo>
                <a:cubicBezTo>
                  <a:pt x="525" y="641"/>
                  <a:pt x="525" y="640"/>
                  <a:pt x="524" y="638"/>
                </a:cubicBezTo>
                <a:cubicBezTo>
                  <a:pt x="523" y="638"/>
                  <a:pt x="522" y="637"/>
                  <a:pt x="521" y="637"/>
                </a:cubicBezTo>
                <a:cubicBezTo>
                  <a:pt x="520" y="635"/>
                  <a:pt x="518" y="633"/>
                  <a:pt x="517" y="632"/>
                </a:cubicBezTo>
                <a:cubicBezTo>
                  <a:pt x="515" y="633"/>
                  <a:pt x="515" y="633"/>
                  <a:pt x="515" y="636"/>
                </a:cubicBezTo>
                <a:cubicBezTo>
                  <a:pt x="516" y="637"/>
                  <a:pt x="517" y="638"/>
                  <a:pt x="518" y="638"/>
                </a:cubicBezTo>
                <a:cubicBezTo>
                  <a:pt x="517" y="642"/>
                  <a:pt x="517" y="645"/>
                  <a:pt x="520" y="647"/>
                </a:cubicBezTo>
                <a:cubicBezTo>
                  <a:pt x="521" y="647"/>
                  <a:pt x="522" y="647"/>
                  <a:pt x="523" y="647"/>
                </a:cubicBezTo>
                <a:cubicBezTo>
                  <a:pt x="523" y="649"/>
                  <a:pt x="522" y="648"/>
                  <a:pt x="521" y="649"/>
                </a:cubicBezTo>
                <a:cubicBezTo>
                  <a:pt x="521" y="651"/>
                  <a:pt x="521" y="653"/>
                  <a:pt x="521" y="655"/>
                </a:cubicBezTo>
                <a:cubicBezTo>
                  <a:pt x="523" y="655"/>
                  <a:pt x="525" y="655"/>
                  <a:pt x="527" y="655"/>
                </a:cubicBezTo>
                <a:cubicBezTo>
                  <a:pt x="527" y="656"/>
                  <a:pt x="527" y="656"/>
                  <a:pt x="527" y="657"/>
                </a:cubicBezTo>
                <a:cubicBezTo>
                  <a:pt x="524" y="659"/>
                  <a:pt x="522" y="661"/>
                  <a:pt x="518" y="661"/>
                </a:cubicBezTo>
                <a:cubicBezTo>
                  <a:pt x="517" y="662"/>
                  <a:pt x="518" y="663"/>
                  <a:pt x="518" y="665"/>
                </a:cubicBezTo>
                <a:cubicBezTo>
                  <a:pt x="516" y="665"/>
                  <a:pt x="515" y="665"/>
                  <a:pt x="513" y="665"/>
                </a:cubicBezTo>
                <a:cubicBezTo>
                  <a:pt x="511" y="664"/>
                  <a:pt x="510" y="661"/>
                  <a:pt x="506" y="662"/>
                </a:cubicBezTo>
                <a:cubicBezTo>
                  <a:pt x="506" y="662"/>
                  <a:pt x="505" y="663"/>
                  <a:pt x="505" y="664"/>
                </a:cubicBezTo>
                <a:cubicBezTo>
                  <a:pt x="504" y="663"/>
                  <a:pt x="503" y="662"/>
                  <a:pt x="502" y="661"/>
                </a:cubicBezTo>
                <a:cubicBezTo>
                  <a:pt x="503" y="660"/>
                  <a:pt x="505" y="659"/>
                  <a:pt x="506" y="658"/>
                </a:cubicBezTo>
                <a:cubicBezTo>
                  <a:pt x="506" y="657"/>
                  <a:pt x="506" y="656"/>
                  <a:pt x="506" y="655"/>
                </a:cubicBezTo>
                <a:cubicBezTo>
                  <a:pt x="505" y="653"/>
                  <a:pt x="503" y="652"/>
                  <a:pt x="501" y="650"/>
                </a:cubicBezTo>
                <a:cubicBezTo>
                  <a:pt x="500" y="650"/>
                  <a:pt x="500" y="652"/>
                  <a:pt x="498" y="652"/>
                </a:cubicBezTo>
                <a:cubicBezTo>
                  <a:pt x="499" y="650"/>
                  <a:pt x="498" y="647"/>
                  <a:pt x="498" y="645"/>
                </a:cubicBezTo>
                <a:cubicBezTo>
                  <a:pt x="499" y="644"/>
                  <a:pt x="500" y="644"/>
                  <a:pt x="501" y="643"/>
                </a:cubicBezTo>
                <a:cubicBezTo>
                  <a:pt x="499" y="642"/>
                  <a:pt x="499" y="640"/>
                  <a:pt x="497" y="639"/>
                </a:cubicBezTo>
                <a:cubicBezTo>
                  <a:pt x="495" y="640"/>
                  <a:pt x="493" y="640"/>
                  <a:pt x="491" y="641"/>
                </a:cubicBezTo>
                <a:cubicBezTo>
                  <a:pt x="491" y="643"/>
                  <a:pt x="491" y="645"/>
                  <a:pt x="491" y="647"/>
                </a:cubicBezTo>
                <a:cubicBezTo>
                  <a:pt x="490" y="647"/>
                  <a:pt x="490" y="648"/>
                  <a:pt x="490" y="649"/>
                </a:cubicBezTo>
                <a:cubicBezTo>
                  <a:pt x="490" y="649"/>
                  <a:pt x="490" y="649"/>
                  <a:pt x="491" y="650"/>
                </a:cubicBezTo>
                <a:cubicBezTo>
                  <a:pt x="490" y="651"/>
                  <a:pt x="488" y="650"/>
                  <a:pt x="487" y="650"/>
                </a:cubicBezTo>
                <a:cubicBezTo>
                  <a:pt x="487" y="653"/>
                  <a:pt x="486" y="655"/>
                  <a:pt x="488" y="658"/>
                </a:cubicBezTo>
                <a:cubicBezTo>
                  <a:pt x="489" y="658"/>
                  <a:pt x="490" y="658"/>
                  <a:pt x="491" y="659"/>
                </a:cubicBezTo>
                <a:cubicBezTo>
                  <a:pt x="491" y="659"/>
                  <a:pt x="492" y="658"/>
                  <a:pt x="492" y="658"/>
                </a:cubicBezTo>
                <a:cubicBezTo>
                  <a:pt x="494" y="659"/>
                  <a:pt x="494" y="661"/>
                  <a:pt x="495" y="662"/>
                </a:cubicBezTo>
                <a:cubicBezTo>
                  <a:pt x="494" y="664"/>
                  <a:pt x="493" y="666"/>
                  <a:pt x="494" y="668"/>
                </a:cubicBezTo>
                <a:cubicBezTo>
                  <a:pt x="493" y="670"/>
                  <a:pt x="494" y="673"/>
                  <a:pt x="493" y="675"/>
                </a:cubicBezTo>
                <a:cubicBezTo>
                  <a:pt x="495" y="675"/>
                  <a:pt x="496" y="677"/>
                  <a:pt x="497" y="677"/>
                </a:cubicBezTo>
                <a:cubicBezTo>
                  <a:pt x="499" y="677"/>
                  <a:pt x="499" y="676"/>
                  <a:pt x="499" y="676"/>
                </a:cubicBezTo>
                <a:cubicBezTo>
                  <a:pt x="500" y="674"/>
                  <a:pt x="498" y="673"/>
                  <a:pt x="498" y="671"/>
                </a:cubicBezTo>
                <a:cubicBezTo>
                  <a:pt x="501" y="669"/>
                  <a:pt x="503" y="673"/>
                  <a:pt x="505" y="672"/>
                </a:cubicBezTo>
                <a:cubicBezTo>
                  <a:pt x="506" y="672"/>
                  <a:pt x="507" y="671"/>
                  <a:pt x="507" y="671"/>
                </a:cubicBezTo>
                <a:cubicBezTo>
                  <a:pt x="507" y="669"/>
                  <a:pt x="505" y="669"/>
                  <a:pt x="504" y="668"/>
                </a:cubicBezTo>
                <a:cubicBezTo>
                  <a:pt x="504" y="667"/>
                  <a:pt x="504" y="666"/>
                  <a:pt x="505" y="666"/>
                </a:cubicBezTo>
                <a:cubicBezTo>
                  <a:pt x="506" y="668"/>
                  <a:pt x="508" y="670"/>
                  <a:pt x="510" y="671"/>
                </a:cubicBezTo>
                <a:cubicBezTo>
                  <a:pt x="512" y="671"/>
                  <a:pt x="513" y="670"/>
                  <a:pt x="513" y="669"/>
                </a:cubicBezTo>
                <a:cubicBezTo>
                  <a:pt x="515" y="668"/>
                  <a:pt x="516" y="668"/>
                  <a:pt x="517" y="670"/>
                </a:cubicBezTo>
                <a:cubicBezTo>
                  <a:pt x="518" y="671"/>
                  <a:pt x="518" y="673"/>
                  <a:pt x="516" y="674"/>
                </a:cubicBezTo>
                <a:cubicBezTo>
                  <a:pt x="515" y="674"/>
                  <a:pt x="513" y="675"/>
                  <a:pt x="511" y="673"/>
                </a:cubicBezTo>
                <a:cubicBezTo>
                  <a:pt x="510" y="673"/>
                  <a:pt x="509" y="675"/>
                  <a:pt x="508" y="674"/>
                </a:cubicBezTo>
                <a:cubicBezTo>
                  <a:pt x="508" y="676"/>
                  <a:pt x="510" y="677"/>
                  <a:pt x="510" y="677"/>
                </a:cubicBezTo>
                <a:cubicBezTo>
                  <a:pt x="510" y="678"/>
                  <a:pt x="510" y="679"/>
                  <a:pt x="509" y="679"/>
                </a:cubicBezTo>
                <a:cubicBezTo>
                  <a:pt x="508" y="680"/>
                  <a:pt x="506" y="681"/>
                  <a:pt x="505" y="683"/>
                </a:cubicBezTo>
                <a:cubicBezTo>
                  <a:pt x="503" y="679"/>
                  <a:pt x="500" y="680"/>
                  <a:pt x="498" y="680"/>
                </a:cubicBezTo>
                <a:cubicBezTo>
                  <a:pt x="497" y="681"/>
                  <a:pt x="497" y="682"/>
                  <a:pt x="498" y="683"/>
                </a:cubicBezTo>
                <a:cubicBezTo>
                  <a:pt x="499" y="684"/>
                  <a:pt x="498" y="686"/>
                  <a:pt x="498" y="687"/>
                </a:cubicBezTo>
                <a:cubicBezTo>
                  <a:pt x="497" y="688"/>
                  <a:pt x="496" y="688"/>
                  <a:pt x="495" y="689"/>
                </a:cubicBezTo>
                <a:cubicBezTo>
                  <a:pt x="494" y="686"/>
                  <a:pt x="495" y="684"/>
                  <a:pt x="494" y="681"/>
                </a:cubicBezTo>
                <a:cubicBezTo>
                  <a:pt x="493" y="681"/>
                  <a:pt x="492" y="679"/>
                  <a:pt x="490" y="680"/>
                </a:cubicBezTo>
                <a:cubicBezTo>
                  <a:pt x="490" y="682"/>
                  <a:pt x="489" y="683"/>
                  <a:pt x="490" y="685"/>
                </a:cubicBezTo>
                <a:cubicBezTo>
                  <a:pt x="491" y="686"/>
                  <a:pt x="491" y="688"/>
                  <a:pt x="491" y="689"/>
                </a:cubicBezTo>
                <a:cubicBezTo>
                  <a:pt x="491" y="690"/>
                  <a:pt x="492" y="691"/>
                  <a:pt x="492" y="693"/>
                </a:cubicBezTo>
                <a:cubicBezTo>
                  <a:pt x="491" y="695"/>
                  <a:pt x="491" y="697"/>
                  <a:pt x="489" y="699"/>
                </a:cubicBezTo>
                <a:cubicBezTo>
                  <a:pt x="488" y="701"/>
                  <a:pt x="491" y="702"/>
                  <a:pt x="489" y="704"/>
                </a:cubicBezTo>
                <a:cubicBezTo>
                  <a:pt x="489" y="704"/>
                  <a:pt x="489" y="704"/>
                  <a:pt x="488" y="704"/>
                </a:cubicBezTo>
                <a:cubicBezTo>
                  <a:pt x="487" y="703"/>
                  <a:pt x="488" y="702"/>
                  <a:pt x="488" y="701"/>
                </a:cubicBezTo>
                <a:cubicBezTo>
                  <a:pt x="486" y="701"/>
                  <a:pt x="485" y="700"/>
                  <a:pt x="485" y="698"/>
                </a:cubicBezTo>
                <a:cubicBezTo>
                  <a:pt x="484" y="696"/>
                  <a:pt x="483" y="694"/>
                  <a:pt x="481" y="693"/>
                </a:cubicBezTo>
                <a:cubicBezTo>
                  <a:pt x="479" y="696"/>
                  <a:pt x="477" y="698"/>
                  <a:pt x="475" y="700"/>
                </a:cubicBezTo>
                <a:cubicBezTo>
                  <a:pt x="474" y="700"/>
                  <a:pt x="474" y="699"/>
                  <a:pt x="474" y="699"/>
                </a:cubicBezTo>
                <a:cubicBezTo>
                  <a:pt x="474" y="698"/>
                  <a:pt x="473" y="699"/>
                  <a:pt x="472" y="698"/>
                </a:cubicBezTo>
                <a:cubicBezTo>
                  <a:pt x="471" y="697"/>
                  <a:pt x="470" y="695"/>
                  <a:pt x="470" y="694"/>
                </a:cubicBezTo>
                <a:cubicBezTo>
                  <a:pt x="471" y="692"/>
                  <a:pt x="469" y="691"/>
                  <a:pt x="467" y="691"/>
                </a:cubicBezTo>
                <a:cubicBezTo>
                  <a:pt x="466" y="695"/>
                  <a:pt x="467" y="699"/>
                  <a:pt x="468" y="703"/>
                </a:cubicBezTo>
                <a:cubicBezTo>
                  <a:pt x="468" y="704"/>
                  <a:pt x="470" y="704"/>
                  <a:pt x="471" y="706"/>
                </a:cubicBezTo>
                <a:cubicBezTo>
                  <a:pt x="470" y="707"/>
                  <a:pt x="469" y="707"/>
                  <a:pt x="468" y="707"/>
                </a:cubicBezTo>
                <a:cubicBezTo>
                  <a:pt x="467" y="708"/>
                  <a:pt x="468" y="709"/>
                  <a:pt x="468" y="710"/>
                </a:cubicBezTo>
                <a:cubicBezTo>
                  <a:pt x="468" y="711"/>
                  <a:pt x="469" y="711"/>
                  <a:pt x="469" y="711"/>
                </a:cubicBezTo>
                <a:cubicBezTo>
                  <a:pt x="469" y="712"/>
                  <a:pt x="468" y="711"/>
                  <a:pt x="467" y="712"/>
                </a:cubicBezTo>
                <a:cubicBezTo>
                  <a:pt x="466" y="712"/>
                  <a:pt x="467" y="714"/>
                  <a:pt x="465" y="714"/>
                </a:cubicBezTo>
                <a:cubicBezTo>
                  <a:pt x="464" y="712"/>
                  <a:pt x="464" y="711"/>
                  <a:pt x="464" y="709"/>
                </a:cubicBezTo>
                <a:cubicBezTo>
                  <a:pt x="464" y="708"/>
                  <a:pt x="464" y="706"/>
                  <a:pt x="463" y="705"/>
                </a:cubicBezTo>
                <a:cubicBezTo>
                  <a:pt x="463" y="704"/>
                  <a:pt x="463" y="704"/>
                  <a:pt x="464" y="703"/>
                </a:cubicBezTo>
                <a:cubicBezTo>
                  <a:pt x="461" y="701"/>
                  <a:pt x="462" y="698"/>
                  <a:pt x="461" y="695"/>
                </a:cubicBezTo>
                <a:cubicBezTo>
                  <a:pt x="460" y="694"/>
                  <a:pt x="459" y="694"/>
                  <a:pt x="457" y="693"/>
                </a:cubicBezTo>
                <a:cubicBezTo>
                  <a:pt x="457" y="695"/>
                  <a:pt x="457" y="697"/>
                  <a:pt x="456" y="698"/>
                </a:cubicBezTo>
                <a:cubicBezTo>
                  <a:pt x="455" y="698"/>
                  <a:pt x="454" y="698"/>
                  <a:pt x="453" y="698"/>
                </a:cubicBezTo>
                <a:cubicBezTo>
                  <a:pt x="452" y="697"/>
                  <a:pt x="453" y="695"/>
                  <a:pt x="451" y="695"/>
                </a:cubicBezTo>
                <a:cubicBezTo>
                  <a:pt x="452" y="694"/>
                  <a:pt x="453" y="693"/>
                  <a:pt x="454" y="692"/>
                </a:cubicBezTo>
                <a:cubicBezTo>
                  <a:pt x="455" y="692"/>
                  <a:pt x="456" y="692"/>
                  <a:pt x="457" y="692"/>
                </a:cubicBezTo>
                <a:cubicBezTo>
                  <a:pt x="457" y="691"/>
                  <a:pt x="457" y="691"/>
                  <a:pt x="457" y="690"/>
                </a:cubicBezTo>
                <a:cubicBezTo>
                  <a:pt x="456" y="689"/>
                  <a:pt x="456" y="689"/>
                  <a:pt x="455" y="688"/>
                </a:cubicBezTo>
                <a:cubicBezTo>
                  <a:pt x="455" y="687"/>
                  <a:pt x="456" y="685"/>
                  <a:pt x="454" y="683"/>
                </a:cubicBezTo>
                <a:cubicBezTo>
                  <a:pt x="455" y="683"/>
                  <a:pt x="456" y="682"/>
                  <a:pt x="455" y="681"/>
                </a:cubicBezTo>
                <a:cubicBezTo>
                  <a:pt x="454" y="680"/>
                  <a:pt x="453" y="679"/>
                  <a:pt x="452" y="678"/>
                </a:cubicBezTo>
                <a:cubicBezTo>
                  <a:pt x="452" y="678"/>
                  <a:pt x="451" y="678"/>
                  <a:pt x="450" y="678"/>
                </a:cubicBezTo>
                <a:cubicBezTo>
                  <a:pt x="449" y="678"/>
                  <a:pt x="450" y="677"/>
                  <a:pt x="450" y="677"/>
                </a:cubicBezTo>
                <a:cubicBezTo>
                  <a:pt x="451" y="676"/>
                  <a:pt x="450" y="674"/>
                  <a:pt x="450" y="673"/>
                </a:cubicBezTo>
                <a:cubicBezTo>
                  <a:pt x="449" y="671"/>
                  <a:pt x="448" y="671"/>
                  <a:pt x="447" y="670"/>
                </a:cubicBezTo>
                <a:cubicBezTo>
                  <a:pt x="445" y="670"/>
                  <a:pt x="442" y="667"/>
                  <a:pt x="442" y="666"/>
                </a:cubicBezTo>
                <a:cubicBezTo>
                  <a:pt x="442" y="664"/>
                  <a:pt x="440" y="663"/>
                  <a:pt x="439" y="662"/>
                </a:cubicBezTo>
                <a:cubicBezTo>
                  <a:pt x="439" y="662"/>
                  <a:pt x="439" y="663"/>
                  <a:pt x="439" y="663"/>
                </a:cubicBezTo>
                <a:cubicBezTo>
                  <a:pt x="438" y="663"/>
                  <a:pt x="438" y="663"/>
                  <a:pt x="438" y="663"/>
                </a:cubicBezTo>
                <a:cubicBezTo>
                  <a:pt x="438" y="664"/>
                  <a:pt x="438" y="666"/>
                  <a:pt x="438" y="667"/>
                </a:cubicBezTo>
                <a:cubicBezTo>
                  <a:pt x="439" y="668"/>
                  <a:pt x="439" y="668"/>
                  <a:pt x="440" y="669"/>
                </a:cubicBezTo>
                <a:cubicBezTo>
                  <a:pt x="439" y="675"/>
                  <a:pt x="441" y="681"/>
                  <a:pt x="442" y="687"/>
                </a:cubicBezTo>
                <a:cubicBezTo>
                  <a:pt x="442" y="688"/>
                  <a:pt x="443" y="688"/>
                  <a:pt x="443" y="689"/>
                </a:cubicBezTo>
                <a:cubicBezTo>
                  <a:pt x="443" y="690"/>
                  <a:pt x="443" y="692"/>
                  <a:pt x="443" y="693"/>
                </a:cubicBezTo>
                <a:cubicBezTo>
                  <a:pt x="445" y="696"/>
                  <a:pt x="447" y="699"/>
                  <a:pt x="448" y="702"/>
                </a:cubicBezTo>
                <a:cubicBezTo>
                  <a:pt x="449" y="703"/>
                  <a:pt x="448" y="704"/>
                  <a:pt x="448" y="704"/>
                </a:cubicBezTo>
                <a:cubicBezTo>
                  <a:pt x="449" y="705"/>
                  <a:pt x="451" y="704"/>
                  <a:pt x="450" y="706"/>
                </a:cubicBezTo>
                <a:cubicBezTo>
                  <a:pt x="450" y="707"/>
                  <a:pt x="449" y="706"/>
                  <a:pt x="448" y="707"/>
                </a:cubicBezTo>
                <a:cubicBezTo>
                  <a:pt x="448" y="709"/>
                  <a:pt x="449" y="711"/>
                  <a:pt x="447" y="713"/>
                </a:cubicBezTo>
                <a:cubicBezTo>
                  <a:pt x="446" y="713"/>
                  <a:pt x="446" y="713"/>
                  <a:pt x="445" y="713"/>
                </a:cubicBezTo>
                <a:cubicBezTo>
                  <a:pt x="445" y="712"/>
                  <a:pt x="444" y="711"/>
                  <a:pt x="443" y="711"/>
                </a:cubicBezTo>
                <a:cubicBezTo>
                  <a:pt x="445" y="709"/>
                  <a:pt x="445" y="707"/>
                  <a:pt x="444" y="704"/>
                </a:cubicBezTo>
                <a:cubicBezTo>
                  <a:pt x="444" y="704"/>
                  <a:pt x="443" y="704"/>
                  <a:pt x="443" y="704"/>
                </a:cubicBezTo>
                <a:cubicBezTo>
                  <a:pt x="443" y="703"/>
                  <a:pt x="443" y="703"/>
                  <a:pt x="444" y="702"/>
                </a:cubicBezTo>
                <a:cubicBezTo>
                  <a:pt x="440" y="700"/>
                  <a:pt x="439" y="695"/>
                  <a:pt x="436" y="692"/>
                </a:cubicBezTo>
                <a:cubicBezTo>
                  <a:pt x="437" y="691"/>
                  <a:pt x="437" y="690"/>
                  <a:pt x="437" y="689"/>
                </a:cubicBezTo>
                <a:cubicBezTo>
                  <a:pt x="434" y="687"/>
                  <a:pt x="435" y="684"/>
                  <a:pt x="432" y="682"/>
                </a:cubicBezTo>
                <a:cubicBezTo>
                  <a:pt x="432" y="681"/>
                  <a:pt x="432" y="679"/>
                  <a:pt x="431" y="677"/>
                </a:cubicBezTo>
                <a:cubicBezTo>
                  <a:pt x="429" y="676"/>
                  <a:pt x="427" y="678"/>
                  <a:pt x="425" y="678"/>
                </a:cubicBezTo>
                <a:cubicBezTo>
                  <a:pt x="425" y="677"/>
                  <a:pt x="425" y="676"/>
                  <a:pt x="426" y="675"/>
                </a:cubicBezTo>
                <a:cubicBezTo>
                  <a:pt x="426" y="675"/>
                  <a:pt x="427" y="675"/>
                  <a:pt x="428" y="675"/>
                </a:cubicBezTo>
                <a:cubicBezTo>
                  <a:pt x="429" y="671"/>
                  <a:pt x="426" y="668"/>
                  <a:pt x="427" y="664"/>
                </a:cubicBezTo>
                <a:cubicBezTo>
                  <a:pt x="425" y="664"/>
                  <a:pt x="425" y="661"/>
                  <a:pt x="423" y="661"/>
                </a:cubicBezTo>
                <a:cubicBezTo>
                  <a:pt x="422" y="660"/>
                  <a:pt x="423" y="659"/>
                  <a:pt x="422" y="658"/>
                </a:cubicBezTo>
                <a:cubicBezTo>
                  <a:pt x="421" y="657"/>
                  <a:pt x="422" y="656"/>
                  <a:pt x="422" y="655"/>
                </a:cubicBezTo>
                <a:cubicBezTo>
                  <a:pt x="423" y="652"/>
                  <a:pt x="423" y="650"/>
                  <a:pt x="421" y="647"/>
                </a:cubicBezTo>
                <a:cubicBezTo>
                  <a:pt x="421" y="647"/>
                  <a:pt x="421" y="647"/>
                  <a:pt x="420" y="647"/>
                </a:cubicBezTo>
                <a:cubicBezTo>
                  <a:pt x="419" y="649"/>
                  <a:pt x="420" y="650"/>
                  <a:pt x="420" y="651"/>
                </a:cubicBezTo>
                <a:cubicBezTo>
                  <a:pt x="419" y="652"/>
                  <a:pt x="418" y="653"/>
                  <a:pt x="417" y="654"/>
                </a:cubicBezTo>
                <a:cubicBezTo>
                  <a:pt x="416" y="653"/>
                  <a:pt x="414" y="653"/>
                  <a:pt x="412" y="653"/>
                </a:cubicBezTo>
                <a:cubicBezTo>
                  <a:pt x="412" y="651"/>
                  <a:pt x="410" y="649"/>
                  <a:pt x="411" y="647"/>
                </a:cubicBezTo>
                <a:cubicBezTo>
                  <a:pt x="410" y="646"/>
                  <a:pt x="409" y="647"/>
                  <a:pt x="409" y="645"/>
                </a:cubicBezTo>
                <a:cubicBezTo>
                  <a:pt x="407" y="645"/>
                  <a:pt x="407" y="647"/>
                  <a:pt x="405" y="647"/>
                </a:cubicBezTo>
                <a:cubicBezTo>
                  <a:pt x="405" y="646"/>
                  <a:pt x="405" y="644"/>
                  <a:pt x="405" y="642"/>
                </a:cubicBezTo>
                <a:cubicBezTo>
                  <a:pt x="406" y="641"/>
                  <a:pt x="406" y="642"/>
                  <a:pt x="407" y="641"/>
                </a:cubicBezTo>
                <a:cubicBezTo>
                  <a:pt x="407" y="641"/>
                  <a:pt x="407" y="640"/>
                  <a:pt x="407" y="639"/>
                </a:cubicBezTo>
                <a:cubicBezTo>
                  <a:pt x="408" y="638"/>
                  <a:pt x="410" y="637"/>
                  <a:pt x="411" y="635"/>
                </a:cubicBezTo>
                <a:cubicBezTo>
                  <a:pt x="411" y="634"/>
                  <a:pt x="411" y="633"/>
                  <a:pt x="411" y="631"/>
                </a:cubicBezTo>
                <a:cubicBezTo>
                  <a:pt x="410" y="631"/>
                  <a:pt x="409" y="631"/>
                  <a:pt x="407" y="631"/>
                </a:cubicBezTo>
                <a:cubicBezTo>
                  <a:pt x="406" y="629"/>
                  <a:pt x="409" y="627"/>
                  <a:pt x="406" y="626"/>
                </a:cubicBezTo>
                <a:cubicBezTo>
                  <a:pt x="406" y="624"/>
                  <a:pt x="407" y="625"/>
                  <a:pt x="408" y="624"/>
                </a:cubicBezTo>
                <a:cubicBezTo>
                  <a:pt x="408" y="622"/>
                  <a:pt x="410" y="620"/>
                  <a:pt x="411" y="618"/>
                </a:cubicBezTo>
                <a:cubicBezTo>
                  <a:pt x="409" y="617"/>
                  <a:pt x="407" y="616"/>
                  <a:pt x="405" y="617"/>
                </a:cubicBezTo>
                <a:cubicBezTo>
                  <a:pt x="404" y="619"/>
                  <a:pt x="403" y="621"/>
                  <a:pt x="403" y="623"/>
                </a:cubicBezTo>
                <a:cubicBezTo>
                  <a:pt x="398" y="626"/>
                  <a:pt x="396" y="630"/>
                  <a:pt x="397" y="636"/>
                </a:cubicBezTo>
                <a:cubicBezTo>
                  <a:pt x="396" y="637"/>
                  <a:pt x="394" y="636"/>
                  <a:pt x="394" y="638"/>
                </a:cubicBezTo>
                <a:cubicBezTo>
                  <a:pt x="393" y="632"/>
                  <a:pt x="395" y="626"/>
                  <a:pt x="395" y="620"/>
                </a:cubicBezTo>
                <a:cubicBezTo>
                  <a:pt x="394" y="620"/>
                  <a:pt x="394" y="619"/>
                  <a:pt x="393" y="619"/>
                </a:cubicBezTo>
                <a:cubicBezTo>
                  <a:pt x="392" y="618"/>
                  <a:pt x="392" y="619"/>
                  <a:pt x="391" y="620"/>
                </a:cubicBezTo>
                <a:cubicBezTo>
                  <a:pt x="391" y="623"/>
                  <a:pt x="390" y="625"/>
                  <a:pt x="390" y="628"/>
                </a:cubicBezTo>
                <a:cubicBezTo>
                  <a:pt x="389" y="628"/>
                  <a:pt x="389" y="629"/>
                  <a:pt x="388" y="630"/>
                </a:cubicBezTo>
                <a:cubicBezTo>
                  <a:pt x="389" y="633"/>
                  <a:pt x="386" y="636"/>
                  <a:pt x="387" y="640"/>
                </a:cubicBezTo>
                <a:cubicBezTo>
                  <a:pt x="387" y="641"/>
                  <a:pt x="386" y="641"/>
                  <a:pt x="386" y="641"/>
                </a:cubicBezTo>
                <a:cubicBezTo>
                  <a:pt x="385" y="641"/>
                  <a:pt x="385" y="641"/>
                  <a:pt x="385" y="641"/>
                </a:cubicBezTo>
                <a:cubicBezTo>
                  <a:pt x="385" y="639"/>
                  <a:pt x="385" y="638"/>
                  <a:pt x="385" y="636"/>
                </a:cubicBezTo>
                <a:cubicBezTo>
                  <a:pt x="385" y="635"/>
                  <a:pt x="384" y="633"/>
                  <a:pt x="385" y="632"/>
                </a:cubicBezTo>
                <a:cubicBezTo>
                  <a:pt x="385" y="630"/>
                  <a:pt x="385" y="628"/>
                  <a:pt x="385" y="627"/>
                </a:cubicBezTo>
                <a:cubicBezTo>
                  <a:pt x="385" y="626"/>
                  <a:pt x="385" y="625"/>
                  <a:pt x="386" y="624"/>
                </a:cubicBezTo>
                <a:cubicBezTo>
                  <a:pt x="387" y="622"/>
                  <a:pt x="386" y="620"/>
                  <a:pt x="384" y="618"/>
                </a:cubicBezTo>
                <a:cubicBezTo>
                  <a:pt x="383" y="620"/>
                  <a:pt x="383" y="622"/>
                  <a:pt x="383" y="624"/>
                </a:cubicBezTo>
                <a:cubicBezTo>
                  <a:pt x="383" y="624"/>
                  <a:pt x="382" y="624"/>
                  <a:pt x="382" y="624"/>
                </a:cubicBezTo>
                <a:cubicBezTo>
                  <a:pt x="380" y="628"/>
                  <a:pt x="381" y="632"/>
                  <a:pt x="380" y="636"/>
                </a:cubicBezTo>
                <a:cubicBezTo>
                  <a:pt x="380" y="637"/>
                  <a:pt x="379" y="637"/>
                  <a:pt x="379" y="637"/>
                </a:cubicBezTo>
                <a:cubicBezTo>
                  <a:pt x="378" y="638"/>
                  <a:pt x="379" y="639"/>
                  <a:pt x="379" y="640"/>
                </a:cubicBezTo>
                <a:cubicBezTo>
                  <a:pt x="379" y="640"/>
                  <a:pt x="378" y="641"/>
                  <a:pt x="377" y="641"/>
                </a:cubicBezTo>
                <a:cubicBezTo>
                  <a:pt x="378" y="644"/>
                  <a:pt x="377" y="648"/>
                  <a:pt x="376" y="651"/>
                </a:cubicBezTo>
                <a:cubicBezTo>
                  <a:pt x="376" y="651"/>
                  <a:pt x="375" y="651"/>
                  <a:pt x="374" y="651"/>
                </a:cubicBezTo>
                <a:cubicBezTo>
                  <a:pt x="375" y="653"/>
                  <a:pt x="374" y="655"/>
                  <a:pt x="373" y="658"/>
                </a:cubicBezTo>
                <a:cubicBezTo>
                  <a:pt x="372" y="659"/>
                  <a:pt x="371" y="660"/>
                  <a:pt x="370" y="661"/>
                </a:cubicBezTo>
                <a:cubicBezTo>
                  <a:pt x="370" y="662"/>
                  <a:pt x="370" y="663"/>
                  <a:pt x="370" y="663"/>
                </a:cubicBezTo>
                <a:cubicBezTo>
                  <a:pt x="369" y="664"/>
                  <a:pt x="368" y="663"/>
                  <a:pt x="367" y="664"/>
                </a:cubicBezTo>
                <a:cubicBezTo>
                  <a:pt x="366" y="665"/>
                  <a:pt x="365" y="666"/>
                  <a:pt x="364" y="667"/>
                </a:cubicBezTo>
                <a:cubicBezTo>
                  <a:pt x="362" y="667"/>
                  <a:pt x="360" y="668"/>
                  <a:pt x="360" y="670"/>
                </a:cubicBezTo>
                <a:cubicBezTo>
                  <a:pt x="358" y="671"/>
                  <a:pt x="356" y="671"/>
                  <a:pt x="355" y="672"/>
                </a:cubicBezTo>
                <a:cubicBezTo>
                  <a:pt x="354" y="672"/>
                  <a:pt x="355" y="674"/>
                  <a:pt x="354" y="674"/>
                </a:cubicBezTo>
                <a:cubicBezTo>
                  <a:pt x="352" y="673"/>
                  <a:pt x="352" y="673"/>
                  <a:pt x="351" y="671"/>
                </a:cubicBezTo>
                <a:cubicBezTo>
                  <a:pt x="350" y="671"/>
                  <a:pt x="349" y="671"/>
                  <a:pt x="348" y="671"/>
                </a:cubicBezTo>
                <a:cubicBezTo>
                  <a:pt x="348" y="673"/>
                  <a:pt x="348" y="676"/>
                  <a:pt x="348" y="678"/>
                </a:cubicBezTo>
                <a:cubicBezTo>
                  <a:pt x="348" y="678"/>
                  <a:pt x="349" y="678"/>
                  <a:pt x="349" y="678"/>
                </a:cubicBezTo>
                <a:cubicBezTo>
                  <a:pt x="350" y="679"/>
                  <a:pt x="349" y="680"/>
                  <a:pt x="349" y="680"/>
                </a:cubicBezTo>
                <a:cubicBezTo>
                  <a:pt x="348" y="681"/>
                  <a:pt x="347" y="682"/>
                  <a:pt x="346" y="684"/>
                </a:cubicBezTo>
                <a:cubicBezTo>
                  <a:pt x="344" y="684"/>
                  <a:pt x="342" y="683"/>
                  <a:pt x="340" y="685"/>
                </a:cubicBezTo>
                <a:cubicBezTo>
                  <a:pt x="337" y="683"/>
                  <a:pt x="335" y="682"/>
                  <a:pt x="333" y="680"/>
                </a:cubicBezTo>
                <a:cubicBezTo>
                  <a:pt x="333" y="680"/>
                  <a:pt x="332" y="681"/>
                  <a:pt x="331" y="682"/>
                </a:cubicBezTo>
                <a:cubicBezTo>
                  <a:pt x="331" y="681"/>
                  <a:pt x="331" y="681"/>
                  <a:pt x="330" y="681"/>
                </a:cubicBezTo>
                <a:cubicBezTo>
                  <a:pt x="330" y="682"/>
                  <a:pt x="330" y="684"/>
                  <a:pt x="330" y="685"/>
                </a:cubicBezTo>
                <a:cubicBezTo>
                  <a:pt x="330" y="686"/>
                  <a:pt x="329" y="686"/>
                  <a:pt x="329" y="687"/>
                </a:cubicBezTo>
                <a:cubicBezTo>
                  <a:pt x="329" y="689"/>
                  <a:pt x="329" y="691"/>
                  <a:pt x="329" y="693"/>
                </a:cubicBezTo>
                <a:cubicBezTo>
                  <a:pt x="328" y="693"/>
                  <a:pt x="327" y="694"/>
                  <a:pt x="325" y="695"/>
                </a:cubicBezTo>
                <a:cubicBezTo>
                  <a:pt x="325" y="695"/>
                  <a:pt x="325" y="695"/>
                  <a:pt x="324" y="695"/>
                </a:cubicBezTo>
                <a:cubicBezTo>
                  <a:pt x="322" y="692"/>
                  <a:pt x="322" y="688"/>
                  <a:pt x="322" y="685"/>
                </a:cubicBezTo>
                <a:cubicBezTo>
                  <a:pt x="322" y="682"/>
                  <a:pt x="322" y="679"/>
                  <a:pt x="322" y="676"/>
                </a:cubicBezTo>
                <a:cubicBezTo>
                  <a:pt x="322" y="674"/>
                  <a:pt x="322" y="673"/>
                  <a:pt x="323" y="673"/>
                </a:cubicBezTo>
                <a:cubicBezTo>
                  <a:pt x="322" y="672"/>
                  <a:pt x="322" y="672"/>
                  <a:pt x="322" y="671"/>
                </a:cubicBezTo>
                <a:cubicBezTo>
                  <a:pt x="322" y="670"/>
                  <a:pt x="323" y="670"/>
                  <a:pt x="323" y="670"/>
                </a:cubicBezTo>
                <a:cubicBezTo>
                  <a:pt x="324" y="666"/>
                  <a:pt x="323" y="664"/>
                  <a:pt x="325" y="661"/>
                </a:cubicBezTo>
                <a:cubicBezTo>
                  <a:pt x="323" y="659"/>
                  <a:pt x="325" y="656"/>
                  <a:pt x="325" y="654"/>
                </a:cubicBezTo>
                <a:cubicBezTo>
                  <a:pt x="324" y="653"/>
                  <a:pt x="324" y="653"/>
                  <a:pt x="324" y="652"/>
                </a:cubicBezTo>
                <a:cubicBezTo>
                  <a:pt x="326" y="649"/>
                  <a:pt x="326" y="645"/>
                  <a:pt x="325" y="641"/>
                </a:cubicBezTo>
                <a:cubicBezTo>
                  <a:pt x="327" y="640"/>
                  <a:pt x="328" y="638"/>
                  <a:pt x="328" y="637"/>
                </a:cubicBezTo>
                <a:cubicBezTo>
                  <a:pt x="328" y="634"/>
                  <a:pt x="329" y="633"/>
                  <a:pt x="330" y="633"/>
                </a:cubicBezTo>
                <a:cubicBezTo>
                  <a:pt x="330" y="631"/>
                  <a:pt x="330" y="631"/>
                  <a:pt x="330" y="631"/>
                </a:cubicBezTo>
                <a:cubicBezTo>
                  <a:pt x="330" y="628"/>
                  <a:pt x="331" y="626"/>
                  <a:pt x="331" y="623"/>
                </a:cubicBezTo>
                <a:cubicBezTo>
                  <a:pt x="331" y="621"/>
                  <a:pt x="332" y="619"/>
                  <a:pt x="334" y="617"/>
                </a:cubicBezTo>
                <a:cubicBezTo>
                  <a:pt x="334" y="614"/>
                  <a:pt x="335" y="611"/>
                  <a:pt x="333" y="608"/>
                </a:cubicBezTo>
                <a:cubicBezTo>
                  <a:pt x="335" y="607"/>
                  <a:pt x="335" y="607"/>
                  <a:pt x="337" y="606"/>
                </a:cubicBezTo>
                <a:cubicBezTo>
                  <a:pt x="337" y="604"/>
                  <a:pt x="337" y="602"/>
                  <a:pt x="337" y="601"/>
                </a:cubicBezTo>
                <a:cubicBezTo>
                  <a:pt x="337" y="600"/>
                  <a:pt x="336" y="600"/>
                  <a:pt x="335" y="600"/>
                </a:cubicBezTo>
                <a:cubicBezTo>
                  <a:pt x="335" y="599"/>
                  <a:pt x="335" y="599"/>
                  <a:pt x="335" y="598"/>
                </a:cubicBezTo>
                <a:cubicBezTo>
                  <a:pt x="336" y="597"/>
                  <a:pt x="337" y="598"/>
                  <a:pt x="337" y="597"/>
                </a:cubicBezTo>
                <a:cubicBezTo>
                  <a:pt x="340" y="595"/>
                  <a:pt x="339" y="592"/>
                  <a:pt x="339" y="589"/>
                </a:cubicBezTo>
                <a:cubicBezTo>
                  <a:pt x="338" y="589"/>
                  <a:pt x="337" y="588"/>
                  <a:pt x="336" y="588"/>
                </a:cubicBezTo>
                <a:cubicBezTo>
                  <a:pt x="336" y="588"/>
                  <a:pt x="335" y="588"/>
                  <a:pt x="333" y="588"/>
                </a:cubicBezTo>
                <a:cubicBezTo>
                  <a:pt x="333" y="590"/>
                  <a:pt x="333" y="591"/>
                  <a:pt x="333" y="593"/>
                </a:cubicBezTo>
                <a:cubicBezTo>
                  <a:pt x="331" y="595"/>
                  <a:pt x="328" y="593"/>
                  <a:pt x="326" y="594"/>
                </a:cubicBezTo>
                <a:cubicBezTo>
                  <a:pt x="323" y="595"/>
                  <a:pt x="324" y="598"/>
                  <a:pt x="322" y="599"/>
                </a:cubicBezTo>
                <a:cubicBezTo>
                  <a:pt x="322" y="601"/>
                  <a:pt x="322" y="601"/>
                  <a:pt x="324" y="603"/>
                </a:cubicBezTo>
                <a:cubicBezTo>
                  <a:pt x="322" y="603"/>
                  <a:pt x="321" y="604"/>
                  <a:pt x="320" y="604"/>
                </a:cubicBezTo>
                <a:cubicBezTo>
                  <a:pt x="320" y="605"/>
                  <a:pt x="320" y="606"/>
                  <a:pt x="320" y="606"/>
                </a:cubicBezTo>
                <a:cubicBezTo>
                  <a:pt x="319" y="607"/>
                  <a:pt x="316" y="607"/>
                  <a:pt x="317" y="610"/>
                </a:cubicBezTo>
                <a:cubicBezTo>
                  <a:pt x="314" y="610"/>
                  <a:pt x="312" y="611"/>
                  <a:pt x="310" y="610"/>
                </a:cubicBezTo>
                <a:cubicBezTo>
                  <a:pt x="309" y="609"/>
                  <a:pt x="307" y="611"/>
                  <a:pt x="306" y="611"/>
                </a:cubicBezTo>
                <a:cubicBezTo>
                  <a:pt x="304" y="611"/>
                  <a:pt x="304" y="612"/>
                  <a:pt x="303" y="613"/>
                </a:cubicBezTo>
                <a:cubicBezTo>
                  <a:pt x="303" y="614"/>
                  <a:pt x="302" y="613"/>
                  <a:pt x="302" y="614"/>
                </a:cubicBezTo>
                <a:cubicBezTo>
                  <a:pt x="302" y="615"/>
                  <a:pt x="302" y="615"/>
                  <a:pt x="302" y="616"/>
                </a:cubicBezTo>
                <a:cubicBezTo>
                  <a:pt x="301" y="616"/>
                  <a:pt x="301" y="616"/>
                  <a:pt x="301" y="616"/>
                </a:cubicBezTo>
                <a:cubicBezTo>
                  <a:pt x="300" y="618"/>
                  <a:pt x="299" y="619"/>
                  <a:pt x="297" y="620"/>
                </a:cubicBezTo>
                <a:cubicBezTo>
                  <a:pt x="295" y="620"/>
                  <a:pt x="292" y="621"/>
                  <a:pt x="290" y="619"/>
                </a:cubicBezTo>
                <a:cubicBezTo>
                  <a:pt x="289" y="620"/>
                  <a:pt x="289" y="620"/>
                  <a:pt x="289" y="620"/>
                </a:cubicBezTo>
                <a:cubicBezTo>
                  <a:pt x="288" y="618"/>
                  <a:pt x="286" y="617"/>
                  <a:pt x="284" y="618"/>
                </a:cubicBezTo>
                <a:cubicBezTo>
                  <a:pt x="283" y="617"/>
                  <a:pt x="282" y="616"/>
                  <a:pt x="281" y="615"/>
                </a:cubicBezTo>
                <a:cubicBezTo>
                  <a:pt x="278" y="615"/>
                  <a:pt x="275" y="613"/>
                  <a:pt x="273" y="614"/>
                </a:cubicBezTo>
                <a:cubicBezTo>
                  <a:pt x="270" y="615"/>
                  <a:pt x="267" y="615"/>
                  <a:pt x="264" y="615"/>
                </a:cubicBezTo>
                <a:cubicBezTo>
                  <a:pt x="264" y="615"/>
                  <a:pt x="264" y="616"/>
                  <a:pt x="264" y="616"/>
                </a:cubicBezTo>
                <a:cubicBezTo>
                  <a:pt x="263" y="617"/>
                  <a:pt x="262" y="616"/>
                  <a:pt x="260" y="617"/>
                </a:cubicBezTo>
                <a:cubicBezTo>
                  <a:pt x="260" y="618"/>
                  <a:pt x="260" y="620"/>
                  <a:pt x="260" y="621"/>
                </a:cubicBezTo>
                <a:cubicBezTo>
                  <a:pt x="262" y="623"/>
                  <a:pt x="264" y="622"/>
                  <a:pt x="267" y="622"/>
                </a:cubicBezTo>
                <a:cubicBezTo>
                  <a:pt x="267" y="624"/>
                  <a:pt x="267" y="626"/>
                  <a:pt x="267" y="628"/>
                </a:cubicBezTo>
                <a:cubicBezTo>
                  <a:pt x="264" y="629"/>
                  <a:pt x="263" y="626"/>
                  <a:pt x="261" y="626"/>
                </a:cubicBezTo>
                <a:cubicBezTo>
                  <a:pt x="259" y="629"/>
                  <a:pt x="261" y="630"/>
                  <a:pt x="262" y="632"/>
                </a:cubicBezTo>
                <a:cubicBezTo>
                  <a:pt x="263" y="632"/>
                  <a:pt x="265" y="632"/>
                  <a:pt x="265" y="632"/>
                </a:cubicBezTo>
                <a:cubicBezTo>
                  <a:pt x="266" y="633"/>
                  <a:pt x="266" y="634"/>
                  <a:pt x="267" y="634"/>
                </a:cubicBezTo>
                <a:cubicBezTo>
                  <a:pt x="266" y="635"/>
                  <a:pt x="265" y="637"/>
                  <a:pt x="263" y="637"/>
                </a:cubicBezTo>
                <a:cubicBezTo>
                  <a:pt x="263" y="638"/>
                  <a:pt x="264" y="638"/>
                  <a:pt x="264" y="638"/>
                </a:cubicBezTo>
                <a:cubicBezTo>
                  <a:pt x="265" y="639"/>
                  <a:pt x="263" y="640"/>
                  <a:pt x="263" y="641"/>
                </a:cubicBezTo>
                <a:cubicBezTo>
                  <a:pt x="263" y="641"/>
                  <a:pt x="264" y="642"/>
                  <a:pt x="264" y="642"/>
                </a:cubicBezTo>
                <a:cubicBezTo>
                  <a:pt x="264" y="642"/>
                  <a:pt x="263" y="643"/>
                  <a:pt x="263" y="643"/>
                </a:cubicBezTo>
                <a:cubicBezTo>
                  <a:pt x="261" y="643"/>
                  <a:pt x="262" y="641"/>
                  <a:pt x="261" y="641"/>
                </a:cubicBezTo>
                <a:cubicBezTo>
                  <a:pt x="259" y="640"/>
                  <a:pt x="257" y="642"/>
                  <a:pt x="255" y="642"/>
                </a:cubicBezTo>
                <a:cubicBezTo>
                  <a:pt x="254" y="641"/>
                  <a:pt x="253" y="639"/>
                  <a:pt x="251" y="637"/>
                </a:cubicBezTo>
                <a:cubicBezTo>
                  <a:pt x="251" y="636"/>
                  <a:pt x="251" y="635"/>
                  <a:pt x="251" y="634"/>
                </a:cubicBezTo>
                <a:cubicBezTo>
                  <a:pt x="250" y="633"/>
                  <a:pt x="249" y="634"/>
                  <a:pt x="249" y="633"/>
                </a:cubicBezTo>
                <a:cubicBezTo>
                  <a:pt x="249" y="633"/>
                  <a:pt x="254" y="628"/>
                  <a:pt x="254" y="628"/>
                </a:cubicBezTo>
                <a:cubicBezTo>
                  <a:pt x="254" y="627"/>
                  <a:pt x="254" y="626"/>
                  <a:pt x="254" y="625"/>
                </a:cubicBezTo>
                <a:cubicBezTo>
                  <a:pt x="254" y="623"/>
                  <a:pt x="254" y="622"/>
                  <a:pt x="254" y="621"/>
                </a:cubicBezTo>
                <a:cubicBezTo>
                  <a:pt x="254" y="620"/>
                  <a:pt x="253" y="619"/>
                  <a:pt x="252" y="619"/>
                </a:cubicBezTo>
                <a:cubicBezTo>
                  <a:pt x="251" y="619"/>
                  <a:pt x="251" y="619"/>
                  <a:pt x="250" y="619"/>
                </a:cubicBezTo>
                <a:cubicBezTo>
                  <a:pt x="249" y="619"/>
                  <a:pt x="250" y="620"/>
                  <a:pt x="249" y="621"/>
                </a:cubicBezTo>
                <a:cubicBezTo>
                  <a:pt x="249" y="622"/>
                  <a:pt x="248" y="622"/>
                  <a:pt x="247" y="623"/>
                </a:cubicBezTo>
                <a:cubicBezTo>
                  <a:pt x="245" y="623"/>
                  <a:pt x="244" y="623"/>
                  <a:pt x="242" y="623"/>
                </a:cubicBezTo>
                <a:cubicBezTo>
                  <a:pt x="241" y="623"/>
                  <a:pt x="241" y="622"/>
                  <a:pt x="241" y="621"/>
                </a:cubicBezTo>
                <a:cubicBezTo>
                  <a:pt x="239" y="621"/>
                  <a:pt x="239" y="622"/>
                  <a:pt x="238" y="623"/>
                </a:cubicBezTo>
                <a:cubicBezTo>
                  <a:pt x="238" y="627"/>
                  <a:pt x="238" y="627"/>
                  <a:pt x="236" y="630"/>
                </a:cubicBezTo>
                <a:cubicBezTo>
                  <a:pt x="234" y="627"/>
                  <a:pt x="232" y="624"/>
                  <a:pt x="229" y="623"/>
                </a:cubicBezTo>
                <a:cubicBezTo>
                  <a:pt x="229" y="622"/>
                  <a:pt x="229" y="622"/>
                  <a:pt x="229" y="621"/>
                </a:cubicBezTo>
                <a:cubicBezTo>
                  <a:pt x="228" y="620"/>
                  <a:pt x="227" y="621"/>
                  <a:pt x="227" y="620"/>
                </a:cubicBezTo>
                <a:cubicBezTo>
                  <a:pt x="225" y="620"/>
                  <a:pt x="226" y="617"/>
                  <a:pt x="224" y="618"/>
                </a:cubicBezTo>
                <a:cubicBezTo>
                  <a:pt x="226" y="618"/>
                  <a:pt x="227" y="616"/>
                  <a:pt x="228" y="615"/>
                </a:cubicBezTo>
                <a:cubicBezTo>
                  <a:pt x="229" y="615"/>
                  <a:pt x="230" y="615"/>
                  <a:pt x="230" y="615"/>
                </a:cubicBezTo>
                <a:cubicBezTo>
                  <a:pt x="231" y="614"/>
                  <a:pt x="230" y="613"/>
                  <a:pt x="231" y="612"/>
                </a:cubicBezTo>
                <a:cubicBezTo>
                  <a:pt x="230" y="612"/>
                  <a:pt x="228" y="611"/>
                  <a:pt x="226" y="610"/>
                </a:cubicBezTo>
                <a:cubicBezTo>
                  <a:pt x="228" y="609"/>
                  <a:pt x="228" y="608"/>
                  <a:pt x="229" y="608"/>
                </a:cubicBezTo>
                <a:cubicBezTo>
                  <a:pt x="231" y="608"/>
                  <a:pt x="233" y="607"/>
                  <a:pt x="234" y="604"/>
                </a:cubicBezTo>
                <a:cubicBezTo>
                  <a:pt x="236" y="604"/>
                  <a:pt x="238" y="604"/>
                  <a:pt x="241" y="604"/>
                </a:cubicBezTo>
                <a:cubicBezTo>
                  <a:pt x="241" y="603"/>
                  <a:pt x="242" y="602"/>
                  <a:pt x="242" y="601"/>
                </a:cubicBezTo>
                <a:cubicBezTo>
                  <a:pt x="242" y="601"/>
                  <a:pt x="242" y="600"/>
                  <a:pt x="241" y="600"/>
                </a:cubicBezTo>
                <a:cubicBezTo>
                  <a:pt x="240" y="600"/>
                  <a:pt x="239" y="600"/>
                  <a:pt x="238" y="600"/>
                </a:cubicBezTo>
                <a:cubicBezTo>
                  <a:pt x="237" y="599"/>
                  <a:pt x="237" y="597"/>
                  <a:pt x="237" y="596"/>
                </a:cubicBezTo>
                <a:cubicBezTo>
                  <a:pt x="238" y="595"/>
                  <a:pt x="239" y="594"/>
                  <a:pt x="240" y="593"/>
                </a:cubicBezTo>
                <a:cubicBezTo>
                  <a:pt x="240" y="591"/>
                  <a:pt x="242" y="589"/>
                  <a:pt x="242" y="588"/>
                </a:cubicBezTo>
                <a:cubicBezTo>
                  <a:pt x="242" y="586"/>
                  <a:pt x="241" y="587"/>
                  <a:pt x="240" y="586"/>
                </a:cubicBezTo>
                <a:cubicBezTo>
                  <a:pt x="240" y="586"/>
                  <a:pt x="240" y="585"/>
                  <a:pt x="240" y="584"/>
                </a:cubicBezTo>
                <a:cubicBezTo>
                  <a:pt x="242" y="585"/>
                  <a:pt x="242" y="582"/>
                  <a:pt x="244" y="582"/>
                </a:cubicBezTo>
                <a:cubicBezTo>
                  <a:pt x="244" y="580"/>
                  <a:pt x="244" y="579"/>
                  <a:pt x="244" y="577"/>
                </a:cubicBezTo>
                <a:cubicBezTo>
                  <a:pt x="241" y="578"/>
                  <a:pt x="242" y="575"/>
                  <a:pt x="240" y="574"/>
                </a:cubicBezTo>
                <a:cubicBezTo>
                  <a:pt x="240" y="572"/>
                  <a:pt x="241" y="572"/>
                  <a:pt x="242" y="571"/>
                </a:cubicBezTo>
                <a:cubicBezTo>
                  <a:pt x="242" y="570"/>
                  <a:pt x="242" y="569"/>
                  <a:pt x="242" y="568"/>
                </a:cubicBezTo>
                <a:cubicBezTo>
                  <a:pt x="241" y="568"/>
                  <a:pt x="240" y="566"/>
                  <a:pt x="238" y="567"/>
                </a:cubicBezTo>
                <a:cubicBezTo>
                  <a:pt x="237" y="567"/>
                  <a:pt x="237" y="569"/>
                  <a:pt x="235" y="569"/>
                </a:cubicBezTo>
                <a:cubicBezTo>
                  <a:pt x="234" y="568"/>
                  <a:pt x="233" y="568"/>
                  <a:pt x="232" y="567"/>
                </a:cubicBezTo>
                <a:cubicBezTo>
                  <a:pt x="233" y="566"/>
                  <a:pt x="234" y="566"/>
                  <a:pt x="235" y="565"/>
                </a:cubicBezTo>
                <a:cubicBezTo>
                  <a:pt x="236" y="565"/>
                  <a:pt x="237" y="565"/>
                  <a:pt x="239" y="565"/>
                </a:cubicBezTo>
                <a:cubicBezTo>
                  <a:pt x="240" y="564"/>
                  <a:pt x="240" y="563"/>
                  <a:pt x="240" y="561"/>
                </a:cubicBezTo>
                <a:cubicBezTo>
                  <a:pt x="241" y="561"/>
                  <a:pt x="242" y="561"/>
                  <a:pt x="243" y="561"/>
                </a:cubicBezTo>
                <a:cubicBezTo>
                  <a:pt x="246" y="558"/>
                  <a:pt x="245" y="555"/>
                  <a:pt x="245" y="552"/>
                </a:cubicBezTo>
                <a:cubicBezTo>
                  <a:pt x="246" y="552"/>
                  <a:pt x="247" y="552"/>
                  <a:pt x="248" y="552"/>
                </a:cubicBezTo>
                <a:cubicBezTo>
                  <a:pt x="248" y="550"/>
                  <a:pt x="248" y="547"/>
                  <a:pt x="248" y="545"/>
                </a:cubicBezTo>
                <a:cubicBezTo>
                  <a:pt x="247" y="545"/>
                  <a:pt x="246" y="545"/>
                  <a:pt x="246" y="545"/>
                </a:cubicBezTo>
                <a:cubicBezTo>
                  <a:pt x="244" y="545"/>
                  <a:pt x="244" y="547"/>
                  <a:pt x="242" y="547"/>
                </a:cubicBezTo>
                <a:cubicBezTo>
                  <a:pt x="242" y="545"/>
                  <a:pt x="243" y="544"/>
                  <a:pt x="244" y="542"/>
                </a:cubicBezTo>
                <a:cubicBezTo>
                  <a:pt x="242" y="541"/>
                  <a:pt x="241" y="540"/>
                  <a:pt x="239" y="540"/>
                </a:cubicBezTo>
                <a:cubicBezTo>
                  <a:pt x="238" y="539"/>
                  <a:pt x="239" y="538"/>
                  <a:pt x="238" y="537"/>
                </a:cubicBezTo>
                <a:cubicBezTo>
                  <a:pt x="237" y="537"/>
                  <a:pt x="237" y="536"/>
                  <a:pt x="236" y="535"/>
                </a:cubicBezTo>
                <a:cubicBezTo>
                  <a:pt x="237" y="535"/>
                  <a:pt x="237" y="535"/>
                  <a:pt x="238" y="535"/>
                </a:cubicBezTo>
                <a:cubicBezTo>
                  <a:pt x="238" y="534"/>
                  <a:pt x="238" y="533"/>
                  <a:pt x="238" y="532"/>
                </a:cubicBezTo>
                <a:cubicBezTo>
                  <a:pt x="241" y="533"/>
                  <a:pt x="244" y="531"/>
                  <a:pt x="248" y="531"/>
                </a:cubicBezTo>
                <a:cubicBezTo>
                  <a:pt x="248" y="530"/>
                  <a:pt x="248" y="528"/>
                  <a:pt x="248" y="526"/>
                </a:cubicBezTo>
                <a:cubicBezTo>
                  <a:pt x="247" y="526"/>
                  <a:pt x="246" y="526"/>
                  <a:pt x="245" y="526"/>
                </a:cubicBezTo>
                <a:cubicBezTo>
                  <a:pt x="244" y="525"/>
                  <a:pt x="246" y="523"/>
                  <a:pt x="244" y="523"/>
                </a:cubicBezTo>
                <a:cubicBezTo>
                  <a:pt x="245" y="521"/>
                  <a:pt x="248" y="522"/>
                  <a:pt x="249" y="520"/>
                </a:cubicBezTo>
                <a:cubicBezTo>
                  <a:pt x="251" y="525"/>
                  <a:pt x="251" y="529"/>
                  <a:pt x="251" y="534"/>
                </a:cubicBezTo>
                <a:cubicBezTo>
                  <a:pt x="251" y="534"/>
                  <a:pt x="252" y="534"/>
                  <a:pt x="253" y="534"/>
                </a:cubicBezTo>
                <a:cubicBezTo>
                  <a:pt x="252" y="535"/>
                  <a:pt x="252" y="535"/>
                  <a:pt x="252" y="535"/>
                </a:cubicBezTo>
                <a:cubicBezTo>
                  <a:pt x="251" y="536"/>
                  <a:pt x="252" y="536"/>
                  <a:pt x="253" y="536"/>
                </a:cubicBezTo>
                <a:cubicBezTo>
                  <a:pt x="255" y="537"/>
                  <a:pt x="257" y="538"/>
                  <a:pt x="260" y="538"/>
                </a:cubicBezTo>
                <a:cubicBezTo>
                  <a:pt x="260" y="535"/>
                  <a:pt x="258" y="534"/>
                  <a:pt x="256" y="534"/>
                </a:cubicBezTo>
                <a:cubicBezTo>
                  <a:pt x="255" y="533"/>
                  <a:pt x="256" y="532"/>
                  <a:pt x="255" y="532"/>
                </a:cubicBezTo>
                <a:cubicBezTo>
                  <a:pt x="256" y="531"/>
                  <a:pt x="256" y="531"/>
                  <a:pt x="257" y="531"/>
                </a:cubicBezTo>
                <a:cubicBezTo>
                  <a:pt x="258" y="530"/>
                  <a:pt x="258" y="528"/>
                  <a:pt x="260" y="526"/>
                </a:cubicBezTo>
                <a:cubicBezTo>
                  <a:pt x="261" y="529"/>
                  <a:pt x="262" y="530"/>
                  <a:pt x="264" y="532"/>
                </a:cubicBezTo>
                <a:cubicBezTo>
                  <a:pt x="265" y="530"/>
                  <a:pt x="267" y="529"/>
                  <a:pt x="267" y="527"/>
                </a:cubicBezTo>
                <a:cubicBezTo>
                  <a:pt x="266" y="526"/>
                  <a:pt x="265" y="527"/>
                  <a:pt x="263" y="526"/>
                </a:cubicBezTo>
                <a:cubicBezTo>
                  <a:pt x="263" y="526"/>
                  <a:pt x="263" y="525"/>
                  <a:pt x="263" y="524"/>
                </a:cubicBezTo>
                <a:cubicBezTo>
                  <a:pt x="263" y="523"/>
                  <a:pt x="262" y="524"/>
                  <a:pt x="261" y="523"/>
                </a:cubicBezTo>
                <a:cubicBezTo>
                  <a:pt x="260" y="522"/>
                  <a:pt x="259" y="521"/>
                  <a:pt x="257" y="520"/>
                </a:cubicBezTo>
                <a:cubicBezTo>
                  <a:pt x="256" y="519"/>
                  <a:pt x="255" y="520"/>
                  <a:pt x="255" y="519"/>
                </a:cubicBezTo>
                <a:cubicBezTo>
                  <a:pt x="254" y="518"/>
                  <a:pt x="255" y="518"/>
                  <a:pt x="256" y="517"/>
                </a:cubicBezTo>
                <a:cubicBezTo>
                  <a:pt x="258" y="516"/>
                  <a:pt x="259" y="517"/>
                  <a:pt x="261" y="518"/>
                </a:cubicBezTo>
                <a:cubicBezTo>
                  <a:pt x="261" y="519"/>
                  <a:pt x="262" y="520"/>
                  <a:pt x="263" y="521"/>
                </a:cubicBezTo>
                <a:cubicBezTo>
                  <a:pt x="263" y="520"/>
                  <a:pt x="264" y="519"/>
                  <a:pt x="264" y="519"/>
                </a:cubicBezTo>
                <a:cubicBezTo>
                  <a:pt x="265" y="519"/>
                  <a:pt x="266" y="519"/>
                  <a:pt x="267" y="519"/>
                </a:cubicBezTo>
                <a:cubicBezTo>
                  <a:pt x="267" y="517"/>
                  <a:pt x="267" y="516"/>
                  <a:pt x="265" y="515"/>
                </a:cubicBezTo>
                <a:cubicBezTo>
                  <a:pt x="265" y="515"/>
                  <a:pt x="264" y="517"/>
                  <a:pt x="263" y="517"/>
                </a:cubicBezTo>
                <a:cubicBezTo>
                  <a:pt x="262" y="514"/>
                  <a:pt x="260" y="512"/>
                  <a:pt x="258" y="510"/>
                </a:cubicBezTo>
                <a:cubicBezTo>
                  <a:pt x="257" y="510"/>
                  <a:pt x="255" y="510"/>
                  <a:pt x="254" y="510"/>
                </a:cubicBezTo>
                <a:cubicBezTo>
                  <a:pt x="253" y="510"/>
                  <a:pt x="254" y="512"/>
                  <a:pt x="252" y="512"/>
                </a:cubicBezTo>
                <a:cubicBezTo>
                  <a:pt x="251" y="510"/>
                  <a:pt x="250" y="508"/>
                  <a:pt x="248" y="507"/>
                </a:cubicBezTo>
                <a:cubicBezTo>
                  <a:pt x="249" y="507"/>
                  <a:pt x="251" y="507"/>
                  <a:pt x="252" y="507"/>
                </a:cubicBezTo>
                <a:cubicBezTo>
                  <a:pt x="253" y="507"/>
                  <a:pt x="253" y="506"/>
                  <a:pt x="254" y="505"/>
                </a:cubicBezTo>
                <a:cubicBezTo>
                  <a:pt x="256" y="505"/>
                  <a:pt x="259" y="505"/>
                  <a:pt x="261" y="505"/>
                </a:cubicBezTo>
                <a:cubicBezTo>
                  <a:pt x="262" y="504"/>
                  <a:pt x="261" y="503"/>
                  <a:pt x="261" y="503"/>
                </a:cubicBezTo>
                <a:cubicBezTo>
                  <a:pt x="263" y="502"/>
                  <a:pt x="263" y="503"/>
                  <a:pt x="263" y="504"/>
                </a:cubicBezTo>
                <a:cubicBezTo>
                  <a:pt x="265" y="504"/>
                  <a:pt x="266" y="504"/>
                  <a:pt x="268" y="504"/>
                </a:cubicBezTo>
                <a:cubicBezTo>
                  <a:pt x="268" y="502"/>
                  <a:pt x="269" y="500"/>
                  <a:pt x="271" y="499"/>
                </a:cubicBezTo>
                <a:cubicBezTo>
                  <a:pt x="271" y="497"/>
                  <a:pt x="270" y="495"/>
                  <a:pt x="271" y="493"/>
                </a:cubicBezTo>
                <a:cubicBezTo>
                  <a:pt x="272" y="491"/>
                  <a:pt x="273" y="490"/>
                  <a:pt x="274" y="489"/>
                </a:cubicBezTo>
                <a:cubicBezTo>
                  <a:pt x="276" y="489"/>
                  <a:pt x="278" y="489"/>
                  <a:pt x="280" y="489"/>
                </a:cubicBezTo>
                <a:cubicBezTo>
                  <a:pt x="280" y="490"/>
                  <a:pt x="280" y="491"/>
                  <a:pt x="281" y="491"/>
                </a:cubicBezTo>
                <a:cubicBezTo>
                  <a:pt x="281" y="492"/>
                  <a:pt x="282" y="492"/>
                  <a:pt x="283" y="492"/>
                </a:cubicBezTo>
                <a:cubicBezTo>
                  <a:pt x="284" y="492"/>
                  <a:pt x="283" y="493"/>
                  <a:pt x="284" y="494"/>
                </a:cubicBezTo>
                <a:cubicBezTo>
                  <a:pt x="284" y="494"/>
                  <a:pt x="285" y="494"/>
                  <a:pt x="285" y="493"/>
                </a:cubicBezTo>
                <a:cubicBezTo>
                  <a:pt x="285" y="492"/>
                  <a:pt x="288" y="491"/>
                  <a:pt x="288" y="489"/>
                </a:cubicBezTo>
                <a:cubicBezTo>
                  <a:pt x="287" y="488"/>
                  <a:pt x="289" y="488"/>
                  <a:pt x="290" y="488"/>
                </a:cubicBezTo>
                <a:cubicBezTo>
                  <a:pt x="292" y="488"/>
                  <a:pt x="293" y="486"/>
                  <a:pt x="294" y="485"/>
                </a:cubicBezTo>
                <a:cubicBezTo>
                  <a:pt x="291" y="483"/>
                  <a:pt x="288" y="486"/>
                  <a:pt x="284" y="485"/>
                </a:cubicBezTo>
                <a:cubicBezTo>
                  <a:pt x="284" y="486"/>
                  <a:pt x="283" y="486"/>
                  <a:pt x="282" y="487"/>
                </a:cubicBezTo>
                <a:cubicBezTo>
                  <a:pt x="280" y="484"/>
                  <a:pt x="276" y="484"/>
                  <a:pt x="272" y="484"/>
                </a:cubicBezTo>
                <a:cubicBezTo>
                  <a:pt x="273" y="482"/>
                  <a:pt x="270" y="480"/>
                  <a:pt x="271" y="478"/>
                </a:cubicBezTo>
                <a:cubicBezTo>
                  <a:pt x="272" y="475"/>
                  <a:pt x="271" y="473"/>
                  <a:pt x="272" y="471"/>
                </a:cubicBezTo>
                <a:cubicBezTo>
                  <a:pt x="275" y="471"/>
                  <a:pt x="275" y="471"/>
                  <a:pt x="277" y="472"/>
                </a:cubicBezTo>
                <a:cubicBezTo>
                  <a:pt x="277" y="474"/>
                  <a:pt x="277" y="475"/>
                  <a:pt x="277" y="477"/>
                </a:cubicBezTo>
                <a:cubicBezTo>
                  <a:pt x="277" y="478"/>
                  <a:pt x="279" y="477"/>
                  <a:pt x="279" y="478"/>
                </a:cubicBezTo>
                <a:cubicBezTo>
                  <a:pt x="280" y="478"/>
                  <a:pt x="281" y="479"/>
                  <a:pt x="281" y="480"/>
                </a:cubicBezTo>
                <a:cubicBezTo>
                  <a:pt x="287" y="482"/>
                  <a:pt x="292" y="481"/>
                  <a:pt x="298" y="480"/>
                </a:cubicBezTo>
                <a:cubicBezTo>
                  <a:pt x="299" y="479"/>
                  <a:pt x="299" y="478"/>
                  <a:pt x="300" y="478"/>
                </a:cubicBezTo>
                <a:cubicBezTo>
                  <a:pt x="300" y="477"/>
                  <a:pt x="300" y="476"/>
                  <a:pt x="300" y="475"/>
                </a:cubicBezTo>
                <a:cubicBezTo>
                  <a:pt x="300" y="475"/>
                  <a:pt x="299" y="474"/>
                  <a:pt x="299" y="474"/>
                </a:cubicBezTo>
                <a:cubicBezTo>
                  <a:pt x="298" y="470"/>
                  <a:pt x="300" y="465"/>
                  <a:pt x="297" y="461"/>
                </a:cubicBezTo>
                <a:cubicBezTo>
                  <a:pt x="297" y="461"/>
                  <a:pt x="296" y="461"/>
                  <a:pt x="295" y="461"/>
                </a:cubicBezTo>
                <a:cubicBezTo>
                  <a:pt x="294" y="460"/>
                  <a:pt x="296" y="457"/>
                  <a:pt x="293" y="456"/>
                </a:cubicBezTo>
                <a:cubicBezTo>
                  <a:pt x="292" y="456"/>
                  <a:pt x="289" y="457"/>
                  <a:pt x="288" y="455"/>
                </a:cubicBezTo>
                <a:cubicBezTo>
                  <a:pt x="287" y="456"/>
                  <a:pt x="287" y="456"/>
                  <a:pt x="287" y="457"/>
                </a:cubicBezTo>
                <a:cubicBezTo>
                  <a:pt x="283" y="457"/>
                  <a:pt x="279" y="459"/>
                  <a:pt x="274" y="458"/>
                </a:cubicBezTo>
                <a:cubicBezTo>
                  <a:pt x="273" y="460"/>
                  <a:pt x="272" y="460"/>
                  <a:pt x="270" y="460"/>
                </a:cubicBezTo>
                <a:cubicBezTo>
                  <a:pt x="270" y="461"/>
                  <a:pt x="270" y="462"/>
                  <a:pt x="270" y="463"/>
                </a:cubicBezTo>
                <a:cubicBezTo>
                  <a:pt x="269" y="463"/>
                  <a:pt x="268" y="463"/>
                  <a:pt x="268" y="464"/>
                </a:cubicBezTo>
                <a:cubicBezTo>
                  <a:pt x="264" y="464"/>
                  <a:pt x="260" y="463"/>
                  <a:pt x="257" y="464"/>
                </a:cubicBezTo>
                <a:cubicBezTo>
                  <a:pt x="255" y="463"/>
                  <a:pt x="253" y="465"/>
                  <a:pt x="251" y="464"/>
                </a:cubicBezTo>
                <a:cubicBezTo>
                  <a:pt x="251" y="463"/>
                  <a:pt x="249" y="463"/>
                  <a:pt x="249" y="463"/>
                </a:cubicBezTo>
                <a:cubicBezTo>
                  <a:pt x="248" y="461"/>
                  <a:pt x="249" y="461"/>
                  <a:pt x="251" y="461"/>
                </a:cubicBezTo>
                <a:cubicBezTo>
                  <a:pt x="250" y="458"/>
                  <a:pt x="252" y="457"/>
                  <a:pt x="252" y="455"/>
                </a:cubicBezTo>
                <a:cubicBezTo>
                  <a:pt x="252" y="454"/>
                  <a:pt x="253" y="455"/>
                  <a:pt x="253" y="454"/>
                </a:cubicBezTo>
                <a:cubicBezTo>
                  <a:pt x="253" y="453"/>
                  <a:pt x="254" y="453"/>
                  <a:pt x="254" y="452"/>
                </a:cubicBezTo>
                <a:cubicBezTo>
                  <a:pt x="255" y="452"/>
                  <a:pt x="257" y="452"/>
                  <a:pt x="259" y="452"/>
                </a:cubicBezTo>
                <a:cubicBezTo>
                  <a:pt x="259" y="450"/>
                  <a:pt x="261" y="451"/>
                  <a:pt x="261" y="450"/>
                </a:cubicBezTo>
                <a:cubicBezTo>
                  <a:pt x="261" y="449"/>
                  <a:pt x="261" y="448"/>
                  <a:pt x="263" y="449"/>
                </a:cubicBezTo>
                <a:cubicBezTo>
                  <a:pt x="263" y="450"/>
                  <a:pt x="264" y="452"/>
                  <a:pt x="267" y="451"/>
                </a:cubicBezTo>
                <a:cubicBezTo>
                  <a:pt x="268" y="451"/>
                  <a:pt x="268" y="448"/>
                  <a:pt x="270" y="448"/>
                </a:cubicBezTo>
                <a:cubicBezTo>
                  <a:pt x="271" y="448"/>
                  <a:pt x="272" y="448"/>
                  <a:pt x="273" y="449"/>
                </a:cubicBezTo>
                <a:cubicBezTo>
                  <a:pt x="273" y="450"/>
                  <a:pt x="273" y="450"/>
                  <a:pt x="273" y="451"/>
                </a:cubicBezTo>
                <a:cubicBezTo>
                  <a:pt x="275" y="451"/>
                  <a:pt x="276" y="451"/>
                  <a:pt x="278" y="451"/>
                </a:cubicBezTo>
                <a:cubicBezTo>
                  <a:pt x="279" y="450"/>
                  <a:pt x="278" y="449"/>
                  <a:pt x="278" y="448"/>
                </a:cubicBezTo>
                <a:cubicBezTo>
                  <a:pt x="278" y="447"/>
                  <a:pt x="277" y="446"/>
                  <a:pt x="276" y="447"/>
                </a:cubicBezTo>
                <a:cubicBezTo>
                  <a:pt x="275" y="445"/>
                  <a:pt x="274" y="443"/>
                  <a:pt x="275" y="441"/>
                </a:cubicBezTo>
                <a:cubicBezTo>
                  <a:pt x="274" y="440"/>
                  <a:pt x="273" y="439"/>
                  <a:pt x="273" y="438"/>
                </a:cubicBezTo>
                <a:cubicBezTo>
                  <a:pt x="274" y="438"/>
                  <a:pt x="275" y="438"/>
                  <a:pt x="276" y="437"/>
                </a:cubicBezTo>
                <a:cubicBezTo>
                  <a:pt x="274" y="436"/>
                  <a:pt x="275" y="434"/>
                  <a:pt x="274" y="434"/>
                </a:cubicBezTo>
                <a:cubicBezTo>
                  <a:pt x="272" y="435"/>
                  <a:pt x="272" y="436"/>
                  <a:pt x="272" y="437"/>
                </a:cubicBezTo>
                <a:cubicBezTo>
                  <a:pt x="271" y="437"/>
                  <a:pt x="270" y="437"/>
                  <a:pt x="269" y="437"/>
                </a:cubicBezTo>
                <a:cubicBezTo>
                  <a:pt x="268" y="438"/>
                  <a:pt x="268" y="441"/>
                  <a:pt x="267" y="443"/>
                </a:cubicBezTo>
                <a:cubicBezTo>
                  <a:pt x="265" y="443"/>
                  <a:pt x="263" y="442"/>
                  <a:pt x="261" y="443"/>
                </a:cubicBezTo>
                <a:cubicBezTo>
                  <a:pt x="260" y="443"/>
                  <a:pt x="257" y="443"/>
                  <a:pt x="258" y="441"/>
                </a:cubicBezTo>
                <a:cubicBezTo>
                  <a:pt x="257" y="441"/>
                  <a:pt x="257" y="441"/>
                  <a:pt x="256" y="441"/>
                </a:cubicBezTo>
                <a:cubicBezTo>
                  <a:pt x="256" y="439"/>
                  <a:pt x="256" y="437"/>
                  <a:pt x="256" y="434"/>
                </a:cubicBezTo>
                <a:cubicBezTo>
                  <a:pt x="257" y="434"/>
                  <a:pt x="259" y="434"/>
                  <a:pt x="260" y="434"/>
                </a:cubicBezTo>
                <a:cubicBezTo>
                  <a:pt x="262" y="435"/>
                  <a:pt x="263" y="435"/>
                  <a:pt x="265" y="435"/>
                </a:cubicBezTo>
                <a:cubicBezTo>
                  <a:pt x="265" y="434"/>
                  <a:pt x="265" y="432"/>
                  <a:pt x="267" y="431"/>
                </a:cubicBezTo>
                <a:cubicBezTo>
                  <a:pt x="269" y="431"/>
                  <a:pt x="271" y="431"/>
                  <a:pt x="273" y="431"/>
                </a:cubicBezTo>
                <a:cubicBezTo>
                  <a:pt x="274" y="433"/>
                  <a:pt x="275" y="434"/>
                  <a:pt x="277" y="435"/>
                </a:cubicBezTo>
                <a:cubicBezTo>
                  <a:pt x="278" y="435"/>
                  <a:pt x="279" y="435"/>
                  <a:pt x="280" y="435"/>
                </a:cubicBezTo>
                <a:cubicBezTo>
                  <a:pt x="283" y="436"/>
                  <a:pt x="283" y="439"/>
                  <a:pt x="285" y="440"/>
                </a:cubicBezTo>
                <a:cubicBezTo>
                  <a:pt x="286" y="440"/>
                  <a:pt x="286" y="439"/>
                  <a:pt x="287" y="439"/>
                </a:cubicBezTo>
                <a:cubicBezTo>
                  <a:pt x="287" y="437"/>
                  <a:pt x="287" y="436"/>
                  <a:pt x="287" y="434"/>
                </a:cubicBezTo>
                <a:cubicBezTo>
                  <a:pt x="286" y="434"/>
                  <a:pt x="285" y="434"/>
                  <a:pt x="285" y="434"/>
                </a:cubicBezTo>
                <a:cubicBezTo>
                  <a:pt x="284" y="433"/>
                  <a:pt x="284" y="433"/>
                  <a:pt x="284" y="432"/>
                </a:cubicBezTo>
                <a:cubicBezTo>
                  <a:pt x="281" y="430"/>
                  <a:pt x="279" y="427"/>
                  <a:pt x="277" y="425"/>
                </a:cubicBezTo>
                <a:cubicBezTo>
                  <a:pt x="278" y="423"/>
                  <a:pt x="279" y="421"/>
                  <a:pt x="278" y="418"/>
                </a:cubicBezTo>
                <a:cubicBezTo>
                  <a:pt x="276" y="417"/>
                  <a:pt x="275" y="419"/>
                  <a:pt x="274" y="420"/>
                </a:cubicBezTo>
                <a:cubicBezTo>
                  <a:pt x="273" y="419"/>
                  <a:pt x="274" y="417"/>
                  <a:pt x="274" y="416"/>
                </a:cubicBezTo>
                <a:cubicBezTo>
                  <a:pt x="273" y="415"/>
                  <a:pt x="272" y="414"/>
                  <a:pt x="271" y="413"/>
                </a:cubicBezTo>
                <a:cubicBezTo>
                  <a:pt x="269" y="413"/>
                  <a:pt x="269" y="412"/>
                  <a:pt x="268" y="411"/>
                </a:cubicBezTo>
                <a:cubicBezTo>
                  <a:pt x="267" y="410"/>
                  <a:pt x="266" y="410"/>
                  <a:pt x="265" y="410"/>
                </a:cubicBezTo>
                <a:cubicBezTo>
                  <a:pt x="264" y="408"/>
                  <a:pt x="265" y="405"/>
                  <a:pt x="262" y="404"/>
                </a:cubicBezTo>
                <a:cubicBezTo>
                  <a:pt x="262" y="403"/>
                  <a:pt x="264" y="403"/>
                  <a:pt x="263" y="402"/>
                </a:cubicBezTo>
                <a:cubicBezTo>
                  <a:pt x="265" y="402"/>
                  <a:pt x="266" y="402"/>
                  <a:pt x="267" y="402"/>
                </a:cubicBezTo>
                <a:cubicBezTo>
                  <a:pt x="268" y="400"/>
                  <a:pt x="268" y="399"/>
                  <a:pt x="268" y="398"/>
                </a:cubicBezTo>
                <a:cubicBezTo>
                  <a:pt x="269" y="397"/>
                  <a:pt x="270" y="396"/>
                  <a:pt x="271" y="396"/>
                </a:cubicBezTo>
                <a:cubicBezTo>
                  <a:pt x="271" y="393"/>
                  <a:pt x="271" y="390"/>
                  <a:pt x="271" y="387"/>
                </a:cubicBezTo>
                <a:cubicBezTo>
                  <a:pt x="269" y="387"/>
                  <a:pt x="268" y="386"/>
                  <a:pt x="268" y="385"/>
                </a:cubicBezTo>
                <a:cubicBezTo>
                  <a:pt x="267" y="382"/>
                  <a:pt x="265" y="380"/>
                  <a:pt x="262" y="379"/>
                </a:cubicBezTo>
                <a:cubicBezTo>
                  <a:pt x="262" y="378"/>
                  <a:pt x="262" y="377"/>
                  <a:pt x="262" y="376"/>
                </a:cubicBezTo>
                <a:cubicBezTo>
                  <a:pt x="259" y="374"/>
                  <a:pt x="259" y="374"/>
                  <a:pt x="257" y="377"/>
                </a:cubicBezTo>
                <a:cubicBezTo>
                  <a:pt x="258" y="378"/>
                  <a:pt x="259" y="378"/>
                  <a:pt x="260" y="380"/>
                </a:cubicBezTo>
                <a:cubicBezTo>
                  <a:pt x="259" y="381"/>
                  <a:pt x="259" y="382"/>
                  <a:pt x="259" y="384"/>
                </a:cubicBezTo>
                <a:cubicBezTo>
                  <a:pt x="260" y="384"/>
                  <a:pt x="261" y="385"/>
                  <a:pt x="261" y="386"/>
                </a:cubicBezTo>
                <a:cubicBezTo>
                  <a:pt x="259" y="387"/>
                  <a:pt x="259" y="385"/>
                  <a:pt x="258" y="385"/>
                </a:cubicBezTo>
                <a:cubicBezTo>
                  <a:pt x="257" y="384"/>
                  <a:pt x="258" y="384"/>
                  <a:pt x="258" y="384"/>
                </a:cubicBezTo>
                <a:cubicBezTo>
                  <a:pt x="259" y="380"/>
                  <a:pt x="258" y="378"/>
                  <a:pt x="254" y="377"/>
                </a:cubicBezTo>
                <a:cubicBezTo>
                  <a:pt x="252" y="376"/>
                  <a:pt x="251" y="375"/>
                  <a:pt x="251" y="373"/>
                </a:cubicBezTo>
                <a:cubicBezTo>
                  <a:pt x="251" y="372"/>
                  <a:pt x="250" y="371"/>
                  <a:pt x="249" y="370"/>
                </a:cubicBezTo>
                <a:cubicBezTo>
                  <a:pt x="249" y="369"/>
                  <a:pt x="249" y="369"/>
                  <a:pt x="249" y="368"/>
                </a:cubicBezTo>
                <a:cubicBezTo>
                  <a:pt x="249" y="367"/>
                  <a:pt x="249" y="367"/>
                  <a:pt x="249" y="367"/>
                </a:cubicBezTo>
                <a:cubicBezTo>
                  <a:pt x="250" y="366"/>
                  <a:pt x="251" y="365"/>
                  <a:pt x="252" y="364"/>
                </a:cubicBezTo>
                <a:cubicBezTo>
                  <a:pt x="254" y="364"/>
                  <a:pt x="255" y="365"/>
                  <a:pt x="257" y="365"/>
                </a:cubicBezTo>
                <a:cubicBezTo>
                  <a:pt x="257" y="366"/>
                  <a:pt x="257" y="366"/>
                  <a:pt x="258" y="367"/>
                </a:cubicBezTo>
                <a:cubicBezTo>
                  <a:pt x="259" y="367"/>
                  <a:pt x="260" y="367"/>
                  <a:pt x="262" y="367"/>
                </a:cubicBezTo>
                <a:cubicBezTo>
                  <a:pt x="263" y="368"/>
                  <a:pt x="265" y="368"/>
                  <a:pt x="265" y="370"/>
                </a:cubicBezTo>
                <a:cubicBezTo>
                  <a:pt x="267" y="370"/>
                  <a:pt x="268" y="370"/>
                  <a:pt x="269" y="370"/>
                </a:cubicBezTo>
                <a:cubicBezTo>
                  <a:pt x="269" y="369"/>
                  <a:pt x="269" y="368"/>
                  <a:pt x="269" y="367"/>
                </a:cubicBezTo>
                <a:cubicBezTo>
                  <a:pt x="270" y="367"/>
                  <a:pt x="270" y="367"/>
                  <a:pt x="271" y="367"/>
                </a:cubicBezTo>
                <a:cubicBezTo>
                  <a:pt x="271" y="366"/>
                  <a:pt x="271" y="365"/>
                  <a:pt x="271" y="365"/>
                </a:cubicBezTo>
                <a:cubicBezTo>
                  <a:pt x="271" y="365"/>
                  <a:pt x="271" y="364"/>
                  <a:pt x="271" y="364"/>
                </a:cubicBezTo>
                <a:cubicBezTo>
                  <a:pt x="268" y="364"/>
                  <a:pt x="268" y="360"/>
                  <a:pt x="265" y="360"/>
                </a:cubicBezTo>
                <a:cubicBezTo>
                  <a:pt x="265" y="357"/>
                  <a:pt x="265" y="355"/>
                  <a:pt x="265" y="352"/>
                </a:cubicBezTo>
                <a:cubicBezTo>
                  <a:pt x="266" y="351"/>
                  <a:pt x="268" y="352"/>
                  <a:pt x="269" y="352"/>
                </a:cubicBezTo>
                <a:cubicBezTo>
                  <a:pt x="270" y="354"/>
                  <a:pt x="274" y="354"/>
                  <a:pt x="274" y="358"/>
                </a:cubicBezTo>
                <a:cubicBezTo>
                  <a:pt x="276" y="360"/>
                  <a:pt x="277" y="362"/>
                  <a:pt x="280" y="364"/>
                </a:cubicBezTo>
                <a:cubicBezTo>
                  <a:pt x="281" y="365"/>
                  <a:pt x="282" y="366"/>
                  <a:pt x="281" y="367"/>
                </a:cubicBezTo>
                <a:cubicBezTo>
                  <a:pt x="282" y="368"/>
                  <a:pt x="283" y="368"/>
                  <a:pt x="284" y="368"/>
                </a:cubicBezTo>
                <a:cubicBezTo>
                  <a:pt x="285" y="371"/>
                  <a:pt x="288" y="372"/>
                  <a:pt x="291" y="374"/>
                </a:cubicBezTo>
                <a:cubicBezTo>
                  <a:pt x="292" y="372"/>
                  <a:pt x="294" y="372"/>
                  <a:pt x="295" y="370"/>
                </a:cubicBezTo>
                <a:cubicBezTo>
                  <a:pt x="295" y="369"/>
                  <a:pt x="295" y="368"/>
                  <a:pt x="295" y="367"/>
                </a:cubicBezTo>
                <a:cubicBezTo>
                  <a:pt x="294" y="366"/>
                  <a:pt x="293" y="366"/>
                  <a:pt x="291" y="366"/>
                </a:cubicBezTo>
                <a:cubicBezTo>
                  <a:pt x="291" y="366"/>
                  <a:pt x="291" y="368"/>
                  <a:pt x="290" y="368"/>
                </a:cubicBezTo>
                <a:cubicBezTo>
                  <a:pt x="289" y="368"/>
                  <a:pt x="289" y="369"/>
                  <a:pt x="289" y="370"/>
                </a:cubicBezTo>
                <a:cubicBezTo>
                  <a:pt x="287" y="368"/>
                  <a:pt x="287" y="368"/>
                  <a:pt x="288" y="363"/>
                </a:cubicBezTo>
                <a:cubicBezTo>
                  <a:pt x="287" y="361"/>
                  <a:pt x="284" y="361"/>
                  <a:pt x="282" y="360"/>
                </a:cubicBezTo>
                <a:cubicBezTo>
                  <a:pt x="282" y="358"/>
                  <a:pt x="282" y="357"/>
                  <a:pt x="282" y="355"/>
                </a:cubicBezTo>
                <a:cubicBezTo>
                  <a:pt x="279" y="354"/>
                  <a:pt x="276" y="353"/>
                  <a:pt x="276" y="350"/>
                </a:cubicBezTo>
                <a:cubicBezTo>
                  <a:pt x="279" y="347"/>
                  <a:pt x="278" y="343"/>
                  <a:pt x="278" y="339"/>
                </a:cubicBezTo>
                <a:cubicBezTo>
                  <a:pt x="279" y="338"/>
                  <a:pt x="280" y="337"/>
                  <a:pt x="281" y="337"/>
                </a:cubicBezTo>
                <a:cubicBezTo>
                  <a:pt x="281" y="335"/>
                  <a:pt x="282" y="334"/>
                  <a:pt x="283" y="333"/>
                </a:cubicBezTo>
                <a:cubicBezTo>
                  <a:pt x="283" y="332"/>
                  <a:pt x="283" y="331"/>
                  <a:pt x="282" y="331"/>
                </a:cubicBezTo>
                <a:cubicBezTo>
                  <a:pt x="283" y="330"/>
                  <a:pt x="283" y="331"/>
                  <a:pt x="284" y="330"/>
                </a:cubicBezTo>
                <a:cubicBezTo>
                  <a:pt x="285" y="329"/>
                  <a:pt x="283" y="327"/>
                  <a:pt x="286" y="327"/>
                </a:cubicBezTo>
                <a:cubicBezTo>
                  <a:pt x="290" y="326"/>
                  <a:pt x="294" y="329"/>
                  <a:pt x="298" y="328"/>
                </a:cubicBezTo>
                <a:cubicBezTo>
                  <a:pt x="303" y="329"/>
                  <a:pt x="302" y="334"/>
                  <a:pt x="306" y="335"/>
                </a:cubicBezTo>
                <a:cubicBezTo>
                  <a:pt x="306" y="337"/>
                  <a:pt x="308" y="338"/>
                  <a:pt x="307" y="340"/>
                </a:cubicBezTo>
                <a:cubicBezTo>
                  <a:pt x="308" y="340"/>
                  <a:pt x="309" y="340"/>
                  <a:pt x="309" y="340"/>
                </a:cubicBezTo>
                <a:cubicBezTo>
                  <a:pt x="309" y="341"/>
                  <a:pt x="309" y="341"/>
                  <a:pt x="308" y="342"/>
                </a:cubicBezTo>
                <a:cubicBezTo>
                  <a:pt x="310" y="341"/>
                  <a:pt x="310" y="345"/>
                  <a:pt x="312" y="344"/>
                </a:cubicBezTo>
                <a:cubicBezTo>
                  <a:pt x="314" y="344"/>
                  <a:pt x="313" y="348"/>
                  <a:pt x="317" y="347"/>
                </a:cubicBezTo>
                <a:cubicBezTo>
                  <a:pt x="315" y="349"/>
                  <a:pt x="315" y="351"/>
                  <a:pt x="315" y="353"/>
                </a:cubicBezTo>
                <a:cubicBezTo>
                  <a:pt x="317" y="355"/>
                  <a:pt x="320" y="356"/>
                  <a:pt x="321" y="358"/>
                </a:cubicBezTo>
                <a:cubicBezTo>
                  <a:pt x="322" y="358"/>
                  <a:pt x="323" y="358"/>
                  <a:pt x="324" y="358"/>
                </a:cubicBezTo>
                <a:cubicBezTo>
                  <a:pt x="325" y="356"/>
                  <a:pt x="325" y="354"/>
                  <a:pt x="327" y="354"/>
                </a:cubicBezTo>
                <a:cubicBezTo>
                  <a:pt x="328" y="353"/>
                  <a:pt x="327" y="352"/>
                  <a:pt x="327" y="351"/>
                </a:cubicBezTo>
                <a:cubicBezTo>
                  <a:pt x="324" y="350"/>
                  <a:pt x="324" y="348"/>
                  <a:pt x="323" y="343"/>
                </a:cubicBezTo>
                <a:cubicBezTo>
                  <a:pt x="320" y="343"/>
                  <a:pt x="319" y="340"/>
                  <a:pt x="318" y="338"/>
                </a:cubicBezTo>
                <a:cubicBezTo>
                  <a:pt x="317" y="337"/>
                  <a:pt x="316" y="337"/>
                  <a:pt x="314" y="336"/>
                </a:cubicBezTo>
                <a:cubicBezTo>
                  <a:pt x="315" y="334"/>
                  <a:pt x="313" y="334"/>
                  <a:pt x="312" y="332"/>
                </a:cubicBezTo>
                <a:cubicBezTo>
                  <a:pt x="311" y="331"/>
                  <a:pt x="310" y="331"/>
                  <a:pt x="309" y="330"/>
                </a:cubicBezTo>
                <a:cubicBezTo>
                  <a:pt x="308" y="329"/>
                  <a:pt x="308" y="328"/>
                  <a:pt x="308" y="327"/>
                </a:cubicBezTo>
                <a:cubicBezTo>
                  <a:pt x="307" y="326"/>
                  <a:pt x="306" y="325"/>
                  <a:pt x="304" y="324"/>
                </a:cubicBezTo>
                <a:cubicBezTo>
                  <a:pt x="304" y="323"/>
                  <a:pt x="304" y="322"/>
                  <a:pt x="304" y="321"/>
                </a:cubicBezTo>
                <a:cubicBezTo>
                  <a:pt x="303" y="320"/>
                  <a:pt x="301" y="321"/>
                  <a:pt x="302" y="318"/>
                </a:cubicBezTo>
                <a:cubicBezTo>
                  <a:pt x="303" y="318"/>
                  <a:pt x="304" y="318"/>
                  <a:pt x="305" y="318"/>
                </a:cubicBezTo>
                <a:cubicBezTo>
                  <a:pt x="306" y="316"/>
                  <a:pt x="305" y="314"/>
                  <a:pt x="304" y="312"/>
                </a:cubicBezTo>
                <a:cubicBezTo>
                  <a:pt x="305" y="311"/>
                  <a:pt x="305" y="311"/>
                  <a:pt x="306" y="310"/>
                </a:cubicBezTo>
                <a:cubicBezTo>
                  <a:pt x="307" y="312"/>
                  <a:pt x="308" y="311"/>
                  <a:pt x="310" y="311"/>
                </a:cubicBezTo>
                <a:cubicBezTo>
                  <a:pt x="311" y="312"/>
                  <a:pt x="310" y="313"/>
                  <a:pt x="311" y="314"/>
                </a:cubicBezTo>
                <a:cubicBezTo>
                  <a:pt x="312" y="314"/>
                  <a:pt x="312" y="315"/>
                  <a:pt x="313" y="315"/>
                </a:cubicBezTo>
                <a:cubicBezTo>
                  <a:pt x="315" y="315"/>
                  <a:pt x="316" y="316"/>
                  <a:pt x="316" y="318"/>
                </a:cubicBezTo>
                <a:cubicBezTo>
                  <a:pt x="317" y="319"/>
                  <a:pt x="318" y="321"/>
                  <a:pt x="320" y="321"/>
                </a:cubicBezTo>
                <a:cubicBezTo>
                  <a:pt x="321" y="322"/>
                  <a:pt x="321" y="324"/>
                  <a:pt x="323" y="324"/>
                </a:cubicBezTo>
                <a:cubicBezTo>
                  <a:pt x="322" y="325"/>
                  <a:pt x="322" y="325"/>
                  <a:pt x="321" y="325"/>
                </a:cubicBezTo>
                <a:cubicBezTo>
                  <a:pt x="323" y="326"/>
                  <a:pt x="324" y="327"/>
                  <a:pt x="325" y="328"/>
                </a:cubicBezTo>
                <a:cubicBezTo>
                  <a:pt x="325" y="329"/>
                  <a:pt x="325" y="330"/>
                  <a:pt x="325" y="330"/>
                </a:cubicBezTo>
                <a:cubicBezTo>
                  <a:pt x="328" y="331"/>
                  <a:pt x="329" y="334"/>
                  <a:pt x="331" y="335"/>
                </a:cubicBezTo>
                <a:cubicBezTo>
                  <a:pt x="331" y="335"/>
                  <a:pt x="332" y="335"/>
                  <a:pt x="333" y="335"/>
                </a:cubicBezTo>
                <a:cubicBezTo>
                  <a:pt x="333" y="336"/>
                  <a:pt x="333" y="336"/>
                  <a:pt x="333" y="337"/>
                </a:cubicBezTo>
                <a:cubicBezTo>
                  <a:pt x="334" y="338"/>
                  <a:pt x="335" y="337"/>
                  <a:pt x="336" y="337"/>
                </a:cubicBezTo>
                <a:cubicBezTo>
                  <a:pt x="336" y="339"/>
                  <a:pt x="336" y="340"/>
                  <a:pt x="338" y="341"/>
                </a:cubicBezTo>
                <a:cubicBezTo>
                  <a:pt x="339" y="342"/>
                  <a:pt x="340" y="342"/>
                  <a:pt x="340" y="344"/>
                </a:cubicBezTo>
                <a:cubicBezTo>
                  <a:pt x="342" y="344"/>
                  <a:pt x="343" y="344"/>
                  <a:pt x="344" y="344"/>
                </a:cubicBezTo>
                <a:cubicBezTo>
                  <a:pt x="345" y="343"/>
                  <a:pt x="346" y="342"/>
                  <a:pt x="347" y="341"/>
                </a:cubicBezTo>
                <a:cubicBezTo>
                  <a:pt x="347" y="340"/>
                  <a:pt x="347" y="339"/>
                  <a:pt x="347" y="337"/>
                </a:cubicBezTo>
                <a:cubicBezTo>
                  <a:pt x="347" y="337"/>
                  <a:pt x="348" y="337"/>
                  <a:pt x="348" y="337"/>
                </a:cubicBezTo>
                <a:cubicBezTo>
                  <a:pt x="348" y="337"/>
                  <a:pt x="348" y="337"/>
                  <a:pt x="349" y="336"/>
                </a:cubicBezTo>
                <a:cubicBezTo>
                  <a:pt x="349" y="334"/>
                  <a:pt x="347" y="333"/>
                  <a:pt x="348" y="331"/>
                </a:cubicBezTo>
                <a:cubicBezTo>
                  <a:pt x="345" y="330"/>
                  <a:pt x="345" y="328"/>
                  <a:pt x="344" y="326"/>
                </a:cubicBezTo>
                <a:cubicBezTo>
                  <a:pt x="343" y="324"/>
                  <a:pt x="340" y="322"/>
                  <a:pt x="338" y="320"/>
                </a:cubicBezTo>
                <a:cubicBezTo>
                  <a:pt x="337" y="320"/>
                  <a:pt x="336" y="320"/>
                  <a:pt x="337" y="320"/>
                </a:cubicBezTo>
                <a:cubicBezTo>
                  <a:pt x="335" y="320"/>
                  <a:pt x="335" y="319"/>
                  <a:pt x="335" y="318"/>
                </a:cubicBezTo>
                <a:cubicBezTo>
                  <a:pt x="332" y="318"/>
                  <a:pt x="331" y="316"/>
                  <a:pt x="329" y="315"/>
                </a:cubicBezTo>
                <a:cubicBezTo>
                  <a:pt x="326" y="314"/>
                  <a:pt x="325" y="311"/>
                  <a:pt x="323" y="310"/>
                </a:cubicBezTo>
                <a:cubicBezTo>
                  <a:pt x="321" y="309"/>
                  <a:pt x="321" y="306"/>
                  <a:pt x="319" y="304"/>
                </a:cubicBezTo>
                <a:cubicBezTo>
                  <a:pt x="319" y="303"/>
                  <a:pt x="319" y="302"/>
                  <a:pt x="319" y="301"/>
                </a:cubicBezTo>
                <a:cubicBezTo>
                  <a:pt x="319" y="301"/>
                  <a:pt x="319" y="301"/>
                  <a:pt x="320" y="301"/>
                </a:cubicBezTo>
                <a:cubicBezTo>
                  <a:pt x="321" y="302"/>
                  <a:pt x="321" y="303"/>
                  <a:pt x="323" y="304"/>
                </a:cubicBezTo>
                <a:cubicBezTo>
                  <a:pt x="324" y="305"/>
                  <a:pt x="326" y="307"/>
                  <a:pt x="327" y="309"/>
                </a:cubicBezTo>
                <a:cubicBezTo>
                  <a:pt x="328" y="310"/>
                  <a:pt x="330" y="311"/>
                  <a:pt x="330" y="313"/>
                </a:cubicBezTo>
                <a:cubicBezTo>
                  <a:pt x="330" y="314"/>
                  <a:pt x="332" y="315"/>
                  <a:pt x="333" y="315"/>
                </a:cubicBezTo>
                <a:cubicBezTo>
                  <a:pt x="334" y="315"/>
                  <a:pt x="334" y="316"/>
                  <a:pt x="334" y="317"/>
                </a:cubicBezTo>
                <a:cubicBezTo>
                  <a:pt x="336" y="317"/>
                  <a:pt x="337" y="317"/>
                  <a:pt x="338" y="316"/>
                </a:cubicBezTo>
                <a:cubicBezTo>
                  <a:pt x="339" y="316"/>
                  <a:pt x="340" y="318"/>
                  <a:pt x="342" y="317"/>
                </a:cubicBezTo>
                <a:cubicBezTo>
                  <a:pt x="342" y="314"/>
                  <a:pt x="342" y="311"/>
                  <a:pt x="342" y="308"/>
                </a:cubicBezTo>
                <a:cubicBezTo>
                  <a:pt x="342" y="307"/>
                  <a:pt x="343" y="307"/>
                  <a:pt x="343" y="307"/>
                </a:cubicBezTo>
                <a:cubicBezTo>
                  <a:pt x="344" y="306"/>
                  <a:pt x="344" y="304"/>
                  <a:pt x="345" y="303"/>
                </a:cubicBezTo>
                <a:cubicBezTo>
                  <a:pt x="347" y="301"/>
                  <a:pt x="349" y="300"/>
                  <a:pt x="351" y="298"/>
                </a:cubicBezTo>
                <a:cubicBezTo>
                  <a:pt x="353" y="299"/>
                  <a:pt x="354" y="296"/>
                  <a:pt x="355" y="297"/>
                </a:cubicBezTo>
                <a:cubicBezTo>
                  <a:pt x="357" y="297"/>
                  <a:pt x="359" y="298"/>
                  <a:pt x="359" y="300"/>
                </a:cubicBezTo>
                <a:cubicBezTo>
                  <a:pt x="360" y="302"/>
                  <a:pt x="362" y="303"/>
                  <a:pt x="363" y="304"/>
                </a:cubicBezTo>
                <a:cubicBezTo>
                  <a:pt x="364" y="305"/>
                  <a:pt x="364" y="306"/>
                  <a:pt x="364" y="306"/>
                </a:cubicBezTo>
                <a:cubicBezTo>
                  <a:pt x="365" y="308"/>
                  <a:pt x="366" y="311"/>
                  <a:pt x="368" y="311"/>
                </a:cubicBezTo>
                <a:cubicBezTo>
                  <a:pt x="369" y="310"/>
                  <a:pt x="369" y="308"/>
                  <a:pt x="369" y="307"/>
                </a:cubicBezTo>
                <a:cubicBezTo>
                  <a:pt x="368" y="307"/>
                  <a:pt x="367" y="306"/>
                  <a:pt x="366" y="306"/>
                </a:cubicBezTo>
                <a:cubicBezTo>
                  <a:pt x="365" y="306"/>
                  <a:pt x="367" y="305"/>
                  <a:pt x="367" y="305"/>
                </a:cubicBezTo>
                <a:cubicBezTo>
                  <a:pt x="367" y="303"/>
                  <a:pt x="364" y="303"/>
                  <a:pt x="365" y="301"/>
                </a:cubicBezTo>
                <a:cubicBezTo>
                  <a:pt x="366" y="300"/>
                  <a:pt x="367" y="301"/>
                  <a:pt x="367" y="302"/>
                </a:cubicBezTo>
                <a:cubicBezTo>
                  <a:pt x="368" y="304"/>
                  <a:pt x="370" y="306"/>
                  <a:pt x="371" y="308"/>
                </a:cubicBezTo>
                <a:cubicBezTo>
                  <a:pt x="371" y="309"/>
                  <a:pt x="371" y="309"/>
                  <a:pt x="371" y="310"/>
                </a:cubicBezTo>
                <a:cubicBezTo>
                  <a:pt x="372" y="310"/>
                  <a:pt x="373" y="311"/>
                  <a:pt x="374" y="311"/>
                </a:cubicBezTo>
                <a:cubicBezTo>
                  <a:pt x="374" y="311"/>
                  <a:pt x="374" y="311"/>
                  <a:pt x="374" y="311"/>
                </a:cubicBezTo>
                <a:cubicBezTo>
                  <a:pt x="375" y="310"/>
                  <a:pt x="375" y="310"/>
                  <a:pt x="374" y="309"/>
                </a:cubicBezTo>
                <a:cubicBezTo>
                  <a:pt x="374" y="307"/>
                  <a:pt x="373" y="305"/>
                  <a:pt x="373" y="304"/>
                </a:cubicBezTo>
                <a:cubicBezTo>
                  <a:pt x="373" y="302"/>
                  <a:pt x="373" y="300"/>
                  <a:pt x="374" y="298"/>
                </a:cubicBezTo>
                <a:cubicBezTo>
                  <a:pt x="373" y="298"/>
                  <a:pt x="372" y="297"/>
                  <a:pt x="372" y="297"/>
                </a:cubicBezTo>
                <a:cubicBezTo>
                  <a:pt x="371" y="295"/>
                  <a:pt x="372" y="293"/>
                  <a:pt x="371" y="291"/>
                </a:cubicBezTo>
                <a:cubicBezTo>
                  <a:pt x="372" y="290"/>
                  <a:pt x="371" y="287"/>
                  <a:pt x="373" y="286"/>
                </a:cubicBezTo>
                <a:cubicBezTo>
                  <a:pt x="375" y="286"/>
                  <a:pt x="378" y="286"/>
                  <a:pt x="380" y="286"/>
                </a:cubicBezTo>
                <a:cubicBezTo>
                  <a:pt x="381" y="285"/>
                  <a:pt x="382" y="285"/>
                  <a:pt x="381" y="283"/>
                </a:cubicBezTo>
                <a:cubicBezTo>
                  <a:pt x="380" y="282"/>
                  <a:pt x="379" y="281"/>
                  <a:pt x="378" y="281"/>
                </a:cubicBezTo>
                <a:cubicBezTo>
                  <a:pt x="378" y="281"/>
                  <a:pt x="378" y="281"/>
                  <a:pt x="378" y="281"/>
                </a:cubicBezTo>
                <a:cubicBezTo>
                  <a:pt x="377" y="282"/>
                  <a:pt x="377" y="284"/>
                  <a:pt x="374" y="283"/>
                </a:cubicBezTo>
                <a:cubicBezTo>
                  <a:pt x="375" y="280"/>
                  <a:pt x="374" y="278"/>
                  <a:pt x="376" y="275"/>
                </a:cubicBezTo>
                <a:cubicBezTo>
                  <a:pt x="376" y="277"/>
                  <a:pt x="379" y="278"/>
                  <a:pt x="381" y="279"/>
                </a:cubicBezTo>
                <a:cubicBezTo>
                  <a:pt x="382" y="278"/>
                  <a:pt x="381" y="277"/>
                  <a:pt x="381" y="276"/>
                </a:cubicBezTo>
                <a:cubicBezTo>
                  <a:pt x="380" y="275"/>
                  <a:pt x="379" y="274"/>
                  <a:pt x="378" y="273"/>
                </a:cubicBezTo>
                <a:cubicBezTo>
                  <a:pt x="379" y="273"/>
                  <a:pt x="379" y="273"/>
                  <a:pt x="379" y="273"/>
                </a:cubicBezTo>
                <a:cubicBezTo>
                  <a:pt x="380" y="271"/>
                  <a:pt x="378" y="270"/>
                  <a:pt x="378" y="269"/>
                </a:cubicBezTo>
                <a:cubicBezTo>
                  <a:pt x="379" y="268"/>
                  <a:pt x="379" y="266"/>
                  <a:pt x="377" y="266"/>
                </a:cubicBezTo>
                <a:cubicBezTo>
                  <a:pt x="378" y="264"/>
                  <a:pt x="379" y="263"/>
                  <a:pt x="377" y="262"/>
                </a:cubicBezTo>
                <a:cubicBezTo>
                  <a:pt x="378" y="261"/>
                  <a:pt x="378" y="261"/>
                  <a:pt x="379" y="261"/>
                </a:cubicBezTo>
                <a:cubicBezTo>
                  <a:pt x="380" y="261"/>
                  <a:pt x="381" y="262"/>
                  <a:pt x="382" y="264"/>
                </a:cubicBezTo>
                <a:cubicBezTo>
                  <a:pt x="385" y="262"/>
                  <a:pt x="385" y="259"/>
                  <a:pt x="385" y="256"/>
                </a:cubicBezTo>
                <a:cubicBezTo>
                  <a:pt x="385" y="256"/>
                  <a:pt x="384" y="255"/>
                  <a:pt x="384" y="255"/>
                </a:cubicBezTo>
                <a:cubicBezTo>
                  <a:pt x="382" y="255"/>
                  <a:pt x="379" y="254"/>
                  <a:pt x="377" y="256"/>
                </a:cubicBezTo>
                <a:cubicBezTo>
                  <a:pt x="375" y="255"/>
                  <a:pt x="374" y="253"/>
                  <a:pt x="371" y="254"/>
                </a:cubicBezTo>
                <a:cubicBezTo>
                  <a:pt x="370" y="251"/>
                  <a:pt x="372" y="249"/>
                  <a:pt x="370" y="246"/>
                </a:cubicBezTo>
                <a:cubicBezTo>
                  <a:pt x="370" y="246"/>
                  <a:pt x="371" y="245"/>
                  <a:pt x="371" y="244"/>
                </a:cubicBezTo>
                <a:cubicBezTo>
                  <a:pt x="372" y="244"/>
                  <a:pt x="374" y="244"/>
                  <a:pt x="376" y="244"/>
                </a:cubicBezTo>
                <a:cubicBezTo>
                  <a:pt x="378" y="247"/>
                  <a:pt x="378" y="250"/>
                  <a:pt x="381" y="253"/>
                </a:cubicBezTo>
                <a:cubicBezTo>
                  <a:pt x="383" y="252"/>
                  <a:pt x="385" y="251"/>
                  <a:pt x="388" y="251"/>
                </a:cubicBezTo>
                <a:cubicBezTo>
                  <a:pt x="388" y="249"/>
                  <a:pt x="388" y="248"/>
                  <a:pt x="389" y="247"/>
                </a:cubicBezTo>
                <a:cubicBezTo>
                  <a:pt x="389" y="246"/>
                  <a:pt x="388" y="246"/>
                  <a:pt x="388" y="246"/>
                </a:cubicBezTo>
                <a:cubicBezTo>
                  <a:pt x="390" y="243"/>
                  <a:pt x="388" y="240"/>
                  <a:pt x="388" y="237"/>
                </a:cubicBezTo>
                <a:cubicBezTo>
                  <a:pt x="387" y="237"/>
                  <a:pt x="386" y="237"/>
                  <a:pt x="385" y="237"/>
                </a:cubicBezTo>
                <a:cubicBezTo>
                  <a:pt x="385" y="237"/>
                  <a:pt x="385" y="236"/>
                  <a:pt x="385" y="235"/>
                </a:cubicBezTo>
                <a:cubicBezTo>
                  <a:pt x="387" y="233"/>
                  <a:pt x="390" y="233"/>
                  <a:pt x="392" y="234"/>
                </a:cubicBezTo>
                <a:cubicBezTo>
                  <a:pt x="393" y="233"/>
                  <a:pt x="393" y="232"/>
                  <a:pt x="393" y="232"/>
                </a:cubicBezTo>
                <a:cubicBezTo>
                  <a:pt x="396" y="231"/>
                  <a:pt x="397" y="232"/>
                  <a:pt x="399" y="233"/>
                </a:cubicBezTo>
                <a:cubicBezTo>
                  <a:pt x="400" y="232"/>
                  <a:pt x="401" y="231"/>
                  <a:pt x="400" y="230"/>
                </a:cubicBezTo>
                <a:cubicBezTo>
                  <a:pt x="400" y="228"/>
                  <a:pt x="399" y="228"/>
                  <a:pt x="399" y="227"/>
                </a:cubicBezTo>
                <a:cubicBezTo>
                  <a:pt x="399" y="227"/>
                  <a:pt x="400" y="227"/>
                  <a:pt x="400" y="227"/>
                </a:cubicBezTo>
                <a:cubicBezTo>
                  <a:pt x="401" y="228"/>
                  <a:pt x="402" y="228"/>
                  <a:pt x="403" y="228"/>
                </a:cubicBezTo>
                <a:cubicBezTo>
                  <a:pt x="403" y="229"/>
                  <a:pt x="404" y="230"/>
                  <a:pt x="405" y="231"/>
                </a:cubicBezTo>
                <a:cubicBezTo>
                  <a:pt x="406" y="231"/>
                  <a:pt x="407" y="231"/>
                  <a:pt x="407" y="233"/>
                </a:cubicBezTo>
                <a:cubicBezTo>
                  <a:pt x="406" y="234"/>
                  <a:pt x="404" y="233"/>
                  <a:pt x="403" y="235"/>
                </a:cubicBezTo>
                <a:cubicBezTo>
                  <a:pt x="403" y="237"/>
                  <a:pt x="403" y="239"/>
                  <a:pt x="403" y="241"/>
                </a:cubicBezTo>
                <a:cubicBezTo>
                  <a:pt x="405" y="241"/>
                  <a:pt x="407" y="241"/>
                  <a:pt x="408" y="241"/>
                </a:cubicBezTo>
                <a:cubicBezTo>
                  <a:pt x="410" y="242"/>
                  <a:pt x="408" y="244"/>
                  <a:pt x="410" y="245"/>
                </a:cubicBezTo>
                <a:cubicBezTo>
                  <a:pt x="410" y="242"/>
                  <a:pt x="412" y="239"/>
                  <a:pt x="410" y="236"/>
                </a:cubicBezTo>
                <a:cubicBezTo>
                  <a:pt x="412" y="234"/>
                  <a:pt x="412" y="231"/>
                  <a:pt x="413" y="228"/>
                </a:cubicBezTo>
                <a:cubicBezTo>
                  <a:pt x="412" y="227"/>
                  <a:pt x="411" y="226"/>
                  <a:pt x="411" y="224"/>
                </a:cubicBezTo>
                <a:cubicBezTo>
                  <a:pt x="412" y="224"/>
                  <a:pt x="414" y="224"/>
                  <a:pt x="415" y="223"/>
                </a:cubicBezTo>
                <a:cubicBezTo>
                  <a:pt x="416" y="224"/>
                  <a:pt x="417" y="226"/>
                  <a:pt x="420" y="225"/>
                </a:cubicBezTo>
                <a:cubicBezTo>
                  <a:pt x="418" y="227"/>
                  <a:pt x="414" y="227"/>
                  <a:pt x="415" y="231"/>
                </a:cubicBezTo>
                <a:cubicBezTo>
                  <a:pt x="415" y="232"/>
                  <a:pt x="416" y="232"/>
                  <a:pt x="417" y="233"/>
                </a:cubicBezTo>
                <a:cubicBezTo>
                  <a:pt x="417" y="235"/>
                  <a:pt x="417" y="236"/>
                  <a:pt x="417" y="238"/>
                </a:cubicBezTo>
                <a:cubicBezTo>
                  <a:pt x="417" y="239"/>
                  <a:pt x="419" y="238"/>
                  <a:pt x="420" y="239"/>
                </a:cubicBezTo>
                <a:cubicBezTo>
                  <a:pt x="420" y="239"/>
                  <a:pt x="420" y="239"/>
                  <a:pt x="420" y="240"/>
                </a:cubicBezTo>
                <a:cubicBezTo>
                  <a:pt x="419" y="240"/>
                  <a:pt x="419" y="240"/>
                  <a:pt x="418" y="240"/>
                </a:cubicBezTo>
                <a:cubicBezTo>
                  <a:pt x="418" y="243"/>
                  <a:pt x="416" y="245"/>
                  <a:pt x="417" y="248"/>
                </a:cubicBezTo>
                <a:cubicBezTo>
                  <a:pt x="417" y="248"/>
                  <a:pt x="418" y="249"/>
                  <a:pt x="419" y="250"/>
                </a:cubicBezTo>
                <a:cubicBezTo>
                  <a:pt x="418" y="250"/>
                  <a:pt x="416" y="250"/>
                  <a:pt x="415" y="250"/>
                </a:cubicBezTo>
                <a:cubicBezTo>
                  <a:pt x="414" y="252"/>
                  <a:pt x="416" y="253"/>
                  <a:pt x="417" y="254"/>
                </a:cubicBezTo>
                <a:cubicBezTo>
                  <a:pt x="416" y="255"/>
                  <a:pt x="415" y="256"/>
                  <a:pt x="414" y="256"/>
                </a:cubicBezTo>
                <a:cubicBezTo>
                  <a:pt x="412" y="255"/>
                  <a:pt x="412" y="255"/>
                  <a:pt x="410" y="258"/>
                </a:cubicBezTo>
                <a:cubicBezTo>
                  <a:pt x="412" y="259"/>
                  <a:pt x="415" y="257"/>
                  <a:pt x="417" y="260"/>
                </a:cubicBezTo>
                <a:cubicBezTo>
                  <a:pt x="418" y="258"/>
                  <a:pt x="420" y="258"/>
                  <a:pt x="421" y="259"/>
                </a:cubicBezTo>
                <a:cubicBezTo>
                  <a:pt x="422" y="258"/>
                  <a:pt x="421" y="257"/>
                  <a:pt x="422" y="257"/>
                </a:cubicBezTo>
                <a:cubicBezTo>
                  <a:pt x="423" y="257"/>
                  <a:pt x="423" y="257"/>
                  <a:pt x="424" y="257"/>
                </a:cubicBezTo>
                <a:cubicBezTo>
                  <a:pt x="424" y="258"/>
                  <a:pt x="426" y="259"/>
                  <a:pt x="427" y="260"/>
                </a:cubicBezTo>
                <a:cubicBezTo>
                  <a:pt x="428" y="260"/>
                  <a:pt x="429" y="260"/>
                  <a:pt x="431" y="260"/>
                </a:cubicBezTo>
                <a:cubicBezTo>
                  <a:pt x="431" y="262"/>
                  <a:pt x="431" y="263"/>
                  <a:pt x="431" y="264"/>
                </a:cubicBezTo>
                <a:cubicBezTo>
                  <a:pt x="432" y="265"/>
                  <a:pt x="433" y="264"/>
                  <a:pt x="434" y="264"/>
                </a:cubicBezTo>
                <a:cubicBezTo>
                  <a:pt x="434" y="263"/>
                  <a:pt x="433" y="261"/>
                  <a:pt x="436" y="261"/>
                </a:cubicBezTo>
                <a:cubicBezTo>
                  <a:pt x="436" y="262"/>
                  <a:pt x="437" y="261"/>
                  <a:pt x="438" y="261"/>
                </a:cubicBezTo>
                <a:cubicBezTo>
                  <a:pt x="440" y="257"/>
                  <a:pt x="442" y="254"/>
                  <a:pt x="445" y="251"/>
                </a:cubicBezTo>
                <a:cubicBezTo>
                  <a:pt x="443" y="249"/>
                  <a:pt x="444" y="247"/>
                  <a:pt x="444" y="246"/>
                </a:cubicBezTo>
                <a:cubicBezTo>
                  <a:pt x="445" y="244"/>
                  <a:pt x="445" y="244"/>
                  <a:pt x="446" y="241"/>
                </a:cubicBezTo>
                <a:cubicBezTo>
                  <a:pt x="446" y="241"/>
                  <a:pt x="447" y="241"/>
                  <a:pt x="447" y="241"/>
                </a:cubicBezTo>
                <a:cubicBezTo>
                  <a:pt x="448" y="242"/>
                  <a:pt x="447" y="243"/>
                  <a:pt x="447" y="244"/>
                </a:cubicBezTo>
                <a:cubicBezTo>
                  <a:pt x="449" y="247"/>
                  <a:pt x="451" y="247"/>
                  <a:pt x="453" y="248"/>
                </a:cubicBezTo>
                <a:cubicBezTo>
                  <a:pt x="454" y="250"/>
                  <a:pt x="452" y="250"/>
                  <a:pt x="451" y="250"/>
                </a:cubicBezTo>
                <a:cubicBezTo>
                  <a:pt x="451" y="252"/>
                  <a:pt x="453" y="252"/>
                  <a:pt x="454" y="254"/>
                </a:cubicBezTo>
                <a:cubicBezTo>
                  <a:pt x="455" y="254"/>
                  <a:pt x="457" y="254"/>
                  <a:pt x="459" y="254"/>
                </a:cubicBezTo>
                <a:cubicBezTo>
                  <a:pt x="459" y="248"/>
                  <a:pt x="459" y="244"/>
                  <a:pt x="454" y="240"/>
                </a:cubicBezTo>
                <a:cubicBezTo>
                  <a:pt x="454" y="239"/>
                  <a:pt x="454" y="237"/>
                  <a:pt x="454" y="236"/>
                </a:cubicBezTo>
                <a:cubicBezTo>
                  <a:pt x="454" y="235"/>
                  <a:pt x="453" y="235"/>
                  <a:pt x="452" y="234"/>
                </a:cubicBezTo>
                <a:cubicBezTo>
                  <a:pt x="453" y="233"/>
                  <a:pt x="454" y="234"/>
                  <a:pt x="455" y="233"/>
                </a:cubicBezTo>
                <a:cubicBezTo>
                  <a:pt x="455" y="232"/>
                  <a:pt x="455" y="231"/>
                  <a:pt x="456" y="230"/>
                </a:cubicBezTo>
                <a:cubicBezTo>
                  <a:pt x="458" y="229"/>
                  <a:pt x="459" y="230"/>
                  <a:pt x="460" y="231"/>
                </a:cubicBezTo>
                <a:cubicBezTo>
                  <a:pt x="462" y="231"/>
                  <a:pt x="462" y="233"/>
                  <a:pt x="462" y="235"/>
                </a:cubicBezTo>
                <a:cubicBezTo>
                  <a:pt x="464" y="234"/>
                  <a:pt x="466" y="234"/>
                  <a:pt x="466" y="235"/>
                </a:cubicBezTo>
                <a:cubicBezTo>
                  <a:pt x="469" y="236"/>
                  <a:pt x="469" y="234"/>
                  <a:pt x="471" y="234"/>
                </a:cubicBezTo>
                <a:cubicBezTo>
                  <a:pt x="472" y="235"/>
                  <a:pt x="474" y="234"/>
                  <a:pt x="474" y="236"/>
                </a:cubicBezTo>
                <a:cubicBezTo>
                  <a:pt x="474" y="237"/>
                  <a:pt x="476" y="236"/>
                  <a:pt x="476" y="237"/>
                </a:cubicBezTo>
                <a:cubicBezTo>
                  <a:pt x="476" y="237"/>
                  <a:pt x="476" y="237"/>
                  <a:pt x="476" y="237"/>
                </a:cubicBezTo>
                <a:cubicBezTo>
                  <a:pt x="473" y="237"/>
                  <a:pt x="471" y="238"/>
                  <a:pt x="469" y="236"/>
                </a:cubicBezTo>
                <a:cubicBezTo>
                  <a:pt x="467" y="236"/>
                  <a:pt x="466" y="238"/>
                  <a:pt x="464" y="237"/>
                </a:cubicBezTo>
                <a:cubicBezTo>
                  <a:pt x="463" y="236"/>
                  <a:pt x="461" y="237"/>
                  <a:pt x="460" y="238"/>
                </a:cubicBezTo>
                <a:cubicBezTo>
                  <a:pt x="460" y="239"/>
                  <a:pt x="460" y="239"/>
                  <a:pt x="460" y="240"/>
                </a:cubicBezTo>
                <a:cubicBezTo>
                  <a:pt x="461" y="240"/>
                  <a:pt x="462" y="240"/>
                  <a:pt x="463" y="240"/>
                </a:cubicBezTo>
                <a:cubicBezTo>
                  <a:pt x="464" y="242"/>
                  <a:pt x="466" y="244"/>
                  <a:pt x="464" y="247"/>
                </a:cubicBezTo>
                <a:cubicBezTo>
                  <a:pt x="463" y="248"/>
                  <a:pt x="465" y="250"/>
                  <a:pt x="465" y="252"/>
                </a:cubicBezTo>
                <a:cubicBezTo>
                  <a:pt x="461" y="255"/>
                  <a:pt x="460" y="259"/>
                  <a:pt x="460" y="263"/>
                </a:cubicBezTo>
                <a:cubicBezTo>
                  <a:pt x="462" y="263"/>
                  <a:pt x="463" y="263"/>
                  <a:pt x="465" y="263"/>
                </a:cubicBezTo>
                <a:cubicBezTo>
                  <a:pt x="466" y="261"/>
                  <a:pt x="468" y="260"/>
                  <a:pt x="471" y="261"/>
                </a:cubicBezTo>
                <a:cubicBezTo>
                  <a:pt x="469" y="262"/>
                  <a:pt x="469" y="263"/>
                  <a:pt x="467" y="264"/>
                </a:cubicBezTo>
                <a:cubicBezTo>
                  <a:pt x="467" y="266"/>
                  <a:pt x="467" y="269"/>
                  <a:pt x="466" y="271"/>
                </a:cubicBezTo>
                <a:cubicBezTo>
                  <a:pt x="466" y="272"/>
                  <a:pt x="468" y="272"/>
                  <a:pt x="467" y="274"/>
                </a:cubicBezTo>
                <a:cubicBezTo>
                  <a:pt x="468" y="274"/>
                  <a:pt x="469" y="274"/>
                  <a:pt x="470" y="275"/>
                </a:cubicBezTo>
                <a:cubicBezTo>
                  <a:pt x="470" y="276"/>
                  <a:pt x="470" y="278"/>
                  <a:pt x="470" y="279"/>
                </a:cubicBezTo>
                <a:cubicBezTo>
                  <a:pt x="469" y="280"/>
                  <a:pt x="469" y="280"/>
                  <a:pt x="469" y="279"/>
                </a:cubicBezTo>
                <a:cubicBezTo>
                  <a:pt x="468" y="278"/>
                  <a:pt x="468" y="277"/>
                  <a:pt x="467" y="276"/>
                </a:cubicBezTo>
                <a:cubicBezTo>
                  <a:pt x="467" y="276"/>
                  <a:pt x="466" y="276"/>
                  <a:pt x="465" y="276"/>
                </a:cubicBezTo>
                <a:cubicBezTo>
                  <a:pt x="464" y="274"/>
                  <a:pt x="464" y="272"/>
                  <a:pt x="463" y="271"/>
                </a:cubicBezTo>
                <a:cubicBezTo>
                  <a:pt x="462" y="271"/>
                  <a:pt x="461" y="271"/>
                  <a:pt x="460" y="271"/>
                </a:cubicBezTo>
                <a:cubicBezTo>
                  <a:pt x="460" y="271"/>
                  <a:pt x="460" y="272"/>
                  <a:pt x="460" y="272"/>
                </a:cubicBezTo>
                <a:cubicBezTo>
                  <a:pt x="460" y="273"/>
                  <a:pt x="459" y="273"/>
                  <a:pt x="458" y="273"/>
                </a:cubicBezTo>
                <a:cubicBezTo>
                  <a:pt x="458" y="276"/>
                  <a:pt x="458" y="278"/>
                  <a:pt x="458" y="281"/>
                </a:cubicBezTo>
                <a:cubicBezTo>
                  <a:pt x="459" y="282"/>
                  <a:pt x="460" y="281"/>
                  <a:pt x="460" y="283"/>
                </a:cubicBezTo>
                <a:cubicBezTo>
                  <a:pt x="464" y="283"/>
                  <a:pt x="466" y="287"/>
                  <a:pt x="470" y="288"/>
                </a:cubicBezTo>
                <a:cubicBezTo>
                  <a:pt x="469" y="288"/>
                  <a:pt x="469" y="288"/>
                  <a:pt x="469" y="289"/>
                </a:cubicBezTo>
                <a:cubicBezTo>
                  <a:pt x="469" y="290"/>
                  <a:pt x="470" y="290"/>
                  <a:pt x="470" y="291"/>
                </a:cubicBezTo>
                <a:cubicBezTo>
                  <a:pt x="470" y="292"/>
                  <a:pt x="471" y="293"/>
                  <a:pt x="471" y="294"/>
                </a:cubicBezTo>
                <a:cubicBezTo>
                  <a:pt x="471" y="294"/>
                  <a:pt x="472" y="294"/>
                  <a:pt x="472" y="294"/>
                </a:cubicBezTo>
                <a:cubicBezTo>
                  <a:pt x="473" y="293"/>
                  <a:pt x="472" y="291"/>
                  <a:pt x="473" y="290"/>
                </a:cubicBezTo>
                <a:cubicBezTo>
                  <a:pt x="473" y="290"/>
                  <a:pt x="474" y="290"/>
                  <a:pt x="474" y="290"/>
                </a:cubicBezTo>
                <a:cubicBezTo>
                  <a:pt x="474" y="289"/>
                  <a:pt x="474" y="287"/>
                  <a:pt x="473" y="287"/>
                </a:cubicBezTo>
                <a:cubicBezTo>
                  <a:pt x="474" y="285"/>
                  <a:pt x="476" y="284"/>
                  <a:pt x="474" y="282"/>
                </a:cubicBezTo>
                <a:cubicBezTo>
                  <a:pt x="475" y="281"/>
                  <a:pt x="477" y="280"/>
                  <a:pt x="478" y="278"/>
                </a:cubicBezTo>
                <a:cubicBezTo>
                  <a:pt x="479" y="278"/>
                  <a:pt x="479" y="280"/>
                  <a:pt x="481" y="280"/>
                </a:cubicBezTo>
                <a:cubicBezTo>
                  <a:pt x="481" y="281"/>
                  <a:pt x="482" y="282"/>
                  <a:pt x="483" y="282"/>
                </a:cubicBezTo>
                <a:cubicBezTo>
                  <a:pt x="483" y="283"/>
                  <a:pt x="483" y="283"/>
                  <a:pt x="483" y="284"/>
                </a:cubicBezTo>
                <a:cubicBezTo>
                  <a:pt x="481" y="284"/>
                  <a:pt x="479" y="284"/>
                  <a:pt x="477" y="284"/>
                </a:cubicBezTo>
                <a:cubicBezTo>
                  <a:pt x="475" y="286"/>
                  <a:pt x="475" y="288"/>
                  <a:pt x="475" y="289"/>
                </a:cubicBezTo>
                <a:cubicBezTo>
                  <a:pt x="477" y="291"/>
                  <a:pt x="478" y="292"/>
                  <a:pt x="479" y="293"/>
                </a:cubicBezTo>
                <a:cubicBezTo>
                  <a:pt x="479" y="291"/>
                  <a:pt x="482" y="291"/>
                  <a:pt x="482" y="288"/>
                </a:cubicBezTo>
                <a:cubicBezTo>
                  <a:pt x="485" y="288"/>
                  <a:pt x="489" y="288"/>
                  <a:pt x="491" y="285"/>
                </a:cubicBezTo>
                <a:cubicBezTo>
                  <a:pt x="491" y="283"/>
                  <a:pt x="490" y="284"/>
                  <a:pt x="489" y="283"/>
                </a:cubicBezTo>
                <a:cubicBezTo>
                  <a:pt x="490" y="281"/>
                  <a:pt x="487" y="280"/>
                  <a:pt x="488" y="278"/>
                </a:cubicBezTo>
                <a:cubicBezTo>
                  <a:pt x="489" y="278"/>
                  <a:pt x="490" y="278"/>
                  <a:pt x="490" y="278"/>
                </a:cubicBezTo>
                <a:cubicBezTo>
                  <a:pt x="490" y="280"/>
                  <a:pt x="491" y="281"/>
                  <a:pt x="492" y="282"/>
                </a:cubicBezTo>
                <a:cubicBezTo>
                  <a:pt x="493" y="282"/>
                  <a:pt x="494" y="281"/>
                  <a:pt x="494" y="282"/>
                </a:cubicBezTo>
                <a:cubicBezTo>
                  <a:pt x="495" y="282"/>
                  <a:pt x="494" y="283"/>
                  <a:pt x="495" y="283"/>
                </a:cubicBezTo>
                <a:cubicBezTo>
                  <a:pt x="497" y="283"/>
                  <a:pt x="499" y="284"/>
                  <a:pt x="500" y="282"/>
                </a:cubicBezTo>
                <a:cubicBezTo>
                  <a:pt x="500" y="282"/>
                  <a:pt x="500" y="282"/>
                  <a:pt x="499" y="281"/>
                </a:cubicBezTo>
                <a:cubicBezTo>
                  <a:pt x="499" y="280"/>
                  <a:pt x="500" y="281"/>
                  <a:pt x="501" y="281"/>
                </a:cubicBezTo>
                <a:cubicBezTo>
                  <a:pt x="502" y="279"/>
                  <a:pt x="501" y="278"/>
                  <a:pt x="502" y="277"/>
                </a:cubicBezTo>
                <a:cubicBezTo>
                  <a:pt x="501" y="275"/>
                  <a:pt x="501" y="273"/>
                  <a:pt x="501" y="270"/>
                </a:cubicBezTo>
                <a:cubicBezTo>
                  <a:pt x="501" y="270"/>
                  <a:pt x="500" y="270"/>
                  <a:pt x="500" y="269"/>
                </a:cubicBezTo>
                <a:cubicBezTo>
                  <a:pt x="500" y="269"/>
                  <a:pt x="500" y="268"/>
                  <a:pt x="501" y="268"/>
                </a:cubicBezTo>
                <a:cubicBezTo>
                  <a:pt x="501" y="268"/>
                  <a:pt x="501" y="267"/>
                  <a:pt x="502" y="267"/>
                </a:cubicBezTo>
                <a:cubicBezTo>
                  <a:pt x="504" y="266"/>
                  <a:pt x="505" y="265"/>
                  <a:pt x="505" y="262"/>
                </a:cubicBezTo>
                <a:cubicBezTo>
                  <a:pt x="507" y="263"/>
                  <a:pt x="507" y="264"/>
                  <a:pt x="507" y="266"/>
                </a:cubicBezTo>
                <a:cubicBezTo>
                  <a:pt x="506" y="266"/>
                  <a:pt x="506" y="266"/>
                  <a:pt x="505" y="267"/>
                </a:cubicBezTo>
                <a:cubicBezTo>
                  <a:pt x="506" y="269"/>
                  <a:pt x="503" y="272"/>
                  <a:pt x="504" y="275"/>
                </a:cubicBezTo>
                <a:cubicBezTo>
                  <a:pt x="506" y="275"/>
                  <a:pt x="508" y="273"/>
                  <a:pt x="510" y="274"/>
                </a:cubicBezTo>
                <a:cubicBezTo>
                  <a:pt x="510" y="275"/>
                  <a:pt x="511" y="275"/>
                  <a:pt x="511" y="276"/>
                </a:cubicBezTo>
                <a:cubicBezTo>
                  <a:pt x="510" y="277"/>
                  <a:pt x="509" y="278"/>
                  <a:pt x="508" y="278"/>
                </a:cubicBezTo>
                <a:cubicBezTo>
                  <a:pt x="508" y="281"/>
                  <a:pt x="508" y="282"/>
                  <a:pt x="508" y="284"/>
                </a:cubicBezTo>
                <a:cubicBezTo>
                  <a:pt x="509" y="284"/>
                  <a:pt x="509" y="285"/>
                  <a:pt x="510" y="286"/>
                </a:cubicBezTo>
                <a:cubicBezTo>
                  <a:pt x="509" y="292"/>
                  <a:pt x="512" y="299"/>
                  <a:pt x="511" y="304"/>
                </a:cubicBezTo>
                <a:cubicBezTo>
                  <a:pt x="512" y="305"/>
                  <a:pt x="512" y="306"/>
                  <a:pt x="512" y="307"/>
                </a:cubicBezTo>
                <a:cubicBezTo>
                  <a:pt x="514" y="306"/>
                  <a:pt x="514" y="306"/>
                  <a:pt x="515" y="305"/>
                </a:cubicBezTo>
                <a:cubicBezTo>
                  <a:pt x="515" y="303"/>
                  <a:pt x="514" y="302"/>
                  <a:pt x="516" y="301"/>
                </a:cubicBezTo>
                <a:cubicBezTo>
                  <a:pt x="519" y="301"/>
                  <a:pt x="518" y="303"/>
                  <a:pt x="519" y="305"/>
                </a:cubicBezTo>
                <a:cubicBezTo>
                  <a:pt x="521" y="307"/>
                  <a:pt x="524" y="307"/>
                  <a:pt x="526" y="310"/>
                </a:cubicBezTo>
                <a:cubicBezTo>
                  <a:pt x="526" y="311"/>
                  <a:pt x="525" y="310"/>
                  <a:pt x="524" y="311"/>
                </a:cubicBezTo>
                <a:cubicBezTo>
                  <a:pt x="525" y="313"/>
                  <a:pt x="526" y="313"/>
                  <a:pt x="528" y="313"/>
                </a:cubicBezTo>
                <a:cubicBezTo>
                  <a:pt x="528" y="310"/>
                  <a:pt x="529" y="307"/>
                  <a:pt x="529" y="304"/>
                </a:cubicBezTo>
                <a:cubicBezTo>
                  <a:pt x="531" y="303"/>
                  <a:pt x="531" y="305"/>
                  <a:pt x="533" y="305"/>
                </a:cubicBezTo>
                <a:cubicBezTo>
                  <a:pt x="534" y="308"/>
                  <a:pt x="536" y="310"/>
                  <a:pt x="535" y="314"/>
                </a:cubicBezTo>
                <a:cubicBezTo>
                  <a:pt x="536" y="314"/>
                  <a:pt x="537" y="315"/>
                  <a:pt x="539" y="315"/>
                </a:cubicBezTo>
                <a:cubicBezTo>
                  <a:pt x="539" y="313"/>
                  <a:pt x="539" y="311"/>
                  <a:pt x="539" y="309"/>
                </a:cubicBezTo>
                <a:cubicBezTo>
                  <a:pt x="540" y="308"/>
                  <a:pt x="541" y="307"/>
                  <a:pt x="542" y="306"/>
                </a:cubicBezTo>
                <a:cubicBezTo>
                  <a:pt x="542" y="305"/>
                  <a:pt x="542" y="303"/>
                  <a:pt x="542" y="301"/>
                </a:cubicBezTo>
                <a:cubicBezTo>
                  <a:pt x="544" y="301"/>
                  <a:pt x="544" y="300"/>
                  <a:pt x="546" y="300"/>
                </a:cubicBezTo>
                <a:cubicBezTo>
                  <a:pt x="547" y="301"/>
                  <a:pt x="545" y="301"/>
                  <a:pt x="545" y="302"/>
                </a:cubicBezTo>
                <a:cubicBezTo>
                  <a:pt x="545" y="302"/>
                  <a:pt x="546" y="303"/>
                  <a:pt x="546" y="303"/>
                </a:cubicBezTo>
                <a:cubicBezTo>
                  <a:pt x="546" y="304"/>
                  <a:pt x="545" y="303"/>
                  <a:pt x="544" y="304"/>
                </a:cubicBezTo>
                <a:cubicBezTo>
                  <a:pt x="545" y="307"/>
                  <a:pt x="547" y="307"/>
                  <a:pt x="548" y="307"/>
                </a:cubicBezTo>
                <a:cubicBezTo>
                  <a:pt x="551" y="307"/>
                  <a:pt x="554" y="309"/>
                  <a:pt x="558" y="308"/>
                </a:cubicBezTo>
                <a:cubicBezTo>
                  <a:pt x="558" y="307"/>
                  <a:pt x="558" y="306"/>
                  <a:pt x="558" y="305"/>
                </a:cubicBezTo>
                <a:cubicBezTo>
                  <a:pt x="559" y="304"/>
                  <a:pt x="560" y="304"/>
                  <a:pt x="562" y="303"/>
                </a:cubicBezTo>
                <a:cubicBezTo>
                  <a:pt x="562" y="303"/>
                  <a:pt x="562" y="302"/>
                  <a:pt x="562" y="302"/>
                </a:cubicBezTo>
                <a:cubicBezTo>
                  <a:pt x="563" y="302"/>
                  <a:pt x="564" y="302"/>
                  <a:pt x="564" y="302"/>
                </a:cubicBezTo>
                <a:cubicBezTo>
                  <a:pt x="565" y="303"/>
                  <a:pt x="565" y="304"/>
                  <a:pt x="565" y="306"/>
                </a:cubicBezTo>
                <a:cubicBezTo>
                  <a:pt x="565" y="306"/>
                  <a:pt x="566" y="306"/>
                  <a:pt x="568" y="307"/>
                </a:cubicBezTo>
                <a:cubicBezTo>
                  <a:pt x="565" y="307"/>
                  <a:pt x="564" y="307"/>
                  <a:pt x="563" y="307"/>
                </a:cubicBezTo>
                <a:cubicBezTo>
                  <a:pt x="563" y="308"/>
                  <a:pt x="562" y="308"/>
                  <a:pt x="562" y="309"/>
                </a:cubicBezTo>
                <a:cubicBezTo>
                  <a:pt x="562" y="310"/>
                  <a:pt x="562" y="311"/>
                  <a:pt x="562" y="312"/>
                </a:cubicBezTo>
                <a:cubicBezTo>
                  <a:pt x="563" y="313"/>
                  <a:pt x="564" y="314"/>
                  <a:pt x="565" y="315"/>
                </a:cubicBezTo>
                <a:cubicBezTo>
                  <a:pt x="563" y="316"/>
                  <a:pt x="562" y="317"/>
                  <a:pt x="560" y="318"/>
                </a:cubicBezTo>
                <a:cubicBezTo>
                  <a:pt x="558" y="317"/>
                  <a:pt x="559" y="315"/>
                  <a:pt x="559" y="314"/>
                </a:cubicBezTo>
                <a:cubicBezTo>
                  <a:pt x="558" y="313"/>
                  <a:pt x="557" y="313"/>
                  <a:pt x="555" y="313"/>
                </a:cubicBezTo>
                <a:cubicBezTo>
                  <a:pt x="555" y="315"/>
                  <a:pt x="554" y="316"/>
                  <a:pt x="554" y="318"/>
                </a:cubicBezTo>
                <a:cubicBezTo>
                  <a:pt x="554" y="320"/>
                  <a:pt x="556" y="320"/>
                  <a:pt x="557" y="320"/>
                </a:cubicBezTo>
                <a:cubicBezTo>
                  <a:pt x="557" y="321"/>
                  <a:pt x="556" y="321"/>
                  <a:pt x="555" y="321"/>
                </a:cubicBezTo>
                <a:cubicBezTo>
                  <a:pt x="555" y="321"/>
                  <a:pt x="555" y="322"/>
                  <a:pt x="554" y="323"/>
                </a:cubicBezTo>
                <a:cubicBezTo>
                  <a:pt x="554" y="323"/>
                  <a:pt x="553" y="323"/>
                  <a:pt x="553" y="323"/>
                </a:cubicBezTo>
                <a:cubicBezTo>
                  <a:pt x="552" y="322"/>
                  <a:pt x="553" y="321"/>
                  <a:pt x="551" y="321"/>
                </a:cubicBezTo>
                <a:cubicBezTo>
                  <a:pt x="549" y="321"/>
                  <a:pt x="547" y="321"/>
                  <a:pt x="545" y="321"/>
                </a:cubicBezTo>
                <a:cubicBezTo>
                  <a:pt x="544" y="323"/>
                  <a:pt x="543" y="324"/>
                  <a:pt x="541" y="324"/>
                </a:cubicBezTo>
                <a:cubicBezTo>
                  <a:pt x="543" y="328"/>
                  <a:pt x="547" y="326"/>
                  <a:pt x="549" y="329"/>
                </a:cubicBezTo>
                <a:cubicBezTo>
                  <a:pt x="550" y="329"/>
                  <a:pt x="552" y="329"/>
                  <a:pt x="553" y="329"/>
                </a:cubicBezTo>
                <a:cubicBezTo>
                  <a:pt x="555" y="330"/>
                  <a:pt x="555" y="332"/>
                  <a:pt x="556" y="333"/>
                </a:cubicBezTo>
                <a:cubicBezTo>
                  <a:pt x="555" y="334"/>
                  <a:pt x="555" y="335"/>
                  <a:pt x="555" y="336"/>
                </a:cubicBezTo>
                <a:cubicBezTo>
                  <a:pt x="554" y="337"/>
                  <a:pt x="553" y="338"/>
                  <a:pt x="553" y="338"/>
                </a:cubicBezTo>
                <a:cubicBezTo>
                  <a:pt x="552" y="339"/>
                  <a:pt x="552" y="339"/>
                  <a:pt x="553" y="339"/>
                </a:cubicBezTo>
                <a:cubicBezTo>
                  <a:pt x="554" y="341"/>
                  <a:pt x="557" y="341"/>
                  <a:pt x="558" y="344"/>
                </a:cubicBezTo>
                <a:cubicBezTo>
                  <a:pt x="557" y="344"/>
                  <a:pt x="556" y="344"/>
                  <a:pt x="555" y="344"/>
                </a:cubicBezTo>
                <a:cubicBezTo>
                  <a:pt x="555" y="347"/>
                  <a:pt x="557" y="347"/>
                  <a:pt x="558" y="349"/>
                </a:cubicBezTo>
                <a:cubicBezTo>
                  <a:pt x="560" y="349"/>
                  <a:pt x="561" y="347"/>
                  <a:pt x="562" y="348"/>
                </a:cubicBezTo>
                <a:cubicBezTo>
                  <a:pt x="563" y="347"/>
                  <a:pt x="564" y="345"/>
                  <a:pt x="565" y="344"/>
                </a:cubicBezTo>
                <a:cubicBezTo>
                  <a:pt x="565" y="344"/>
                  <a:pt x="565" y="343"/>
                  <a:pt x="565" y="342"/>
                </a:cubicBezTo>
                <a:cubicBezTo>
                  <a:pt x="565" y="341"/>
                  <a:pt x="564" y="340"/>
                  <a:pt x="563" y="340"/>
                </a:cubicBezTo>
                <a:cubicBezTo>
                  <a:pt x="563" y="339"/>
                  <a:pt x="562" y="339"/>
                  <a:pt x="564" y="338"/>
                </a:cubicBezTo>
                <a:cubicBezTo>
                  <a:pt x="565" y="338"/>
                  <a:pt x="565" y="340"/>
                  <a:pt x="566" y="340"/>
                </a:cubicBezTo>
                <a:cubicBezTo>
                  <a:pt x="566" y="340"/>
                  <a:pt x="567" y="339"/>
                  <a:pt x="567" y="339"/>
                </a:cubicBezTo>
                <a:cubicBezTo>
                  <a:pt x="567" y="341"/>
                  <a:pt x="567" y="342"/>
                  <a:pt x="567" y="344"/>
                </a:cubicBezTo>
                <a:cubicBezTo>
                  <a:pt x="570" y="344"/>
                  <a:pt x="571" y="344"/>
                  <a:pt x="573" y="345"/>
                </a:cubicBezTo>
                <a:cubicBezTo>
                  <a:pt x="573" y="347"/>
                  <a:pt x="574" y="349"/>
                  <a:pt x="575" y="351"/>
                </a:cubicBezTo>
                <a:cubicBezTo>
                  <a:pt x="578" y="351"/>
                  <a:pt x="581" y="351"/>
                  <a:pt x="584" y="351"/>
                </a:cubicBezTo>
                <a:cubicBezTo>
                  <a:pt x="585" y="350"/>
                  <a:pt x="585" y="349"/>
                  <a:pt x="585" y="349"/>
                </a:cubicBezTo>
                <a:cubicBezTo>
                  <a:pt x="586" y="349"/>
                  <a:pt x="587" y="350"/>
                  <a:pt x="587" y="352"/>
                </a:cubicBezTo>
                <a:cubicBezTo>
                  <a:pt x="588" y="352"/>
                  <a:pt x="590" y="352"/>
                  <a:pt x="591" y="352"/>
                </a:cubicBezTo>
                <a:cubicBezTo>
                  <a:pt x="593" y="351"/>
                  <a:pt x="595" y="349"/>
                  <a:pt x="596" y="348"/>
                </a:cubicBezTo>
                <a:cubicBezTo>
                  <a:pt x="598" y="349"/>
                  <a:pt x="600" y="346"/>
                  <a:pt x="604" y="348"/>
                </a:cubicBezTo>
                <a:cubicBezTo>
                  <a:pt x="601" y="347"/>
                  <a:pt x="601" y="350"/>
                  <a:pt x="600" y="350"/>
                </a:cubicBezTo>
                <a:cubicBezTo>
                  <a:pt x="598" y="350"/>
                  <a:pt x="597" y="351"/>
                  <a:pt x="597" y="352"/>
                </a:cubicBezTo>
                <a:cubicBezTo>
                  <a:pt x="596" y="353"/>
                  <a:pt x="595" y="352"/>
                  <a:pt x="594" y="353"/>
                </a:cubicBezTo>
                <a:cubicBezTo>
                  <a:pt x="593" y="354"/>
                  <a:pt x="593" y="355"/>
                  <a:pt x="593" y="356"/>
                </a:cubicBezTo>
                <a:cubicBezTo>
                  <a:pt x="592" y="357"/>
                  <a:pt x="590" y="357"/>
                  <a:pt x="590" y="359"/>
                </a:cubicBezTo>
                <a:cubicBezTo>
                  <a:pt x="590" y="359"/>
                  <a:pt x="589" y="359"/>
                  <a:pt x="588" y="359"/>
                </a:cubicBezTo>
                <a:cubicBezTo>
                  <a:pt x="588" y="361"/>
                  <a:pt x="584" y="361"/>
                  <a:pt x="585" y="365"/>
                </a:cubicBezTo>
                <a:cubicBezTo>
                  <a:pt x="586" y="365"/>
                  <a:pt x="587" y="365"/>
                  <a:pt x="588" y="364"/>
                </a:cubicBezTo>
                <a:cubicBezTo>
                  <a:pt x="589" y="364"/>
                  <a:pt x="590" y="364"/>
                  <a:pt x="591" y="364"/>
                </a:cubicBezTo>
                <a:cubicBezTo>
                  <a:pt x="592" y="363"/>
                  <a:pt x="591" y="362"/>
                  <a:pt x="593" y="361"/>
                </a:cubicBezTo>
                <a:cubicBezTo>
                  <a:pt x="595" y="362"/>
                  <a:pt x="597" y="360"/>
                  <a:pt x="600" y="360"/>
                </a:cubicBezTo>
                <a:cubicBezTo>
                  <a:pt x="601" y="361"/>
                  <a:pt x="600" y="363"/>
                  <a:pt x="600" y="364"/>
                </a:cubicBezTo>
                <a:cubicBezTo>
                  <a:pt x="602" y="365"/>
                  <a:pt x="604" y="362"/>
                  <a:pt x="606" y="363"/>
                </a:cubicBezTo>
                <a:cubicBezTo>
                  <a:pt x="607" y="362"/>
                  <a:pt x="608" y="361"/>
                  <a:pt x="608" y="360"/>
                </a:cubicBezTo>
                <a:cubicBezTo>
                  <a:pt x="610" y="360"/>
                  <a:pt x="611" y="360"/>
                  <a:pt x="611" y="360"/>
                </a:cubicBezTo>
                <a:cubicBezTo>
                  <a:pt x="612" y="360"/>
                  <a:pt x="612" y="359"/>
                  <a:pt x="612" y="359"/>
                </a:cubicBezTo>
                <a:cubicBezTo>
                  <a:pt x="613" y="359"/>
                  <a:pt x="615" y="359"/>
                  <a:pt x="617" y="359"/>
                </a:cubicBezTo>
                <a:cubicBezTo>
                  <a:pt x="618" y="359"/>
                  <a:pt x="617" y="359"/>
                  <a:pt x="617" y="360"/>
                </a:cubicBezTo>
                <a:cubicBezTo>
                  <a:pt x="618" y="360"/>
                  <a:pt x="618" y="360"/>
                  <a:pt x="619" y="360"/>
                </a:cubicBezTo>
                <a:cubicBezTo>
                  <a:pt x="619" y="360"/>
                  <a:pt x="619" y="359"/>
                  <a:pt x="620" y="358"/>
                </a:cubicBezTo>
                <a:cubicBezTo>
                  <a:pt x="621" y="358"/>
                  <a:pt x="623" y="358"/>
                  <a:pt x="624" y="358"/>
                </a:cubicBezTo>
                <a:cubicBezTo>
                  <a:pt x="626" y="357"/>
                  <a:pt x="629" y="356"/>
                  <a:pt x="629" y="354"/>
                </a:cubicBezTo>
                <a:cubicBezTo>
                  <a:pt x="631" y="354"/>
                  <a:pt x="631" y="352"/>
                  <a:pt x="633" y="352"/>
                </a:cubicBezTo>
                <a:cubicBezTo>
                  <a:pt x="635" y="352"/>
                  <a:pt x="635" y="351"/>
                  <a:pt x="636" y="349"/>
                </a:cubicBezTo>
                <a:cubicBezTo>
                  <a:pt x="637" y="348"/>
                  <a:pt x="639" y="348"/>
                  <a:pt x="640" y="347"/>
                </a:cubicBezTo>
                <a:cubicBezTo>
                  <a:pt x="641" y="348"/>
                  <a:pt x="640" y="350"/>
                  <a:pt x="640" y="351"/>
                </a:cubicBezTo>
                <a:cubicBezTo>
                  <a:pt x="641" y="352"/>
                  <a:pt x="642" y="353"/>
                  <a:pt x="643" y="354"/>
                </a:cubicBezTo>
                <a:cubicBezTo>
                  <a:pt x="646" y="353"/>
                  <a:pt x="648" y="352"/>
                  <a:pt x="649" y="349"/>
                </a:cubicBezTo>
                <a:cubicBezTo>
                  <a:pt x="651" y="348"/>
                  <a:pt x="652" y="347"/>
                  <a:pt x="654" y="348"/>
                </a:cubicBezTo>
                <a:cubicBezTo>
                  <a:pt x="655" y="347"/>
                  <a:pt x="656" y="346"/>
                  <a:pt x="656" y="345"/>
                </a:cubicBezTo>
                <a:cubicBezTo>
                  <a:pt x="657" y="345"/>
                  <a:pt x="657" y="345"/>
                  <a:pt x="658" y="345"/>
                </a:cubicBezTo>
                <a:cubicBezTo>
                  <a:pt x="658" y="345"/>
                  <a:pt x="659" y="345"/>
                  <a:pt x="659" y="344"/>
                </a:cubicBezTo>
                <a:cubicBezTo>
                  <a:pt x="659" y="343"/>
                  <a:pt x="659" y="342"/>
                  <a:pt x="661" y="342"/>
                </a:cubicBezTo>
                <a:cubicBezTo>
                  <a:pt x="662" y="341"/>
                  <a:pt x="663" y="340"/>
                  <a:pt x="665" y="340"/>
                </a:cubicBezTo>
                <a:cubicBezTo>
                  <a:pt x="667" y="340"/>
                  <a:pt x="666" y="338"/>
                  <a:pt x="668" y="338"/>
                </a:cubicBezTo>
                <a:cubicBezTo>
                  <a:pt x="670" y="338"/>
                  <a:pt x="671" y="336"/>
                  <a:pt x="672" y="335"/>
                </a:cubicBezTo>
                <a:cubicBezTo>
                  <a:pt x="673" y="334"/>
                  <a:pt x="675" y="334"/>
                  <a:pt x="676" y="332"/>
                </a:cubicBezTo>
                <a:cubicBezTo>
                  <a:pt x="677" y="331"/>
                  <a:pt x="680" y="331"/>
                  <a:pt x="682" y="330"/>
                </a:cubicBezTo>
                <a:cubicBezTo>
                  <a:pt x="682" y="330"/>
                  <a:pt x="682" y="329"/>
                  <a:pt x="682" y="329"/>
                </a:cubicBezTo>
                <a:cubicBezTo>
                  <a:pt x="684" y="329"/>
                  <a:pt x="685" y="328"/>
                  <a:pt x="687" y="327"/>
                </a:cubicBezTo>
                <a:cubicBezTo>
                  <a:pt x="687" y="327"/>
                  <a:pt x="688" y="328"/>
                  <a:pt x="689" y="328"/>
                </a:cubicBezTo>
                <a:cubicBezTo>
                  <a:pt x="688" y="330"/>
                  <a:pt x="687" y="331"/>
                  <a:pt x="686" y="333"/>
                </a:cubicBezTo>
                <a:cubicBezTo>
                  <a:pt x="685" y="334"/>
                  <a:pt x="681" y="338"/>
                  <a:pt x="680" y="340"/>
                </a:cubicBezTo>
                <a:cubicBezTo>
                  <a:pt x="678" y="340"/>
                  <a:pt x="676" y="341"/>
                  <a:pt x="675" y="341"/>
                </a:cubicBezTo>
                <a:cubicBezTo>
                  <a:pt x="674" y="341"/>
                  <a:pt x="674" y="341"/>
                  <a:pt x="674" y="341"/>
                </a:cubicBezTo>
                <a:cubicBezTo>
                  <a:pt x="674" y="344"/>
                  <a:pt x="671" y="343"/>
                  <a:pt x="671" y="346"/>
                </a:cubicBezTo>
                <a:cubicBezTo>
                  <a:pt x="667" y="346"/>
                  <a:pt x="665" y="350"/>
                  <a:pt x="664" y="352"/>
                </a:cubicBezTo>
                <a:cubicBezTo>
                  <a:pt x="663" y="354"/>
                  <a:pt x="662" y="353"/>
                  <a:pt x="661" y="354"/>
                </a:cubicBezTo>
                <a:cubicBezTo>
                  <a:pt x="659" y="356"/>
                  <a:pt x="656" y="357"/>
                  <a:pt x="653" y="359"/>
                </a:cubicBezTo>
                <a:cubicBezTo>
                  <a:pt x="652" y="360"/>
                  <a:pt x="651" y="360"/>
                  <a:pt x="650" y="361"/>
                </a:cubicBezTo>
                <a:cubicBezTo>
                  <a:pt x="649" y="362"/>
                  <a:pt x="648" y="363"/>
                  <a:pt x="647" y="364"/>
                </a:cubicBezTo>
                <a:cubicBezTo>
                  <a:pt x="646" y="364"/>
                  <a:pt x="646" y="364"/>
                  <a:pt x="645" y="364"/>
                </a:cubicBezTo>
                <a:cubicBezTo>
                  <a:pt x="644" y="365"/>
                  <a:pt x="643" y="367"/>
                  <a:pt x="642" y="367"/>
                </a:cubicBezTo>
                <a:cubicBezTo>
                  <a:pt x="638" y="369"/>
                  <a:pt x="634" y="372"/>
                  <a:pt x="630" y="374"/>
                </a:cubicBezTo>
                <a:cubicBezTo>
                  <a:pt x="630" y="375"/>
                  <a:pt x="627" y="374"/>
                  <a:pt x="627" y="375"/>
                </a:cubicBezTo>
                <a:cubicBezTo>
                  <a:pt x="627" y="377"/>
                  <a:pt x="625" y="377"/>
                  <a:pt x="624" y="377"/>
                </a:cubicBezTo>
                <a:cubicBezTo>
                  <a:pt x="623" y="378"/>
                  <a:pt x="622" y="379"/>
                  <a:pt x="621" y="380"/>
                </a:cubicBezTo>
                <a:cubicBezTo>
                  <a:pt x="621" y="380"/>
                  <a:pt x="620" y="380"/>
                  <a:pt x="619" y="380"/>
                </a:cubicBezTo>
                <a:cubicBezTo>
                  <a:pt x="617" y="381"/>
                  <a:pt x="615" y="383"/>
                  <a:pt x="612" y="383"/>
                </a:cubicBezTo>
                <a:cubicBezTo>
                  <a:pt x="611" y="384"/>
                  <a:pt x="611" y="384"/>
                  <a:pt x="611" y="385"/>
                </a:cubicBezTo>
                <a:cubicBezTo>
                  <a:pt x="611" y="388"/>
                  <a:pt x="606" y="387"/>
                  <a:pt x="607" y="391"/>
                </a:cubicBezTo>
                <a:cubicBezTo>
                  <a:pt x="609" y="392"/>
                  <a:pt x="609" y="389"/>
                  <a:pt x="611" y="388"/>
                </a:cubicBezTo>
                <a:cubicBezTo>
                  <a:pt x="612" y="388"/>
                  <a:pt x="614" y="388"/>
                  <a:pt x="615" y="388"/>
                </a:cubicBezTo>
                <a:cubicBezTo>
                  <a:pt x="617" y="384"/>
                  <a:pt x="622" y="385"/>
                  <a:pt x="625" y="382"/>
                </a:cubicBezTo>
                <a:cubicBezTo>
                  <a:pt x="626" y="381"/>
                  <a:pt x="624" y="380"/>
                  <a:pt x="625" y="378"/>
                </a:cubicBezTo>
                <a:cubicBezTo>
                  <a:pt x="626" y="378"/>
                  <a:pt x="626" y="378"/>
                  <a:pt x="626" y="378"/>
                </a:cubicBezTo>
                <a:cubicBezTo>
                  <a:pt x="627" y="379"/>
                  <a:pt x="627" y="380"/>
                  <a:pt x="627" y="380"/>
                </a:cubicBezTo>
                <a:cubicBezTo>
                  <a:pt x="628" y="380"/>
                  <a:pt x="628" y="380"/>
                  <a:pt x="629" y="380"/>
                </a:cubicBezTo>
                <a:cubicBezTo>
                  <a:pt x="630" y="379"/>
                  <a:pt x="631" y="378"/>
                  <a:pt x="631" y="378"/>
                </a:cubicBezTo>
                <a:cubicBezTo>
                  <a:pt x="633" y="378"/>
                  <a:pt x="634" y="378"/>
                  <a:pt x="635" y="378"/>
                </a:cubicBezTo>
                <a:cubicBezTo>
                  <a:pt x="636" y="378"/>
                  <a:pt x="635" y="379"/>
                  <a:pt x="635" y="379"/>
                </a:cubicBezTo>
                <a:cubicBezTo>
                  <a:pt x="633" y="380"/>
                  <a:pt x="632" y="380"/>
                  <a:pt x="630" y="381"/>
                </a:cubicBezTo>
                <a:cubicBezTo>
                  <a:pt x="629" y="382"/>
                  <a:pt x="628" y="384"/>
                  <a:pt x="625" y="384"/>
                </a:cubicBezTo>
                <a:cubicBezTo>
                  <a:pt x="625" y="384"/>
                  <a:pt x="624" y="385"/>
                  <a:pt x="624" y="386"/>
                </a:cubicBezTo>
                <a:cubicBezTo>
                  <a:pt x="622" y="386"/>
                  <a:pt x="620" y="387"/>
                  <a:pt x="618" y="387"/>
                </a:cubicBezTo>
                <a:cubicBezTo>
                  <a:pt x="617" y="388"/>
                  <a:pt x="616" y="391"/>
                  <a:pt x="614" y="390"/>
                </a:cubicBezTo>
                <a:cubicBezTo>
                  <a:pt x="612" y="392"/>
                  <a:pt x="610" y="394"/>
                  <a:pt x="608" y="394"/>
                </a:cubicBezTo>
                <a:cubicBezTo>
                  <a:pt x="608" y="395"/>
                  <a:pt x="608" y="396"/>
                  <a:pt x="608" y="396"/>
                </a:cubicBezTo>
                <a:cubicBezTo>
                  <a:pt x="609" y="397"/>
                  <a:pt x="610" y="396"/>
                  <a:pt x="611" y="397"/>
                </a:cubicBezTo>
                <a:cubicBezTo>
                  <a:pt x="612" y="396"/>
                  <a:pt x="612" y="396"/>
                  <a:pt x="612" y="395"/>
                </a:cubicBezTo>
                <a:cubicBezTo>
                  <a:pt x="612" y="395"/>
                  <a:pt x="612" y="395"/>
                  <a:pt x="612" y="395"/>
                </a:cubicBezTo>
                <a:cubicBezTo>
                  <a:pt x="614" y="395"/>
                  <a:pt x="615" y="395"/>
                  <a:pt x="616" y="394"/>
                </a:cubicBezTo>
                <a:cubicBezTo>
                  <a:pt x="617" y="394"/>
                  <a:pt x="618" y="391"/>
                  <a:pt x="620" y="392"/>
                </a:cubicBezTo>
                <a:cubicBezTo>
                  <a:pt x="622" y="392"/>
                  <a:pt x="623" y="391"/>
                  <a:pt x="624" y="390"/>
                </a:cubicBezTo>
                <a:cubicBezTo>
                  <a:pt x="624" y="390"/>
                  <a:pt x="625" y="390"/>
                  <a:pt x="626" y="390"/>
                </a:cubicBezTo>
                <a:cubicBezTo>
                  <a:pt x="626" y="389"/>
                  <a:pt x="626" y="389"/>
                  <a:pt x="626" y="388"/>
                </a:cubicBezTo>
                <a:cubicBezTo>
                  <a:pt x="628" y="388"/>
                  <a:pt x="630" y="387"/>
                  <a:pt x="632" y="387"/>
                </a:cubicBezTo>
                <a:cubicBezTo>
                  <a:pt x="633" y="387"/>
                  <a:pt x="633" y="386"/>
                  <a:pt x="633" y="386"/>
                </a:cubicBezTo>
                <a:cubicBezTo>
                  <a:pt x="635" y="385"/>
                  <a:pt x="638" y="383"/>
                  <a:pt x="639" y="382"/>
                </a:cubicBezTo>
                <a:cubicBezTo>
                  <a:pt x="642" y="380"/>
                  <a:pt x="644" y="380"/>
                  <a:pt x="645" y="378"/>
                </a:cubicBezTo>
                <a:cubicBezTo>
                  <a:pt x="646" y="378"/>
                  <a:pt x="647" y="378"/>
                  <a:pt x="648" y="378"/>
                </a:cubicBezTo>
                <a:cubicBezTo>
                  <a:pt x="649" y="375"/>
                  <a:pt x="651" y="374"/>
                  <a:pt x="653" y="372"/>
                </a:cubicBezTo>
                <a:cubicBezTo>
                  <a:pt x="653" y="372"/>
                  <a:pt x="654" y="372"/>
                  <a:pt x="655" y="371"/>
                </a:cubicBezTo>
                <a:cubicBezTo>
                  <a:pt x="655" y="370"/>
                  <a:pt x="655" y="369"/>
                  <a:pt x="655" y="368"/>
                </a:cubicBezTo>
                <a:cubicBezTo>
                  <a:pt x="654" y="368"/>
                  <a:pt x="653" y="368"/>
                  <a:pt x="653" y="368"/>
                </a:cubicBezTo>
                <a:cubicBezTo>
                  <a:pt x="653" y="366"/>
                  <a:pt x="655" y="367"/>
                  <a:pt x="655" y="367"/>
                </a:cubicBezTo>
                <a:cubicBezTo>
                  <a:pt x="656" y="366"/>
                  <a:pt x="656" y="366"/>
                  <a:pt x="656" y="365"/>
                </a:cubicBezTo>
                <a:cubicBezTo>
                  <a:pt x="657" y="365"/>
                  <a:pt x="657" y="365"/>
                  <a:pt x="658" y="365"/>
                </a:cubicBezTo>
                <a:cubicBezTo>
                  <a:pt x="660" y="362"/>
                  <a:pt x="664" y="361"/>
                  <a:pt x="666" y="359"/>
                </a:cubicBezTo>
                <a:cubicBezTo>
                  <a:pt x="668" y="356"/>
                  <a:pt x="671" y="355"/>
                  <a:pt x="674" y="353"/>
                </a:cubicBezTo>
                <a:cubicBezTo>
                  <a:pt x="675" y="354"/>
                  <a:pt x="675" y="356"/>
                  <a:pt x="675" y="357"/>
                </a:cubicBezTo>
                <a:cubicBezTo>
                  <a:pt x="676" y="357"/>
                  <a:pt x="676" y="357"/>
                  <a:pt x="677" y="358"/>
                </a:cubicBezTo>
                <a:cubicBezTo>
                  <a:pt x="677" y="358"/>
                  <a:pt x="677" y="358"/>
                  <a:pt x="676" y="358"/>
                </a:cubicBezTo>
                <a:cubicBezTo>
                  <a:pt x="675" y="359"/>
                  <a:pt x="673" y="360"/>
                  <a:pt x="672" y="361"/>
                </a:cubicBezTo>
                <a:cubicBezTo>
                  <a:pt x="671" y="362"/>
                  <a:pt x="672" y="363"/>
                  <a:pt x="671" y="363"/>
                </a:cubicBezTo>
                <a:cubicBezTo>
                  <a:pt x="670" y="363"/>
                  <a:pt x="669" y="363"/>
                  <a:pt x="668" y="363"/>
                </a:cubicBezTo>
                <a:cubicBezTo>
                  <a:pt x="668" y="366"/>
                  <a:pt x="664" y="367"/>
                  <a:pt x="663" y="370"/>
                </a:cubicBezTo>
                <a:cubicBezTo>
                  <a:pt x="663" y="370"/>
                  <a:pt x="662" y="370"/>
                  <a:pt x="661" y="370"/>
                </a:cubicBezTo>
                <a:cubicBezTo>
                  <a:pt x="660" y="373"/>
                  <a:pt x="655" y="374"/>
                  <a:pt x="654" y="378"/>
                </a:cubicBezTo>
                <a:cubicBezTo>
                  <a:pt x="657" y="380"/>
                  <a:pt x="659" y="376"/>
                  <a:pt x="662" y="377"/>
                </a:cubicBezTo>
                <a:cubicBezTo>
                  <a:pt x="662" y="374"/>
                  <a:pt x="666" y="375"/>
                  <a:pt x="666" y="372"/>
                </a:cubicBezTo>
                <a:cubicBezTo>
                  <a:pt x="669" y="372"/>
                  <a:pt x="671" y="371"/>
                  <a:pt x="673" y="369"/>
                </a:cubicBezTo>
                <a:cubicBezTo>
                  <a:pt x="673" y="368"/>
                  <a:pt x="675" y="368"/>
                  <a:pt x="676" y="366"/>
                </a:cubicBezTo>
                <a:cubicBezTo>
                  <a:pt x="677" y="365"/>
                  <a:pt x="678" y="365"/>
                  <a:pt x="679" y="364"/>
                </a:cubicBezTo>
                <a:cubicBezTo>
                  <a:pt x="681" y="363"/>
                  <a:pt x="682" y="362"/>
                  <a:pt x="683" y="360"/>
                </a:cubicBezTo>
                <a:cubicBezTo>
                  <a:pt x="684" y="361"/>
                  <a:pt x="683" y="362"/>
                  <a:pt x="684" y="363"/>
                </a:cubicBezTo>
                <a:cubicBezTo>
                  <a:pt x="685" y="364"/>
                  <a:pt x="686" y="363"/>
                  <a:pt x="688" y="363"/>
                </a:cubicBezTo>
                <a:cubicBezTo>
                  <a:pt x="689" y="363"/>
                  <a:pt x="689" y="361"/>
                  <a:pt x="691" y="361"/>
                </a:cubicBezTo>
                <a:cubicBezTo>
                  <a:pt x="692" y="363"/>
                  <a:pt x="691" y="364"/>
                  <a:pt x="691" y="366"/>
                </a:cubicBezTo>
                <a:cubicBezTo>
                  <a:pt x="690" y="367"/>
                  <a:pt x="689" y="367"/>
                  <a:pt x="688" y="367"/>
                </a:cubicBezTo>
                <a:cubicBezTo>
                  <a:pt x="685" y="370"/>
                  <a:pt x="682" y="372"/>
                  <a:pt x="679" y="375"/>
                </a:cubicBezTo>
                <a:cubicBezTo>
                  <a:pt x="678" y="375"/>
                  <a:pt x="678" y="375"/>
                  <a:pt x="677" y="375"/>
                </a:cubicBezTo>
                <a:cubicBezTo>
                  <a:pt x="677" y="376"/>
                  <a:pt x="677" y="376"/>
                  <a:pt x="677" y="377"/>
                </a:cubicBezTo>
                <a:cubicBezTo>
                  <a:pt x="676" y="378"/>
                  <a:pt x="675" y="377"/>
                  <a:pt x="675" y="378"/>
                </a:cubicBezTo>
                <a:cubicBezTo>
                  <a:pt x="674" y="379"/>
                  <a:pt x="674" y="380"/>
                  <a:pt x="672" y="380"/>
                </a:cubicBezTo>
                <a:cubicBezTo>
                  <a:pt x="671" y="381"/>
                  <a:pt x="670" y="382"/>
                  <a:pt x="670" y="383"/>
                </a:cubicBezTo>
                <a:cubicBezTo>
                  <a:pt x="669" y="383"/>
                  <a:pt x="669" y="383"/>
                  <a:pt x="668" y="383"/>
                </a:cubicBezTo>
                <a:cubicBezTo>
                  <a:pt x="666" y="385"/>
                  <a:pt x="665" y="387"/>
                  <a:pt x="662" y="387"/>
                </a:cubicBezTo>
                <a:cubicBezTo>
                  <a:pt x="661" y="387"/>
                  <a:pt x="661" y="389"/>
                  <a:pt x="660" y="390"/>
                </a:cubicBezTo>
                <a:cubicBezTo>
                  <a:pt x="659" y="390"/>
                  <a:pt x="657" y="390"/>
                  <a:pt x="657" y="393"/>
                </a:cubicBezTo>
                <a:cubicBezTo>
                  <a:pt x="655" y="393"/>
                  <a:pt x="653" y="395"/>
                  <a:pt x="650" y="395"/>
                </a:cubicBezTo>
                <a:cubicBezTo>
                  <a:pt x="650" y="397"/>
                  <a:pt x="648" y="397"/>
                  <a:pt x="648" y="398"/>
                </a:cubicBezTo>
                <a:cubicBezTo>
                  <a:pt x="646" y="402"/>
                  <a:pt x="643" y="401"/>
                  <a:pt x="639" y="402"/>
                </a:cubicBezTo>
                <a:cubicBezTo>
                  <a:pt x="639" y="402"/>
                  <a:pt x="638" y="403"/>
                  <a:pt x="637" y="404"/>
                </a:cubicBezTo>
                <a:cubicBezTo>
                  <a:pt x="636" y="404"/>
                  <a:pt x="636" y="404"/>
                  <a:pt x="635" y="404"/>
                </a:cubicBezTo>
                <a:cubicBezTo>
                  <a:pt x="634" y="405"/>
                  <a:pt x="635" y="405"/>
                  <a:pt x="635" y="406"/>
                </a:cubicBezTo>
                <a:cubicBezTo>
                  <a:pt x="631" y="406"/>
                  <a:pt x="629" y="408"/>
                  <a:pt x="627" y="410"/>
                </a:cubicBezTo>
                <a:cubicBezTo>
                  <a:pt x="626" y="410"/>
                  <a:pt x="624" y="411"/>
                  <a:pt x="624" y="412"/>
                </a:cubicBezTo>
                <a:cubicBezTo>
                  <a:pt x="624" y="415"/>
                  <a:pt x="622" y="415"/>
                  <a:pt x="620" y="418"/>
                </a:cubicBezTo>
                <a:cubicBezTo>
                  <a:pt x="620" y="418"/>
                  <a:pt x="620" y="419"/>
                  <a:pt x="620" y="419"/>
                </a:cubicBezTo>
                <a:cubicBezTo>
                  <a:pt x="620" y="420"/>
                  <a:pt x="619" y="419"/>
                  <a:pt x="618" y="420"/>
                </a:cubicBezTo>
                <a:cubicBezTo>
                  <a:pt x="618" y="421"/>
                  <a:pt x="618" y="422"/>
                  <a:pt x="618" y="423"/>
                </a:cubicBezTo>
                <a:cubicBezTo>
                  <a:pt x="615" y="425"/>
                  <a:pt x="613" y="428"/>
                  <a:pt x="611" y="430"/>
                </a:cubicBezTo>
                <a:cubicBezTo>
                  <a:pt x="611" y="431"/>
                  <a:pt x="611" y="431"/>
                  <a:pt x="611" y="432"/>
                </a:cubicBezTo>
                <a:cubicBezTo>
                  <a:pt x="611" y="432"/>
                  <a:pt x="611" y="432"/>
                  <a:pt x="611" y="432"/>
                </a:cubicBezTo>
                <a:cubicBezTo>
                  <a:pt x="614" y="432"/>
                  <a:pt x="616" y="431"/>
                  <a:pt x="620" y="429"/>
                </a:cubicBezTo>
                <a:cubicBezTo>
                  <a:pt x="620" y="428"/>
                  <a:pt x="622" y="428"/>
                  <a:pt x="623" y="427"/>
                </a:cubicBezTo>
                <a:cubicBezTo>
                  <a:pt x="624" y="427"/>
                  <a:pt x="625" y="426"/>
                  <a:pt x="626" y="424"/>
                </a:cubicBezTo>
                <a:cubicBezTo>
                  <a:pt x="628" y="425"/>
                  <a:pt x="629" y="423"/>
                  <a:pt x="631" y="424"/>
                </a:cubicBezTo>
                <a:cubicBezTo>
                  <a:pt x="632" y="423"/>
                  <a:pt x="632" y="423"/>
                  <a:pt x="632" y="422"/>
                </a:cubicBezTo>
                <a:cubicBezTo>
                  <a:pt x="633" y="421"/>
                  <a:pt x="633" y="422"/>
                  <a:pt x="635" y="422"/>
                </a:cubicBezTo>
                <a:cubicBezTo>
                  <a:pt x="634" y="423"/>
                  <a:pt x="633" y="425"/>
                  <a:pt x="634" y="427"/>
                </a:cubicBezTo>
                <a:cubicBezTo>
                  <a:pt x="630" y="427"/>
                  <a:pt x="628" y="430"/>
                  <a:pt x="624" y="430"/>
                </a:cubicBezTo>
                <a:cubicBezTo>
                  <a:pt x="623" y="434"/>
                  <a:pt x="619" y="434"/>
                  <a:pt x="617" y="437"/>
                </a:cubicBezTo>
                <a:cubicBezTo>
                  <a:pt x="618" y="439"/>
                  <a:pt x="619" y="442"/>
                  <a:pt x="618" y="444"/>
                </a:cubicBezTo>
                <a:cubicBezTo>
                  <a:pt x="620" y="444"/>
                  <a:pt x="620" y="446"/>
                  <a:pt x="621" y="447"/>
                </a:cubicBezTo>
                <a:cubicBezTo>
                  <a:pt x="624" y="447"/>
                  <a:pt x="627" y="449"/>
                  <a:pt x="630" y="448"/>
                </a:cubicBezTo>
                <a:cubicBezTo>
                  <a:pt x="631" y="449"/>
                  <a:pt x="631" y="450"/>
                  <a:pt x="631" y="450"/>
                </a:cubicBezTo>
                <a:cubicBezTo>
                  <a:pt x="636" y="452"/>
                  <a:pt x="641" y="451"/>
                  <a:pt x="646" y="451"/>
                </a:cubicBezTo>
                <a:cubicBezTo>
                  <a:pt x="647" y="451"/>
                  <a:pt x="647" y="451"/>
                  <a:pt x="648" y="451"/>
                </a:cubicBezTo>
                <a:cubicBezTo>
                  <a:pt x="651" y="451"/>
                  <a:pt x="651" y="451"/>
                  <a:pt x="654" y="452"/>
                </a:cubicBezTo>
                <a:cubicBezTo>
                  <a:pt x="654" y="453"/>
                  <a:pt x="654" y="454"/>
                  <a:pt x="655" y="454"/>
                </a:cubicBezTo>
                <a:cubicBezTo>
                  <a:pt x="656" y="454"/>
                  <a:pt x="657" y="454"/>
                  <a:pt x="659" y="454"/>
                </a:cubicBezTo>
                <a:cubicBezTo>
                  <a:pt x="662" y="454"/>
                  <a:pt x="665" y="455"/>
                  <a:pt x="667" y="457"/>
                </a:cubicBezTo>
                <a:cubicBezTo>
                  <a:pt x="669" y="459"/>
                  <a:pt x="671" y="460"/>
                  <a:pt x="674" y="461"/>
                </a:cubicBezTo>
                <a:cubicBezTo>
                  <a:pt x="677" y="462"/>
                  <a:pt x="680" y="460"/>
                  <a:pt x="682" y="458"/>
                </a:cubicBezTo>
                <a:cubicBezTo>
                  <a:pt x="684" y="458"/>
                  <a:pt x="685" y="459"/>
                  <a:pt x="686" y="461"/>
                </a:cubicBezTo>
                <a:cubicBezTo>
                  <a:pt x="684" y="461"/>
                  <a:pt x="682" y="461"/>
                  <a:pt x="680" y="461"/>
                </a:cubicBezTo>
                <a:cubicBezTo>
                  <a:pt x="680" y="461"/>
                  <a:pt x="679" y="462"/>
                  <a:pt x="679" y="463"/>
                </a:cubicBezTo>
                <a:cubicBezTo>
                  <a:pt x="679" y="464"/>
                  <a:pt x="679" y="465"/>
                  <a:pt x="679" y="466"/>
                </a:cubicBezTo>
                <a:cubicBezTo>
                  <a:pt x="679" y="467"/>
                  <a:pt x="680" y="467"/>
                  <a:pt x="681" y="468"/>
                </a:cubicBezTo>
                <a:cubicBezTo>
                  <a:pt x="681" y="470"/>
                  <a:pt x="681" y="471"/>
                  <a:pt x="681" y="473"/>
                </a:cubicBezTo>
                <a:cubicBezTo>
                  <a:pt x="680" y="473"/>
                  <a:pt x="680" y="474"/>
                  <a:pt x="679" y="474"/>
                </a:cubicBezTo>
                <a:cubicBezTo>
                  <a:pt x="679" y="476"/>
                  <a:pt x="677" y="478"/>
                  <a:pt x="678" y="481"/>
                </a:cubicBezTo>
                <a:cubicBezTo>
                  <a:pt x="675" y="483"/>
                  <a:pt x="672" y="486"/>
                  <a:pt x="668" y="488"/>
                </a:cubicBezTo>
                <a:cubicBezTo>
                  <a:pt x="667" y="489"/>
                  <a:pt x="667" y="490"/>
                  <a:pt x="666" y="490"/>
                </a:cubicBezTo>
                <a:cubicBezTo>
                  <a:pt x="663" y="491"/>
                  <a:pt x="660" y="494"/>
                  <a:pt x="656" y="495"/>
                </a:cubicBezTo>
                <a:cubicBezTo>
                  <a:pt x="655" y="495"/>
                  <a:pt x="654" y="496"/>
                  <a:pt x="653" y="497"/>
                </a:cubicBezTo>
                <a:cubicBezTo>
                  <a:pt x="649" y="496"/>
                  <a:pt x="644" y="497"/>
                  <a:pt x="641" y="501"/>
                </a:cubicBezTo>
                <a:cubicBezTo>
                  <a:pt x="641" y="501"/>
                  <a:pt x="640" y="501"/>
                  <a:pt x="640" y="501"/>
                </a:cubicBezTo>
                <a:cubicBezTo>
                  <a:pt x="639" y="501"/>
                  <a:pt x="639" y="501"/>
                  <a:pt x="638" y="502"/>
                </a:cubicBezTo>
                <a:cubicBezTo>
                  <a:pt x="642" y="502"/>
                  <a:pt x="645" y="502"/>
                  <a:pt x="648" y="502"/>
                </a:cubicBezTo>
                <a:cubicBezTo>
                  <a:pt x="647" y="505"/>
                  <a:pt x="646" y="504"/>
                  <a:pt x="644" y="505"/>
                </a:cubicBezTo>
                <a:cubicBezTo>
                  <a:pt x="644" y="505"/>
                  <a:pt x="644" y="505"/>
                  <a:pt x="644" y="506"/>
                </a:cubicBezTo>
                <a:cubicBezTo>
                  <a:pt x="642" y="507"/>
                  <a:pt x="640" y="506"/>
                  <a:pt x="639" y="506"/>
                </a:cubicBezTo>
                <a:cubicBezTo>
                  <a:pt x="638" y="508"/>
                  <a:pt x="640" y="509"/>
                  <a:pt x="640" y="510"/>
                </a:cubicBezTo>
                <a:cubicBezTo>
                  <a:pt x="640" y="510"/>
                  <a:pt x="640" y="510"/>
                  <a:pt x="639" y="510"/>
                </a:cubicBezTo>
                <a:cubicBezTo>
                  <a:pt x="638" y="510"/>
                  <a:pt x="637" y="509"/>
                  <a:pt x="636" y="508"/>
                </a:cubicBezTo>
                <a:cubicBezTo>
                  <a:pt x="634" y="508"/>
                  <a:pt x="632" y="509"/>
                  <a:pt x="630" y="507"/>
                </a:cubicBezTo>
                <a:cubicBezTo>
                  <a:pt x="630" y="508"/>
                  <a:pt x="629" y="508"/>
                  <a:pt x="628" y="508"/>
                </a:cubicBezTo>
                <a:cubicBezTo>
                  <a:pt x="628" y="510"/>
                  <a:pt x="627" y="511"/>
                  <a:pt x="629" y="512"/>
                </a:cubicBezTo>
                <a:cubicBezTo>
                  <a:pt x="628" y="513"/>
                  <a:pt x="628" y="513"/>
                  <a:pt x="628" y="514"/>
                </a:cubicBezTo>
                <a:cubicBezTo>
                  <a:pt x="629" y="515"/>
                  <a:pt x="630" y="517"/>
                  <a:pt x="631" y="517"/>
                </a:cubicBezTo>
                <a:cubicBezTo>
                  <a:pt x="632" y="517"/>
                  <a:pt x="634" y="517"/>
                  <a:pt x="635" y="518"/>
                </a:cubicBezTo>
                <a:cubicBezTo>
                  <a:pt x="637" y="519"/>
                  <a:pt x="639" y="521"/>
                  <a:pt x="641" y="523"/>
                </a:cubicBezTo>
                <a:cubicBezTo>
                  <a:pt x="641" y="524"/>
                  <a:pt x="641" y="523"/>
                  <a:pt x="642" y="523"/>
                </a:cubicBezTo>
                <a:cubicBezTo>
                  <a:pt x="644" y="524"/>
                  <a:pt x="645" y="526"/>
                  <a:pt x="647" y="526"/>
                </a:cubicBezTo>
                <a:cubicBezTo>
                  <a:pt x="647" y="528"/>
                  <a:pt x="651" y="527"/>
                  <a:pt x="650" y="530"/>
                </a:cubicBezTo>
                <a:cubicBezTo>
                  <a:pt x="651" y="531"/>
                  <a:pt x="652" y="532"/>
                  <a:pt x="654" y="532"/>
                </a:cubicBezTo>
                <a:cubicBezTo>
                  <a:pt x="655" y="532"/>
                  <a:pt x="656" y="534"/>
                  <a:pt x="658" y="535"/>
                </a:cubicBezTo>
                <a:cubicBezTo>
                  <a:pt x="659" y="535"/>
                  <a:pt x="661" y="534"/>
                  <a:pt x="661" y="536"/>
                </a:cubicBezTo>
                <a:cubicBezTo>
                  <a:pt x="661" y="537"/>
                  <a:pt x="663" y="537"/>
                  <a:pt x="664" y="538"/>
                </a:cubicBezTo>
                <a:cubicBezTo>
                  <a:pt x="666" y="536"/>
                  <a:pt x="668" y="537"/>
                  <a:pt x="670" y="537"/>
                </a:cubicBezTo>
                <a:cubicBezTo>
                  <a:pt x="672" y="539"/>
                  <a:pt x="673" y="541"/>
                  <a:pt x="676" y="542"/>
                </a:cubicBezTo>
                <a:cubicBezTo>
                  <a:pt x="677" y="541"/>
                  <a:pt x="677" y="541"/>
                  <a:pt x="678" y="541"/>
                </a:cubicBezTo>
                <a:cubicBezTo>
                  <a:pt x="677" y="543"/>
                  <a:pt x="679" y="543"/>
                  <a:pt x="680" y="545"/>
                </a:cubicBezTo>
                <a:cubicBezTo>
                  <a:pt x="678" y="545"/>
                  <a:pt x="677" y="543"/>
                  <a:pt x="676" y="544"/>
                </a:cubicBezTo>
                <a:cubicBezTo>
                  <a:pt x="674" y="544"/>
                  <a:pt x="673" y="543"/>
                  <a:pt x="672" y="543"/>
                </a:cubicBezTo>
                <a:cubicBezTo>
                  <a:pt x="671" y="543"/>
                  <a:pt x="671" y="544"/>
                  <a:pt x="671" y="545"/>
                </a:cubicBezTo>
                <a:cubicBezTo>
                  <a:pt x="672" y="546"/>
                  <a:pt x="674" y="548"/>
                  <a:pt x="675" y="548"/>
                </a:cubicBezTo>
                <a:cubicBezTo>
                  <a:pt x="677" y="548"/>
                  <a:pt x="677" y="551"/>
                  <a:pt x="679" y="551"/>
                </a:cubicBezTo>
                <a:cubicBezTo>
                  <a:pt x="681" y="551"/>
                  <a:pt x="682" y="552"/>
                  <a:pt x="683" y="552"/>
                </a:cubicBezTo>
                <a:cubicBezTo>
                  <a:pt x="684" y="553"/>
                  <a:pt x="683" y="554"/>
                  <a:pt x="685" y="554"/>
                </a:cubicBezTo>
                <a:cubicBezTo>
                  <a:pt x="686" y="554"/>
                  <a:pt x="685" y="552"/>
                  <a:pt x="687" y="552"/>
                </a:cubicBezTo>
                <a:cubicBezTo>
                  <a:pt x="688" y="552"/>
                  <a:pt x="687" y="551"/>
                  <a:pt x="687" y="551"/>
                </a:cubicBezTo>
                <a:cubicBezTo>
                  <a:pt x="687" y="550"/>
                  <a:pt x="686" y="550"/>
                  <a:pt x="686" y="550"/>
                </a:cubicBezTo>
                <a:cubicBezTo>
                  <a:pt x="686" y="549"/>
                  <a:pt x="686" y="549"/>
                  <a:pt x="686" y="548"/>
                </a:cubicBezTo>
                <a:cubicBezTo>
                  <a:pt x="688" y="548"/>
                  <a:pt x="690" y="550"/>
                  <a:pt x="691" y="551"/>
                </a:cubicBezTo>
                <a:cubicBezTo>
                  <a:pt x="692" y="553"/>
                  <a:pt x="694" y="554"/>
                  <a:pt x="695" y="556"/>
                </a:cubicBezTo>
                <a:cubicBezTo>
                  <a:pt x="695" y="556"/>
                  <a:pt x="695" y="557"/>
                  <a:pt x="695" y="558"/>
                </a:cubicBezTo>
                <a:cubicBezTo>
                  <a:pt x="694" y="558"/>
                  <a:pt x="693" y="558"/>
                  <a:pt x="692" y="560"/>
                </a:cubicBezTo>
                <a:cubicBezTo>
                  <a:pt x="694" y="561"/>
                  <a:pt x="696" y="563"/>
                  <a:pt x="699" y="561"/>
                </a:cubicBezTo>
                <a:cubicBezTo>
                  <a:pt x="700" y="562"/>
                  <a:pt x="702" y="562"/>
                  <a:pt x="703" y="562"/>
                </a:cubicBezTo>
                <a:cubicBezTo>
                  <a:pt x="704" y="562"/>
                  <a:pt x="704" y="563"/>
                  <a:pt x="704" y="564"/>
                </a:cubicBezTo>
                <a:cubicBezTo>
                  <a:pt x="705" y="564"/>
                  <a:pt x="706" y="563"/>
                  <a:pt x="707" y="564"/>
                </a:cubicBezTo>
                <a:cubicBezTo>
                  <a:pt x="705" y="565"/>
                  <a:pt x="705" y="565"/>
                  <a:pt x="704" y="567"/>
                </a:cubicBezTo>
                <a:cubicBezTo>
                  <a:pt x="702" y="567"/>
                  <a:pt x="700" y="567"/>
                  <a:pt x="698" y="567"/>
                </a:cubicBezTo>
                <a:cubicBezTo>
                  <a:pt x="698" y="568"/>
                  <a:pt x="698" y="569"/>
                  <a:pt x="700" y="570"/>
                </a:cubicBezTo>
                <a:cubicBezTo>
                  <a:pt x="697" y="570"/>
                  <a:pt x="696" y="570"/>
                  <a:pt x="694" y="570"/>
                </a:cubicBezTo>
                <a:cubicBezTo>
                  <a:pt x="694" y="572"/>
                  <a:pt x="694" y="572"/>
                  <a:pt x="694" y="573"/>
                </a:cubicBezTo>
                <a:cubicBezTo>
                  <a:pt x="692" y="574"/>
                  <a:pt x="691" y="574"/>
                  <a:pt x="689" y="572"/>
                </a:cubicBezTo>
                <a:cubicBezTo>
                  <a:pt x="690" y="571"/>
                  <a:pt x="691" y="572"/>
                  <a:pt x="692" y="571"/>
                </a:cubicBezTo>
                <a:cubicBezTo>
                  <a:pt x="693" y="570"/>
                  <a:pt x="692" y="569"/>
                  <a:pt x="692" y="568"/>
                </a:cubicBezTo>
                <a:cubicBezTo>
                  <a:pt x="692" y="566"/>
                  <a:pt x="689" y="567"/>
                  <a:pt x="689" y="565"/>
                </a:cubicBezTo>
                <a:cubicBezTo>
                  <a:pt x="689" y="564"/>
                  <a:pt x="686" y="564"/>
                  <a:pt x="686" y="562"/>
                </a:cubicBezTo>
                <a:cubicBezTo>
                  <a:pt x="684" y="561"/>
                  <a:pt x="683" y="562"/>
                  <a:pt x="681" y="563"/>
                </a:cubicBezTo>
                <a:cubicBezTo>
                  <a:pt x="680" y="562"/>
                  <a:pt x="681" y="560"/>
                  <a:pt x="681" y="559"/>
                </a:cubicBezTo>
                <a:cubicBezTo>
                  <a:pt x="680" y="557"/>
                  <a:pt x="678" y="558"/>
                  <a:pt x="677" y="558"/>
                </a:cubicBezTo>
                <a:cubicBezTo>
                  <a:pt x="676" y="557"/>
                  <a:pt x="676" y="556"/>
                  <a:pt x="675" y="555"/>
                </a:cubicBezTo>
                <a:cubicBezTo>
                  <a:pt x="672" y="556"/>
                  <a:pt x="668" y="558"/>
                  <a:pt x="664" y="558"/>
                </a:cubicBezTo>
                <a:cubicBezTo>
                  <a:pt x="663" y="557"/>
                  <a:pt x="662" y="557"/>
                  <a:pt x="663" y="555"/>
                </a:cubicBezTo>
                <a:cubicBezTo>
                  <a:pt x="665" y="555"/>
                  <a:pt x="667" y="555"/>
                  <a:pt x="669" y="555"/>
                </a:cubicBezTo>
                <a:cubicBezTo>
                  <a:pt x="669" y="554"/>
                  <a:pt x="669" y="554"/>
                  <a:pt x="669" y="553"/>
                </a:cubicBezTo>
                <a:cubicBezTo>
                  <a:pt x="668" y="553"/>
                  <a:pt x="668" y="553"/>
                  <a:pt x="667" y="553"/>
                </a:cubicBezTo>
                <a:cubicBezTo>
                  <a:pt x="667" y="552"/>
                  <a:pt x="666" y="552"/>
                  <a:pt x="666" y="551"/>
                </a:cubicBezTo>
                <a:cubicBezTo>
                  <a:pt x="664" y="551"/>
                  <a:pt x="663" y="551"/>
                  <a:pt x="661" y="551"/>
                </a:cubicBezTo>
                <a:cubicBezTo>
                  <a:pt x="660" y="553"/>
                  <a:pt x="659" y="553"/>
                  <a:pt x="657" y="554"/>
                </a:cubicBezTo>
                <a:cubicBezTo>
                  <a:pt x="655" y="554"/>
                  <a:pt x="652" y="554"/>
                  <a:pt x="649" y="554"/>
                </a:cubicBezTo>
                <a:cubicBezTo>
                  <a:pt x="650" y="553"/>
                  <a:pt x="650" y="552"/>
                  <a:pt x="649" y="551"/>
                </a:cubicBezTo>
                <a:cubicBezTo>
                  <a:pt x="646" y="548"/>
                  <a:pt x="645" y="545"/>
                  <a:pt x="644" y="541"/>
                </a:cubicBezTo>
                <a:cubicBezTo>
                  <a:pt x="641" y="542"/>
                  <a:pt x="640" y="538"/>
                  <a:pt x="638" y="538"/>
                </a:cubicBezTo>
                <a:cubicBezTo>
                  <a:pt x="635" y="537"/>
                  <a:pt x="633" y="535"/>
                  <a:pt x="631" y="533"/>
                </a:cubicBezTo>
                <a:cubicBezTo>
                  <a:pt x="630" y="533"/>
                  <a:pt x="629" y="533"/>
                  <a:pt x="628" y="533"/>
                </a:cubicBezTo>
                <a:cubicBezTo>
                  <a:pt x="628" y="535"/>
                  <a:pt x="628" y="536"/>
                  <a:pt x="628" y="537"/>
                </a:cubicBezTo>
                <a:cubicBezTo>
                  <a:pt x="630" y="538"/>
                  <a:pt x="631" y="539"/>
                  <a:pt x="631" y="541"/>
                </a:cubicBezTo>
                <a:cubicBezTo>
                  <a:pt x="632" y="541"/>
                  <a:pt x="633" y="541"/>
                  <a:pt x="633" y="541"/>
                </a:cubicBezTo>
                <a:cubicBezTo>
                  <a:pt x="633" y="543"/>
                  <a:pt x="635" y="543"/>
                  <a:pt x="636" y="545"/>
                </a:cubicBezTo>
                <a:cubicBezTo>
                  <a:pt x="635" y="545"/>
                  <a:pt x="634" y="544"/>
                  <a:pt x="634" y="545"/>
                </a:cubicBezTo>
                <a:cubicBezTo>
                  <a:pt x="634" y="545"/>
                  <a:pt x="634" y="546"/>
                  <a:pt x="633" y="546"/>
                </a:cubicBezTo>
                <a:cubicBezTo>
                  <a:pt x="633" y="546"/>
                  <a:pt x="633" y="545"/>
                  <a:pt x="631" y="544"/>
                </a:cubicBezTo>
                <a:cubicBezTo>
                  <a:pt x="628" y="544"/>
                  <a:pt x="626" y="542"/>
                  <a:pt x="625" y="540"/>
                </a:cubicBezTo>
                <a:cubicBezTo>
                  <a:pt x="624" y="540"/>
                  <a:pt x="623" y="540"/>
                  <a:pt x="623" y="540"/>
                </a:cubicBezTo>
                <a:cubicBezTo>
                  <a:pt x="622" y="539"/>
                  <a:pt x="622" y="538"/>
                  <a:pt x="621" y="537"/>
                </a:cubicBezTo>
                <a:cubicBezTo>
                  <a:pt x="619" y="537"/>
                  <a:pt x="618" y="536"/>
                  <a:pt x="617" y="535"/>
                </a:cubicBezTo>
                <a:cubicBezTo>
                  <a:pt x="616" y="534"/>
                  <a:pt x="615" y="534"/>
                  <a:pt x="614" y="534"/>
                </a:cubicBezTo>
                <a:cubicBezTo>
                  <a:pt x="613" y="537"/>
                  <a:pt x="615" y="539"/>
                  <a:pt x="614" y="541"/>
                </a:cubicBezTo>
                <a:cubicBezTo>
                  <a:pt x="615" y="542"/>
                  <a:pt x="616" y="542"/>
                  <a:pt x="616" y="542"/>
                </a:cubicBezTo>
                <a:cubicBezTo>
                  <a:pt x="616" y="544"/>
                  <a:pt x="618" y="545"/>
                  <a:pt x="620" y="545"/>
                </a:cubicBezTo>
                <a:cubicBezTo>
                  <a:pt x="621" y="545"/>
                  <a:pt x="621" y="547"/>
                  <a:pt x="622" y="547"/>
                </a:cubicBezTo>
                <a:cubicBezTo>
                  <a:pt x="625" y="548"/>
                  <a:pt x="627" y="552"/>
                  <a:pt x="631" y="551"/>
                </a:cubicBezTo>
                <a:cubicBezTo>
                  <a:pt x="633" y="550"/>
                  <a:pt x="633" y="548"/>
                  <a:pt x="635" y="548"/>
                </a:cubicBezTo>
                <a:cubicBezTo>
                  <a:pt x="636" y="548"/>
                  <a:pt x="636" y="549"/>
                  <a:pt x="637" y="548"/>
                </a:cubicBezTo>
                <a:cubicBezTo>
                  <a:pt x="637" y="547"/>
                  <a:pt x="635" y="546"/>
                  <a:pt x="636" y="545"/>
                </a:cubicBezTo>
                <a:cubicBezTo>
                  <a:pt x="637" y="544"/>
                  <a:pt x="638" y="545"/>
                  <a:pt x="639" y="546"/>
                </a:cubicBezTo>
                <a:cubicBezTo>
                  <a:pt x="639" y="546"/>
                  <a:pt x="640" y="545"/>
                  <a:pt x="641" y="546"/>
                </a:cubicBezTo>
                <a:cubicBezTo>
                  <a:pt x="641" y="546"/>
                  <a:pt x="641" y="547"/>
                  <a:pt x="640" y="548"/>
                </a:cubicBezTo>
                <a:cubicBezTo>
                  <a:pt x="641" y="549"/>
                  <a:pt x="642" y="550"/>
                  <a:pt x="643" y="551"/>
                </a:cubicBezTo>
                <a:cubicBezTo>
                  <a:pt x="644" y="552"/>
                  <a:pt x="645" y="553"/>
                  <a:pt x="646" y="554"/>
                </a:cubicBezTo>
                <a:cubicBezTo>
                  <a:pt x="643" y="555"/>
                  <a:pt x="642" y="552"/>
                  <a:pt x="641" y="550"/>
                </a:cubicBezTo>
                <a:cubicBezTo>
                  <a:pt x="639" y="551"/>
                  <a:pt x="636" y="551"/>
                  <a:pt x="634" y="553"/>
                </a:cubicBezTo>
                <a:cubicBezTo>
                  <a:pt x="636" y="555"/>
                  <a:pt x="637" y="558"/>
                  <a:pt x="639" y="559"/>
                </a:cubicBezTo>
                <a:cubicBezTo>
                  <a:pt x="641" y="559"/>
                  <a:pt x="642" y="559"/>
                  <a:pt x="644" y="559"/>
                </a:cubicBezTo>
                <a:cubicBezTo>
                  <a:pt x="644" y="560"/>
                  <a:pt x="645" y="562"/>
                  <a:pt x="646" y="563"/>
                </a:cubicBezTo>
                <a:cubicBezTo>
                  <a:pt x="650" y="564"/>
                  <a:pt x="653" y="566"/>
                  <a:pt x="657" y="566"/>
                </a:cubicBezTo>
                <a:cubicBezTo>
                  <a:pt x="658" y="566"/>
                  <a:pt x="658" y="567"/>
                  <a:pt x="658" y="567"/>
                </a:cubicBezTo>
                <a:cubicBezTo>
                  <a:pt x="661" y="568"/>
                  <a:pt x="663" y="571"/>
                  <a:pt x="666" y="572"/>
                </a:cubicBezTo>
                <a:cubicBezTo>
                  <a:pt x="668" y="572"/>
                  <a:pt x="670" y="572"/>
                  <a:pt x="670" y="575"/>
                </a:cubicBezTo>
                <a:cubicBezTo>
                  <a:pt x="670" y="575"/>
                  <a:pt x="671" y="576"/>
                  <a:pt x="672" y="576"/>
                </a:cubicBezTo>
                <a:cubicBezTo>
                  <a:pt x="674" y="579"/>
                  <a:pt x="676" y="581"/>
                  <a:pt x="680" y="578"/>
                </a:cubicBezTo>
                <a:cubicBezTo>
                  <a:pt x="679" y="579"/>
                  <a:pt x="678" y="580"/>
                  <a:pt x="679" y="582"/>
                </a:cubicBezTo>
                <a:cubicBezTo>
                  <a:pt x="681" y="583"/>
                  <a:pt x="682" y="585"/>
                  <a:pt x="684" y="584"/>
                </a:cubicBezTo>
                <a:cubicBezTo>
                  <a:pt x="684" y="587"/>
                  <a:pt x="685" y="589"/>
                  <a:pt x="686" y="591"/>
                </a:cubicBezTo>
                <a:cubicBezTo>
                  <a:pt x="683" y="589"/>
                  <a:pt x="681" y="587"/>
                  <a:pt x="679" y="585"/>
                </a:cubicBezTo>
                <a:cubicBezTo>
                  <a:pt x="679" y="586"/>
                  <a:pt x="678" y="586"/>
                  <a:pt x="678" y="586"/>
                </a:cubicBezTo>
                <a:cubicBezTo>
                  <a:pt x="678" y="589"/>
                  <a:pt x="682" y="591"/>
                  <a:pt x="681" y="594"/>
                </a:cubicBezTo>
                <a:cubicBezTo>
                  <a:pt x="684" y="594"/>
                  <a:pt x="683" y="599"/>
                  <a:pt x="687" y="599"/>
                </a:cubicBezTo>
                <a:cubicBezTo>
                  <a:pt x="684" y="602"/>
                  <a:pt x="682" y="600"/>
                  <a:pt x="679" y="600"/>
                </a:cubicBezTo>
                <a:cubicBezTo>
                  <a:pt x="679" y="599"/>
                  <a:pt x="679" y="598"/>
                  <a:pt x="679" y="597"/>
                </a:cubicBezTo>
                <a:cubicBezTo>
                  <a:pt x="678" y="596"/>
                  <a:pt x="677" y="595"/>
                  <a:pt x="676" y="594"/>
                </a:cubicBezTo>
                <a:cubicBezTo>
                  <a:pt x="674" y="594"/>
                  <a:pt x="673" y="594"/>
                  <a:pt x="671" y="594"/>
                </a:cubicBezTo>
                <a:cubicBezTo>
                  <a:pt x="671" y="592"/>
                  <a:pt x="671" y="590"/>
                  <a:pt x="671" y="588"/>
                </a:cubicBezTo>
                <a:cubicBezTo>
                  <a:pt x="669" y="588"/>
                  <a:pt x="667" y="588"/>
                  <a:pt x="666" y="588"/>
                </a:cubicBezTo>
                <a:cubicBezTo>
                  <a:pt x="665" y="588"/>
                  <a:pt x="665" y="589"/>
                  <a:pt x="664" y="590"/>
                </a:cubicBezTo>
                <a:cubicBezTo>
                  <a:pt x="663" y="589"/>
                  <a:pt x="662" y="587"/>
                  <a:pt x="661" y="587"/>
                </a:cubicBezTo>
                <a:cubicBezTo>
                  <a:pt x="660" y="586"/>
                  <a:pt x="662" y="586"/>
                  <a:pt x="661" y="584"/>
                </a:cubicBezTo>
                <a:cubicBezTo>
                  <a:pt x="660" y="584"/>
                  <a:pt x="659" y="583"/>
                  <a:pt x="658" y="583"/>
                </a:cubicBezTo>
                <a:cubicBezTo>
                  <a:pt x="658" y="582"/>
                  <a:pt x="658" y="581"/>
                  <a:pt x="657" y="581"/>
                </a:cubicBezTo>
                <a:cubicBezTo>
                  <a:pt x="657" y="581"/>
                  <a:pt x="656" y="581"/>
                  <a:pt x="655" y="581"/>
                </a:cubicBezTo>
                <a:cubicBezTo>
                  <a:pt x="654" y="582"/>
                  <a:pt x="654" y="585"/>
                  <a:pt x="655" y="588"/>
                </a:cubicBezTo>
                <a:cubicBezTo>
                  <a:pt x="651" y="587"/>
                  <a:pt x="648" y="589"/>
                  <a:pt x="645" y="587"/>
                </a:cubicBezTo>
                <a:cubicBezTo>
                  <a:pt x="643" y="586"/>
                  <a:pt x="641" y="587"/>
                  <a:pt x="640" y="587"/>
                </a:cubicBezTo>
                <a:cubicBezTo>
                  <a:pt x="640" y="585"/>
                  <a:pt x="639" y="585"/>
                  <a:pt x="638" y="584"/>
                </a:cubicBezTo>
                <a:cubicBezTo>
                  <a:pt x="638" y="584"/>
                  <a:pt x="639" y="583"/>
                  <a:pt x="639" y="582"/>
                </a:cubicBezTo>
                <a:cubicBezTo>
                  <a:pt x="640" y="582"/>
                  <a:pt x="642" y="582"/>
                  <a:pt x="644" y="582"/>
                </a:cubicBezTo>
                <a:cubicBezTo>
                  <a:pt x="645" y="581"/>
                  <a:pt x="644" y="580"/>
                  <a:pt x="643" y="580"/>
                </a:cubicBezTo>
                <a:cubicBezTo>
                  <a:pt x="642" y="580"/>
                  <a:pt x="643" y="578"/>
                  <a:pt x="641" y="578"/>
                </a:cubicBezTo>
                <a:cubicBezTo>
                  <a:pt x="640" y="579"/>
                  <a:pt x="639" y="580"/>
                  <a:pt x="638" y="581"/>
                </a:cubicBezTo>
                <a:cubicBezTo>
                  <a:pt x="637" y="580"/>
                  <a:pt x="635" y="579"/>
                  <a:pt x="633" y="581"/>
                </a:cubicBezTo>
                <a:cubicBezTo>
                  <a:pt x="632" y="580"/>
                  <a:pt x="633" y="579"/>
                  <a:pt x="633" y="577"/>
                </a:cubicBezTo>
                <a:cubicBezTo>
                  <a:pt x="634" y="577"/>
                  <a:pt x="636" y="579"/>
                  <a:pt x="637" y="578"/>
                </a:cubicBezTo>
                <a:cubicBezTo>
                  <a:pt x="638" y="577"/>
                  <a:pt x="638" y="576"/>
                  <a:pt x="637" y="574"/>
                </a:cubicBezTo>
                <a:cubicBezTo>
                  <a:pt x="637" y="574"/>
                  <a:pt x="636" y="574"/>
                  <a:pt x="635" y="574"/>
                </a:cubicBezTo>
                <a:cubicBezTo>
                  <a:pt x="634" y="574"/>
                  <a:pt x="635" y="573"/>
                  <a:pt x="634" y="571"/>
                </a:cubicBezTo>
                <a:cubicBezTo>
                  <a:pt x="634" y="571"/>
                  <a:pt x="632" y="572"/>
                  <a:pt x="631" y="570"/>
                </a:cubicBezTo>
                <a:cubicBezTo>
                  <a:pt x="629" y="572"/>
                  <a:pt x="626" y="572"/>
                  <a:pt x="624" y="570"/>
                </a:cubicBezTo>
                <a:cubicBezTo>
                  <a:pt x="623" y="572"/>
                  <a:pt x="621" y="571"/>
                  <a:pt x="620" y="572"/>
                </a:cubicBezTo>
                <a:cubicBezTo>
                  <a:pt x="620" y="574"/>
                  <a:pt x="618" y="573"/>
                  <a:pt x="617" y="574"/>
                </a:cubicBezTo>
                <a:cubicBezTo>
                  <a:pt x="616" y="575"/>
                  <a:pt x="615" y="572"/>
                  <a:pt x="613" y="573"/>
                </a:cubicBezTo>
                <a:cubicBezTo>
                  <a:pt x="612" y="572"/>
                  <a:pt x="612" y="571"/>
                  <a:pt x="611" y="570"/>
                </a:cubicBezTo>
                <a:cubicBezTo>
                  <a:pt x="611" y="570"/>
                  <a:pt x="610" y="570"/>
                  <a:pt x="609" y="570"/>
                </a:cubicBezTo>
                <a:cubicBezTo>
                  <a:pt x="608" y="570"/>
                  <a:pt x="609" y="570"/>
                  <a:pt x="610" y="571"/>
                </a:cubicBezTo>
                <a:cubicBezTo>
                  <a:pt x="610" y="572"/>
                  <a:pt x="608" y="573"/>
                  <a:pt x="609" y="575"/>
                </a:cubicBezTo>
                <a:cubicBezTo>
                  <a:pt x="611" y="575"/>
                  <a:pt x="611" y="577"/>
                  <a:pt x="612" y="578"/>
                </a:cubicBezTo>
                <a:cubicBezTo>
                  <a:pt x="613" y="579"/>
                  <a:pt x="615" y="578"/>
                  <a:pt x="614" y="580"/>
                </a:cubicBezTo>
                <a:cubicBezTo>
                  <a:pt x="614" y="582"/>
                  <a:pt x="617" y="582"/>
                  <a:pt x="616" y="584"/>
                </a:cubicBezTo>
                <a:cubicBezTo>
                  <a:pt x="618" y="583"/>
                  <a:pt x="619" y="581"/>
                  <a:pt x="621" y="582"/>
                </a:cubicBezTo>
                <a:cubicBezTo>
                  <a:pt x="621" y="583"/>
                  <a:pt x="621" y="583"/>
                  <a:pt x="621" y="584"/>
                </a:cubicBezTo>
                <a:cubicBezTo>
                  <a:pt x="620" y="584"/>
                  <a:pt x="619" y="583"/>
                  <a:pt x="618" y="584"/>
                </a:cubicBezTo>
                <a:cubicBezTo>
                  <a:pt x="618" y="585"/>
                  <a:pt x="618" y="587"/>
                  <a:pt x="618" y="588"/>
                </a:cubicBezTo>
                <a:cubicBezTo>
                  <a:pt x="621" y="591"/>
                  <a:pt x="622" y="595"/>
                  <a:pt x="627" y="595"/>
                </a:cubicBezTo>
                <a:cubicBezTo>
                  <a:pt x="627" y="596"/>
                  <a:pt x="627" y="596"/>
                  <a:pt x="627" y="597"/>
                </a:cubicBezTo>
                <a:cubicBezTo>
                  <a:pt x="626" y="598"/>
                  <a:pt x="625" y="597"/>
                  <a:pt x="624" y="599"/>
                </a:cubicBezTo>
                <a:cubicBezTo>
                  <a:pt x="623" y="597"/>
                  <a:pt x="621" y="596"/>
                  <a:pt x="619" y="596"/>
                </a:cubicBezTo>
                <a:cubicBezTo>
                  <a:pt x="619" y="595"/>
                  <a:pt x="619" y="595"/>
                  <a:pt x="619" y="594"/>
                </a:cubicBezTo>
                <a:cubicBezTo>
                  <a:pt x="618" y="593"/>
                  <a:pt x="616" y="594"/>
                  <a:pt x="615" y="594"/>
                </a:cubicBezTo>
                <a:cubicBezTo>
                  <a:pt x="615" y="595"/>
                  <a:pt x="614" y="597"/>
                  <a:pt x="613" y="598"/>
                </a:cubicBezTo>
                <a:cubicBezTo>
                  <a:pt x="612" y="599"/>
                  <a:pt x="612" y="598"/>
                  <a:pt x="611" y="597"/>
                </a:cubicBezTo>
                <a:cubicBezTo>
                  <a:pt x="610" y="596"/>
                  <a:pt x="609" y="596"/>
                  <a:pt x="608" y="596"/>
                </a:cubicBezTo>
                <a:cubicBezTo>
                  <a:pt x="606" y="598"/>
                  <a:pt x="607" y="600"/>
                  <a:pt x="607" y="602"/>
                </a:cubicBezTo>
                <a:cubicBezTo>
                  <a:pt x="609" y="602"/>
                  <a:pt x="610" y="604"/>
                  <a:pt x="611" y="605"/>
                </a:cubicBezTo>
                <a:cubicBezTo>
                  <a:pt x="612" y="606"/>
                  <a:pt x="612" y="607"/>
                  <a:pt x="612" y="608"/>
                </a:cubicBezTo>
                <a:cubicBezTo>
                  <a:pt x="614" y="608"/>
                  <a:pt x="616" y="608"/>
                  <a:pt x="618" y="608"/>
                </a:cubicBezTo>
                <a:cubicBezTo>
                  <a:pt x="619" y="609"/>
                  <a:pt x="618" y="609"/>
                  <a:pt x="618" y="610"/>
                </a:cubicBezTo>
                <a:cubicBezTo>
                  <a:pt x="617" y="611"/>
                  <a:pt x="616" y="611"/>
                  <a:pt x="615" y="613"/>
                </a:cubicBezTo>
                <a:cubicBezTo>
                  <a:pt x="617" y="614"/>
                  <a:pt x="617" y="617"/>
                  <a:pt x="619" y="618"/>
                </a:cubicBezTo>
                <a:cubicBezTo>
                  <a:pt x="620" y="620"/>
                  <a:pt x="621" y="622"/>
                  <a:pt x="623" y="623"/>
                </a:cubicBezTo>
                <a:cubicBezTo>
                  <a:pt x="624" y="625"/>
                  <a:pt x="626" y="627"/>
                  <a:pt x="628" y="628"/>
                </a:cubicBezTo>
                <a:cubicBezTo>
                  <a:pt x="628" y="630"/>
                  <a:pt x="628" y="631"/>
                  <a:pt x="628" y="633"/>
                </a:cubicBezTo>
                <a:cubicBezTo>
                  <a:pt x="628" y="633"/>
                  <a:pt x="627" y="633"/>
                  <a:pt x="627" y="633"/>
                </a:cubicBezTo>
                <a:cubicBezTo>
                  <a:pt x="624" y="629"/>
                  <a:pt x="621" y="627"/>
                  <a:pt x="617" y="624"/>
                </a:cubicBezTo>
                <a:cubicBezTo>
                  <a:pt x="615" y="623"/>
                  <a:pt x="614" y="620"/>
                  <a:pt x="612" y="618"/>
                </a:cubicBezTo>
                <a:cubicBezTo>
                  <a:pt x="611" y="618"/>
                  <a:pt x="611" y="618"/>
                  <a:pt x="610" y="618"/>
                </a:cubicBezTo>
                <a:cubicBezTo>
                  <a:pt x="609" y="619"/>
                  <a:pt x="609" y="620"/>
                  <a:pt x="608" y="621"/>
                </a:cubicBezTo>
                <a:cubicBezTo>
                  <a:pt x="608" y="622"/>
                  <a:pt x="608" y="623"/>
                  <a:pt x="607" y="624"/>
                </a:cubicBezTo>
                <a:cubicBezTo>
                  <a:pt x="606" y="624"/>
                  <a:pt x="605" y="623"/>
                  <a:pt x="604" y="624"/>
                </a:cubicBezTo>
                <a:cubicBezTo>
                  <a:pt x="604" y="625"/>
                  <a:pt x="604" y="626"/>
                  <a:pt x="604" y="627"/>
                </a:cubicBezTo>
                <a:cubicBezTo>
                  <a:pt x="602" y="627"/>
                  <a:pt x="601" y="627"/>
                  <a:pt x="599" y="627"/>
                </a:cubicBezTo>
                <a:cubicBezTo>
                  <a:pt x="599" y="627"/>
                  <a:pt x="600" y="625"/>
                  <a:pt x="598" y="625"/>
                </a:cubicBezTo>
                <a:cubicBezTo>
                  <a:pt x="599" y="624"/>
                  <a:pt x="599" y="622"/>
                  <a:pt x="599" y="621"/>
                </a:cubicBezTo>
                <a:cubicBezTo>
                  <a:pt x="598" y="621"/>
                  <a:pt x="597" y="621"/>
                  <a:pt x="596" y="621"/>
                </a:cubicBezTo>
                <a:cubicBezTo>
                  <a:pt x="595" y="622"/>
                  <a:pt x="596" y="623"/>
                  <a:pt x="595" y="624"/>
                </a:cubicBezTo>
                <a:cubicBezTo>
                  <a:pt x="594" y="625"/>
                  <a:pt x="593" y="625"/>
                  <a:pt x="593" y="627"/>
                </a:cubicBezTo>
                <a:cubicBezTo>
                  <a:pt x="592" y="627"/>
                  <a:pt x="593" y="625"/>
                  <a:pt x="591" y="625"/>
                </a:cubicBezTo>
                <a:cubicBezTo>
                  <a:pt x="593" y="623"/>
                  <a:pt x="592" y="621"/>
                  <a:pt x="592" y="619"/>
                </a:cubicBezTo>
                <a:cubicBezTo>
                  <a:pt x="593" y="619"/>
                  <a:pt x="595" y="617"/>
                  <a:pt x="596" y="616"/>
                </a:cubicBezTo>
                <a:cubicBezTo>
                  <a:pt x="596" y="616"/>
                  <a:pt x="597" y="616"/>
                  <a:pt x="597" y="616"/>
                </a:cubicBezTo>
                <a:cubicBezTo>
                  <a:pt x="599" y="615"/>
                  <a:pt x="598" y="614"/>
                  <a:pt x="599" y="613"/>
                </a:cubicBezTo>
                <a:cubicBezTo>
                  <a:pt x="598" y="612"/>
                  <a:pt x="599" y="611"/>
                  <a:pt x="598" y="609"/>
                </a:cubicBezTo>
                <a:cubicBezTo>
                  <a:pt x="597" y="607"/>
                  <a:pt x="594" y="607"/>
                  <a:pt x="592" y="606"/>
                </a:cubicBezTo>
                <a:cubicBezTo>
                  <a:pt x="594" y="605"/>
                  <a:pt x="596" y="604"/>
                  <a:pt x="596" y="601"/>
                </a:cubicBezTo>
                <a:cubicBezTo>
                  <a:pt x="596" y="599"/>
                  <a:pt x="594" y="601"/>
                  <a:pt x="593" y="599"/>
                </a:cubicBezTo>
                <a:cubicBezTo>
                  <a:pt x="591" y="601"/>
                  <a:pt x="589" y="602"/>
                  <a:pt x="588" y="603"/>
                </a:cubicBezTo>
                <a:cubicBezTo>
                  <a:pt x="587" y="601"/>
                  <a:pt x="589" y="599"/>
                  <a:pt x="588" y="597"/>
                </a:cubicBezTo>
                <a:cubicBezTo>
                  <a:pt x="587" y="596"/>
                  <a:pt x="587" y="597"/>
                  <a:pt x="586" y="597"/>
                </a:cubicBezTo>
                <a:cubicBezTo>
                  <a:pt x="584" y="596"/>
                  <a:pt x="581" y="597"/>
                  <a:pt x="579" y="596"/>
                </a:cubicBezTo>
                <a:cubicBezTo>
                  <a:pt x="576" y="597"/>
                  <a:pt x="578" y="600"/>
                  <a:pt x="575" y="601"/>
                </a:cubicBezTo>
                <a:cubicBezTo>
                  <a:pt x="573" y="601"/>
                  <a:pt x="571" y="600"/>
                  <a:pt x="570" y="598"/>
                </a:cubicBezTo>
                <a:cubicBezTo>
                  <a:pt x="569" y="598"/>
                  <a:pt x="568" y="598"/>
                  <a:pt x="566" y="598"/>
                </a:cubicBezTo>
                <a:cubicBezTo>
                  <a:pt x="567" y="597"/>
                  <a:pt x="565" y="596"/>
                  <a:pt x="565" y="595"/>
                </a:cubicBezTo>
                <a:cubicBezTo>
                  <a:pt x="564" y="595"/>
                  <a:pt x="563" y="595"/>
                  <a:pt x="562" y="595"/>
                </a:cubicBezTo>
                <a:cubicBezTo>
                  <a:pt x="562" y="596"/>
                  <a:pt x="562" y="598"/>
                  <a:pt x="562" y="599"/>
                </a:cubicBezTo>
                <a:cubicBezTo>
                  <a:pt x="562" y="600"/>
                  <a:pt x="563" y="600"/>
                  <a:pt x="563" y="600"/>
                </a:cubicBezTo>
                <a:cubicBezTo>
                  <a:pt x="565" y="600"/>
                  <a:pt x="565" y="598"/>
                  <a:pt x="566" y="598"/>
                </a:cubicBezTo>
                <a:cubicBezTo>
                  <a:pt x="567" y="599"/>
                  <a:pt x="566" y="600"/>
                  <a:pt x="567" y="601"/>
                </a:cubicBezTo>
                <a:cubicBezTo>
                  <a:pt x="568" y="602"/>
                  <a:pt x="567" y="604"/>
                  <a:pt x="567" y="605"/>
                </a:cubicBezTo>
                <a:cubicBezTo>
                  <a:pt x="566" y="604"/>
                  <a:pt x="564" y="604"/>
                  <a:pt x="562" y="604"/>
                </a:cubicBezTo>
                <a:cubicBezTo>
                  <a:pt x="562" y="603"/>
                  <a:pt x="561" y="602"/>
                  <a:pt x="560" y="601"/>
                </a:cubicBezTo>
                <a:cubicBezTo>
                  <a:pt x="561" y="603"/>
                  <a:pt x="558" y="603"/>
                  <a:pt x="558" y="605"/>
                </a:cubicBezTo>
                <a:cubicBezTo>
                  <a:pt x="558" y="605"/>
                  <a:pt x="559" y="605"/>
                  <a:pt x="560" y="606"/>
                </a:cubicBezTo>
                <a:cubicBezTo>
                  <a:pt x="559" y="606"/>
                  <a:pt x="559" y="607"/>
                  <a:pt x="557" y="607"/>
                </a:cubicBezTo>
                <a:cubicBezTo>
                  <a:pt x="556" y="606"/>
                  <a:pt x="557" y="605"/>
                  <a:pt x="557" y="603"/>
                </a:cubicBezTo>
                <a:cubicBezTo>
                  <a:pt x="556" y="603"/>
                  <a:pt x="555" y="603"/>
                  <a:pt x="555" y="603"/>
                </a:cubicBezTo>
                <a:cubicBezTo>
                  <a:pt x="554" y="605"/>
                  <a:pt x="553" y="606"/>
                  <a:pt x="551" y="607"/>
                </a:cubicBezTo>
                <a:cubicBezTo>
                  <a:pt x="551" y="609"/>
                  <a:pt x="553" y="607"/>
                  <a:pt x="554" y="608"/>
                </a:cubicBezTo>
                <a:cubicBezTo>
                  <a:pt x="555" y="609"/>
                  <a:pt x="555" y="611"/>
                  <a:pt x="555" y="612"/>
                </a:cubicBezTo>
                <a:cubicBezTo>
                  <a:pt x="556" y="612"/>
                  <a:pt x="556" y="612"/>
                  <a:pt x="557" y="613"/>
                </a:cubicBezTo>
                <a:cubicBezTo>
                  <a:pt x="558" y="614"/>
                  <a:pt x="556" y="615"/>
                  <a:pt x="555" y="616"/>
                </a:cubicBezTo>
                <a:cubicBezTo>
                  <a:pt x="554" y="615"/>
                  <a:pt x="553" y="614"/>
                  <a:pt x="551" y="612"/>
                </a:cubicBezTo>
                <a:cubicBezTo>
                  <a:pt x="551" y="613"/>
                  <a:pt x="551" y="612"/>
                  <a:pt x="551" y="611"/>
                </a:cubicBezTo>
                <a:cubicBezTo>
                  <a:pt x="551" y="611"/>
                  <a:pt x="550" y="611"/>
                  <a:pt x="550" y="611"/>
                </a:cubicBezTo>
                <a:cubicBezTo>
                  <a:pt x="549" y="610"/>
                  <a:pt x="550" y="609"/>
                  <a:pt x="550" y="609"/>
                </a:cubicBezTo>
                <a:cubicBezTo>
                  <a:pt x="549" y="608"/>
                  <a:pt x="548" y="608"/>
                  <a:pt x="548" y="608"/>
                </a:cubicBezTo>
                <a:cubicBezTo>
                  <a:pt x="548" y="610"/>
                  <a:pt x="548" y="611"/>
                  <a:pt x="548" y="613"/>
                </a:cubicBezTo>
                <a:cubicBezTo>
                  <a:pt x="546" y="615"/>
                  <a:pt x="544" y="615"/>
                  <a:pt x="543" y="617"/>
                </a:cubicBezTo>
                <a:cubicBezTo>
                  <a:pt x="541" y="618"/>
                  <a:pt x="541" y="615"/>
                  <a:pt x="539" y="617"/>
                </a:cubicBezTo>
                <a:cubicBezTo>
                  <a:pt x="539" y="616"/>
                  <a:pt x="539" y="615"/>
                  <a:pt x="538" y="615"/>
                </a:cubicBezTo>
                <a:cubicBezTo>
                  <a:pt x="537" y="614"/>
                  <a:pt x="536" y="615"/>
                  <a:pt x="535" y="615"/>
                </a:cubicBezTo>
                <a:cubicBezTo>
                  <a:pt x="535" y="614"/>
                  <a:pt x="535" y="614"/>
                  <a:pt x="535" y="613"/>
                </a:cubicBezTo>
                <a:cubicBezTo>
                  <a:pt x="536" y="613"/>
                  <a:pt x="536" y="612"/>
                  <a:pt x="536" y="612"/>
                </a:cubicBezTo>
                <a:cubicBezTo>
                  <a:pt x="537" y="612"/>
                  <a:pt x="538" y="612"/>
                  <a:pt x="539" y="612"/>
                </a:cubicBezTo>
                <a:cubicBezTo>
                  <a:pt x="539" y="610"/>
                  <a:pt x="539" y="609"/>
                  <a:pt x="539" y="608"/>
                </a:cubicBezTo>
                <a:cubicBezTo>
                  <a:pt x="538" y="607"/>
                  <a:pt x="537" y="607"/>
                  <a:pt x="536" y="606"/>
                </a:cubicBezTo>
                <a:cubicBezTo>
                  <a:pt x="536" y="606"/>
                  <a:pt x="536" y="605"/>
                  <a:pt x="536" y="604"/>
                </a:cubicBezTo>
                <a:cubicBezTo>
                  <a:pt x="534" y="604"/>
                  <a:pt x="532" y="604"/>
                  <a:pt x="531" y="604"/>
                </a:cubicBezTo>
                <a:cubicBezTo>
                  <a:pt x="531" y="606"/>
                  <a:pt x="530" y="606"/>
                  <a:pt x="530" y="607"/>
                </a:cubicBezTo>
                <a:cubicBezTo>
                  <a:pt x="532" y="608"/>
                  <a:pt x="532" y="610"/>
                  <a:pt x="533" y="612"/>
                </a:cubicBezTo>
                <a:cubicBezTo>
                  <a:pt x="533" y="612"/>
                  <a:pt x="532" y="613"/>
                  <a:pt x="532" y="613"/>
                </a:cubicBezTo>
                <a:cubicBezTo>
                  <a:pt x="533" y="614"/>
                  <a:pt x="533" y="615"/>
                  <a:pt x="535" y="615"/>
                </a:cubicBezTo>
                <a:cubicBezTo>
                  <a:pt x="535" y="617"/>
                  <a:pt x="533" y="618"/>
                  <a:pt x="534" y="620"/>
                </a:cubicBezTo>
                <a:cubicBezTo>
                  <a:pt x="531" y="620"/>
                  <a:pt x="527" y="621"/>
                  <a:pt x="524" y="619"/>
                </a:cubicBezTo>
                <a:cubicBezTo>
                  <a:pt x="526" y="618"/>
                  <a:pt x="525" y="616"/>
                  <a:pt x="526" y="615"/>
                </a:cubicBezTo>
                <a:cubicBezTo>
                  <a:pt x="525" y="613"/>
                  <a:pt x="525" y="611"/>
                  <a:pt x="523" y="611"/>
                </a:cubicBezTo>
                <a:cubicBezTo>
                  <a:pt x="522" y="610"/>
                  <a:pt x="523" y="608"/>
                  <a:pt x="522" y="608"/>
                </a:cubicBezTo>
                <a:cubicBezTo>
                  <a:pt x="520" y="607"/>
                  <a:pt x="519" y="606"/>
                  <a:pt x="518" y="604"/>
                </a:cubicBezTo>
                <a:cubicBezTo>
                  <a:pt x="518" y="602"/>
                  <a:pt x="517" y="601"/>
                  <a:pt x="514" y="601"/>
                </a:cubicBezTo>
                <a:cubicBezTo>
                  <a:pt x="513" y="602"/>
                  <a:pt x="514" y="603"/>
                  <a:pt x="513" y="603"/>
                </a:cubicBezTo>
                <a:cubicBezTo>
                  <a:pt x="513" y="604"/>
                  <a:pt x="512" y="604"/>
                  <a:pt x="511" y="604"/>
                </a:cubicBezTo>
                <a:cubicBezTo>
                  <a:pt x="510" y="603"/>
                  <a:pt x="509" y="602"/>
                  <a:pt x="509" y="600"/>
                </a:cubicBezTo>
                <a:cubicBezTo>
                  <a:pt x="507" y="600"/>
                  <a:pt x="506" y="600"/>
                  <a:pt x="505" y="600"/>
                </a:cubicBezTo>
                <a:cubicBezTo>
                  <a:pt x="505" y="601"/>
                  <a:pt x="505" y="603"/>
                  <a:pt x="505" y="604"/>
                </a:cubicBezTo>
                <a:cubicBezTo>
                  <a:pt x="507" y="605"/>
                  <a:pt x="510" y="605"/>
                  <a:pt x="510" y="608"/>
                </a:cubicBezTo>
                <a:cubicBezTo>
                  <a:pt x="512" y="608"/>
                  <a:pt x="515" y="608"/>
                  <a:pt x="518" y="606"/>
                </a:cubicBezTo>
                <a:cubicBezTo>
                  <a:pt x="517" y="610"/>
                  <a:pt x="519" y="612"/>
                  <a:pt x="518" y="615"/>
                </a:cubicBezTo>
                <a:cubicBezTo>
                  <a:pt x="519" y="616"/>
                  <a:pt x="519" y="616"/>
                  <a:pt x="520" y="616"/>
                </a:cubicBezTo>
                <a:cubicBezTo>
                  <a:pt x="520" y="619"/>
                  <a:pt x="523" y="620"/>
                  <a:pt x="524" y="622"/>
                </a:cubicBezTo>
                <a:cubicBezTo>
                  <a:pt x="524" y="622"/>
                  <a:pt x="524" y="623"/>
                  <a:pt x="524" y="624"/>
                </a:cubicBezTo>
                <a:cubicBezTo>
                  <a:pt x="525" y="625"/>
                  <a:pt x="527" y="624"/>
                  <a:pt x="527" y="626"/>
                </a:cubicBezTo>
                <a:cubicBezTo>
                  <a:pt x="527" y="628"/>
                  <a:pt x="528" y="630"/>
                  <a:pt x="528" y="632"/>
                </a:cubicBezTo>
                <a:cubicBezTo>
                  <a:pt x="529" y="632"/>
                  <a:pt x="530" y="632"/>
                  <a:pt x="530" y="632"/>
                </a:cubicBezTo>
                <a:cubicBezTo>
                  <a:pt x="529" y="633"/>
                  <a:pt x="529" y="633"/>
                  <a:pt x="528" y="633"/>
                </a:cubicBezTo>
                <a:cubicBezTo>
                  <a:pt x="529" y="635"/>
                  <a:pt x="529" y="635"/>
                  <a:pt x="530" y="636"/>
                </a:cubicBezTo>
                <a:cubicBezTo>
                  <a:pt x="530" y="637"/>
                  <a:pt x="530" y="639"/>
                  <a:pt x="530" y="640"/>
                </a:cubicBezTo>
                <a:cubicBezTo>
                  <a:pt x="531" y="641"/>
                  <a:pt x="532" y="642"/>
                  <a:pt x="533" y="641"/>
                </a:cubicBezTo>
                <a:cubicBezTo>
                  <a:pt x="534" y="643"/>
                  <a:pt x="534" y="645"/>
                  <a:pt x="535" y="645"/>
                </a:cubicBezTo>
                <a:cubicBezTo>
                  <a:pt x="537" y="645"/>
                  <a:pt x="537" y="648"/>
                  <a:pt x="538" y="648"/>
                </a:cubicBezTo>
                <a:cubicBezTo>
                  <a:pt x="539" y="649"/>
                  <a:pt x="539" y="651"/>
                  <a:pt x="541" y="651"/>
                </a:cubicBezTo>
                <a:cubicBezTo>
                  <a:pt x="542" y="651"/>
                  <a:pt x="541" y="650"/>
                  <a:pt x="542" y="649"/>
                </a:cubicBezTo>
                <a:cubicBezTo>
                  <a:pt x="543" y="648"/>
                  <a:pt x="544" y="646"/>
                  <a:pt x="545" y="645"/>
                </a:cubicBezTo>
                <a:cubicBezTo>
                  <a:pt x="545" y="643"/>
                  <a:pt x="545" y="642"/>
                  <a:pt x="545" y="640"/>
                </a:cubicBezTo>
                <a:cubicBezTo>
                  <a:pt x="545" y="640"/>
                  <a:pt x="544" y="639"/>
                  <a:pt x="544" y="639"/>
                </a:cubicBezTo>
                <a:cubicBezTo>
                  <a:pt x="543" y="639"/>
                  <a:pt x="543" y="639"/>
                  <a:pt x="542" y="640"/>
                </a:cubicBezTo>
                <a:cubicBezTo>
                  <a:pt x="542" y="639"/>
                  <a:pt x="542" y="639"/>
                  <a:pt x="541" y="638"/>
                </a:cubicBezTo>
                <a:cubicBezTo>
                  <a:pt x="541" y="638"/>
                  <a:pt x="540" y="638"/>
                  <a:pt x="539" y="638"/>
                </a:cubicBezTo>
                <a:cubicBezTo>
                  <a:pt x="539" y="635"/>
                  <a:pt x="539" y="633"/>
                  <a:pt x="539" y="631"/>
                </a:cubicBezTo>
                <a:cubicBezTo>
                  <a:pt x="541" y="631"/>
                  <a:pt x="542" y="631"/>
                  <a:pt x="544" y="631"/>
                </a:cubicBezTo>
                <a:cubicBezTo>
                  <a:pt x="546" y="632"/>
                  <a:pt x="545" y="634"/>
                  <a:pt x="547" y="635"/>
                </a:cubicBezTo>
                <a:cubicBezTo>
                  <a:pt x="548" y="633"/>
                  <a:pt x="550" y="632"/>
                  <a:pt x="551" y="631"/>
                </a:cubicBezTo>
                <a:cubicBezTo>
                  <a:pt x="554" y="631"/>
                  <a:pt x="556" y="631"/>
                  <a:pt x="558" y="632"/>
                </a:cubicBezTo>
                <a:cubicBezTo>
                  <a:pt x="558" y="633"/>
                  <a:pt x="558" y="634"/>
                  <a:pt x="558" y="635"/>
                </a:cubicBezTo>
                <a:cubicBezTo>
                  <a:pt x="559" y="636"/>
                  <a:pt x="560" y="637"/>
                  <a:pt x="560" y="639"/>
                </a:cubicBezTo>
                <a:cubicBezTo>
                  <a:pt x="561" y="640"/>
                  <a:pt x="561" y="642"/>
                  <a:pt x="563" y="643"/>
                </a:cubicBezTo>
                <a:cubicBezTo>
                  <a:pt x="565" y="643"/>
                  <a:pt x="562" y="646"/>
                  <a:pt x="565" y="646"/>
                </a:cubicBezTo>
                <a:cubicBezTo>
                  <a:pt x="564" y="647"/>
                  <a:pt x="564" y="647"/>
                  <a:pt x="563" y="648"/>
                </a:cubicBezTo>
                <a:cubicBezTo>
                  <a:pt x="566" y="650"/>
                  <a:pt x="563" y="653"/>
                  <a:pt x="565" y="654"/>
                </a:cubicBezTo>
                <a:cubicBezTo>
                  <a:pt x="565" y="656"/>
                  <a:pt x="563" y="655"/>
                  <a:pt x="562" y="655"/>
                </a:cubicBezTo>
                <a:cubicBezTo>
                  <a:pt x="560" y="653"/>
                  <a:pt x="560" y="653"/>
                  <a:pt x="558" y="653"/>
                </a:cubicBezTo>
                <a:cubicBezTo>
                  <a:pt x="558" y="652"/>
                  <a:pt x="558" y="651"/>
                  <a:pt x="558" y="651"/>
                </a:cubicBezTo>
                <a:cubicBezTo>
                  <a:pt x="557" y="650"/>
                  <a:pt x="556" y="650"/>
                  <a:pt x="556" y="650"/>
                </a:cubicBezTo>
                <a:cubicBezTo>
                  <a:pt x="555" y="650"/>
                  <a:pt x="555" y="649"/>
                  <a:pt x="555" y="649"/>
                </a:cubicBezTo>
                <a:cubicBezTo>
                  <a:pt x="553" y="648"/>
                  <a:pt x="551" y="647"/>
                  <a:pt x="549" y="647"/>
                </a:cubicBezTo>
                <a:cubicBezTo>
                  <a:pt x="549" y="646"/>
                  <a:pt x="549" y="646"/>
                  <a:pt x="549" y="646"/>
                </a:cubicBezTo>
                <a:cubicBezTo>
                  <a:pt x="548" y="647"/>
                  <a:pt x="547" y="648"/>
                  <a:pt x="545" y="650"/>
                </a:cubicBezTo>
                <a:cubicBezTo>
                  <a:pt x="545" y="650"/>
                  <a:pt x="545" y="651"/>
                  <a:pt x="546" y="651"/>
                </a:cubicBezTo>
                <a:cubicBezTo>
                  <a:pt x="544" y="655"/>
                  <a:pt x="541" y="656"/>
                  <a:pt x="539" y="659"/>
                </a:cubicBezTo>
                <a:cubicBezTo>
                  <a:pt x="539" y="661"/>
                  <a:pt x="538" y="662"/>
                  <a:pt x="540" y="663"/>
                </a:cubicBezTo>
                <a:cubicBezTo>
                  <a:pt x="543" y="664"/>
                  <a:pt x="547" y="666"/>
                  <a:pt x="551" y="666"/>
                </a:cubicBezTo>
                <a:cubicBezTo>
                  <a:pt x="551" y="668"/>
                  <a:pt x="551" y="669"/>
                  <a:pt x="551" y="671"/>
                </a:cubicBezTo>
                <a:cubicBezTo>
                  <a:pt x="551" y="671"/>
                  <a:pt x="550" y="672"/>
                  <a:pt x="550" y="672"/>
                </a:cubicBezTo>
                <a:cubicBezTo>
                  <a:pt x="549" y="672"/>
                  <a:pt x="549" y="671"/>
                  <a:pt x="548" y="671"/>
                </a:cubicBezTo>
                <a:cubicBezTo>
                  <a:pt x="547" y="672"/>
                  <a:pt x="547" y="674"/>
                  <a:pt x="546" y="674"/>
                </a:cubicBezTo>
                <a:cubicBezTo>
                  <a:pt x="544" y="674"/>
                  <a:pt x="543" y="676"/>
                  <a:pt x="543" y="677"/>
                </a:cubicBezTo>
                <a:cubicBezTo>
                  <a:pt x="542" y="677"/>
                  <a:pt x="541" y="677"/>
                  <a:pt x="540" y="677"/>
                </a:cubicBezTo>
                <a:close/>
                <a:moveTo>
                  <a:pt x="271" y="381"/>
                </a:moveTo>
                <a:cubicBezTo>
                  <a:pt x="271" y="382"/>
                  <a:pt x="271" y="383"/>
                  <a:pt x="271" y="384"/>
                </a:cubicBezTo>
                <a:cubicBezTo>
                  <a:pt x="272" y="384"/>
                  <a:pt x="273" y="384"/>
                  <a:pt x="275" y="384"/>
                </a:cubicBezTo>
                <a:cubicBezTo>
                  <a:pt x="275" y="383"/>
                  <a:pt x="275" y="382"/>
                  <a:pt x="275" y="381"/>
                </a:cubicBezTo>
                <a:cubicBezTo>
                  <a:pt x="273" y="381"/>
                  <a:pt x="272" y="381"/>
                  <a:pt x="271" y="380"/>
                </a:cubicBezTo>
                <a:cubicBezTo>
                  <a:pt x="271" y="379"/>
                  <a:pt x="271" y="378"/>
                  <a:pt x="271" y="376"/>
                </a:cubicBezTo>
                <a:cubicBezTo>
                  <a:pt x="270" y="375"/>
                  <a:pt x="269" y="374"/>
                  <a:pt x="268" y="373"/>
                </a:cubicBezTo>
                <a:cubicBezTo>
                  <a:pt x="267" y="373"/>
                  <a:pt x="267" y="373"/>
                  <a:pt x="266" y="373"/>
                </a:cubicBezTo>
                <a:cubicBezTo>
                  <a:pt x="266" y="374"/>
                  <a:pt x="266" y="375"/>
                  <a:pt x="266" y="376"/>
                </a:cubicBezTo>
                <a:cubicBezTo>
                  <a:pt x="268" y="377"/>
                  <a:pt x="268" y="380"/>
                  <a:pt x="271" y="381"/>
                </a:cubicBezTo>
                <a:close/>
                <a:moveTo>
                  <a:pt x="463" y="682"/>
                </a:moveTo>
                <a:cubicBezTo>
                  <a:pt x="462" y="682"/>
                  <a:pt x="462" y="683"/>
                  <a:pt x="461" y="683"/>
                </a:cubicBezTo>
                <a:cubicBezTo>
                  <a:pt x="461" y="684"/>
                  <a:pt x="461" y="685"/>
                  <a:pt x="461" y="686"/>
                </a:cubicBezTo>
                <a:cubicBezTo>
                  <a:pt x="462" y="687"/>
                  <a:pt x="463" y="688"/>
                  <a:pt x="463" y="688"/>
                </a:cubicBezTo>
                <a:cubicBezTo>
                  <a:pt x="465" y="688"/>
                  <a:pt x="467" y="688"/>
                  <a:pt x="468" y="688"/>
                </a:cubicBezTo>
                <a:cubicBezTo>
                  <a:pt x="469" y="687"/>
                  <a:pt x="467" y="686"/>
                  <a:pt x="467" y="685"/>
                </a:cubicBezTo>
                <a:cubicBezTo>
                  <a:pt x="466" y="685"/>
                  <a:pt x="465" y="685"/>
                  <a:pt x="464" y="685"/>
                </a:cubicBezTo>
                <a:cubicBezTo>
                  <a:pt x="465" y="683"/>
                  <a:pt x="463" y="683"/>
                  <a:pt x="463" y="682"/>
                </a:cubicBezTo>
                <a:cubicBezTo>
                  <a:pt x="464" y="682"/>
                  <a:pt x="465" y="682"/>
                  <a:pt x="465" y="682"/>
                </a:cubicBezTo>
                <a:cubicBezTo>
                  <a:pt x="466" y="681"/>
                  <a:pt x="466" y="680"/>
                  <a:pt x="465" y="680"/>
                </a:cubicBezTo>
                <a:cubicBezTo>
                  <a:pt x="464" y="680"/>
                  <a:pt x="463" y="680"/>
                  <a:pt x="463" y="680"/>
                </a:cubicBezTo>
                <a:cubicBezTo>
                  <a:pt x="463" y="681"/>
                  <a:pt x="463" y="681"/>
                  <a:pt x="463" y="682"/>
                </a:cubicBezTo>
                <a:close/>
                <a:moveTo>
                  <a:pt x="533" y="325"/>
                </a:moveTo>
                <a:cubicBezTo>
                  <a:pt x="535" y="325"/>
                  <a:pt x="536" y="325"/>
                  <a:pt x="538" y="325"/>
                </a:cubicBezTo>
                <a:cubicBezTo>
                  <a:pt x="539" y="323"/>
                  <a:pt x="541" y="323"/>
                  <a:pt x="540" y="320"/>
                </a:cubicBezTo>
                <a:cubicBezTo>
                  <a:pt x="540" y="320"/>
                  <a:pt x="539" y="320"/>
                  <a:pt x="539" y="320"/>
                </a:cubicBezTo>
                <a:cubicBezTo>
                  <a:pt x="539" y="319"/>
                  <a:pt x="539" y="318"/>
                  <a:pt x="538" y="318"/>
                </a:cubicBezTo>
                <a:cubicBezTo>
                  <a:pt x="536" y="317"/>
                  <a:pt x="535" y="320"/>
                  <a:pt x="534" y="320"/>
                </a:cubicBezTo>
                <a:cubicBezTo>
                  <a:pt x="532" y="320"/>
                  <a:pt x="533" y="318"/>
                  <a:pt x="533" y="318"/>
                </a:cubicBezTo>
                <a:cubicBezTo>
                  <a:pt x="528" y="321"/>
                  <a:pt x="534" y="322"/>
                  <a:pt x="533" y="325"/>
                </a:cubicBezTo>
                <a:cubicBezTo>
                  <a:pt x="532" y="325"/>
                  <a:pt x="531" y="324"/>
                  <a:pt x="530" y="325"/>
                </a:cubicBezTo>
                <a:cubicBezTo>
                  <a:pt x="530" y="326"/>
                  <a:pt x="530" y="326"/>
                  <a:pt x="529" y="327"/>
                </a:cubicBezTo>
                <a:cubicBezTo>
                  <a:pt x="529" y="327"/>
                  <a:pt x="528" y="327"/>
                  <a:pt x="527" y="327"/>
                </a:cubicBezTo>
                <a:cubicBezTo>
                  <a:pt x="526" y="327"/>
                  <a:pt x="525" y="328"/>
                  <a:pt x="525" y="329"/>
                </a:cubicBezTo>
                <a:cubicBezTo>
                  <a:pt x="525" y="330"/>
                  <a:pt x="527" y="330"/>
                  <a:pt x="527" y="331"/>
                </a:cubicBezTo>
                <a:cubicBezTo>
                  <a:pt x="527" y="332"/>
                  <a:pt x="527" y="334"/>
                  <a:pt x="527" y="335"/>
                </a:cubicBezTo>
                <a:cubicBezTo>
                  <a:pt x="528" y="335"/>
                  <a:pt x="528" y="335"/>
                  <a:pt x="529" y="335"/>
                </a:cubicBezTo>
                <a:cubicBezTo>
                  <a:pt x="529" y="334"/>
                  <a:pt x="529" y="333"/>
                  <a:pt x="529" y="331"/>
                </a:cubicBezTo>
                <a:cubicBezTo>
                  <a:pt x="532" y="332"/>
                  <a:pt x="531" y="328"/>
                  <a:pt x="534" y="328"/>
                </a:cubicBezTo>
                <a:cubicBezTo>
                  <a:pt x="534" y="327"/>
                  <a:pt x="533" y="326"/>
                  <a:pt x="533" y="325"/>
                </a:cubicBezTo>
                <a:close/>
                <a:moveTo>
                  <a:pt x="597" y="517"/>
                </a:moveTo>
                <a:cubicBezTo>
                  <a:pt x="598" y="516"/>
                  <a:pt x="599" y="514"/>
                  <a:pt x="598" y="513"/>
                </a:cubicBezTo>
                <a:cubicBezTo>
                  <a:pt x="596" y="513"/>
                  <a:pt x="595" y="513"/>
                  <a:pt x="593" y="513"/>
                </a:cubicBezTo>
                <a:cubicBezTo>
                  <a:pt x="593" y="516"/>
                  <a:pt x="596" y="515"/>
                  <a:pt x="597" y="517"/>
                </a:cubicBezTo>
                <a:cubicBezTo>
                  <a:pt x="597" y="518"/>
                  <a:pt x="594" y="519"/>
                  <a:pt x="595" y="521"/>
                </a:cubicBezTo>
                <a:cubicBezTo>
                  <a:pt x="596" y="522"/>
                  <a:pt x="597" y="521"/>
                  <a:pt x="597" y="522"/>
                </a:cubicBezTo>
                <a:cubicBezTo>
                  <a:pt x="597" y="524"/>
                  <a:pt x="600" y="525"/>
                  <a:pt x="601" y="528"/>
                </a:cubicBezTo>
                <a:cubicBezTo>
                  <a:pt x="602" y="526"/>
                  <a:pt x="604" y="525"/>
                  <a:pt x="605" y="522"/>
                </a:cubicBezTo>
                <a:cubicBezTo>
                  <a:pt x="604" y="521"/>
                  <a:pt x="602" y="520"/>
                  <a:pt x="601" y="519"/>
                </a:cubicBezTo>
                <a:cubicBezTo>
                  <a:pt x="601" y="518"/>
                  <a:pt x="601" y="517"/>
                  <a:pt x="601" y="517"/>
                </a:cubicBezTo>
                <a:cubicBezTo>
                  <a:pt x="600" y="517"/>
                  <a:pt x="599" y="517"/>
                  <a:pt x="597" y="517"/>
                </a:cubicBezTo>
                <a:close/>
                <a:moveTo>
                  <a:pt x="500" y="325"/>
                </a:moveTo>
                <a:cubicBezTo>
                  <a:pt x="501" y="325"/>
                  <a:pt x="502" y="324"/>
                  <a:pt x="502" y="325"/>
                </a:cubicBezTo>
                <a:cubicBezTo>
                  <a:pt x="500" y="326"/>
                  <a:pt x="501" y="329"/>
                  <a:pt x="499" y="331"/>
                </a:cubicBezTo>
                <a:cubicBezTo>
                  <a:pt x="500" y="332"/>
                  <a:pt x="500" y="334"/>
                  <a:pt x="503" y="334"/>
                </a:cubicBezTo>
                <a:cubicBezTo>
                  <a:pt x="503" y="333"/>
                  <a:pt x="505" y="334"/>
                  <a:pt x="507" y="333"/>
                </a:cubicBezTo>
                <a:cubicBezTo>
                  <a:pt x="507" y="332"/>
                  <a:pt x="509" y="332"/>
                  <a:pt x="509" y="331"/>
                </a:cubicBezTo>
                <a:cubicBezTo>
                  <a:pt x="508" y="329"/>
                  <a:pt x="508" y="328"/>
                  <a:pt x="506" y="327"/>
                </a:cubicBezTo>
                <a:cubicBezTo>
                  <a:pt x="506" y="327"/>
                  <a:pt x="507" y="327"/>
                  <a:pt x="507" y="326"/>
                </a:cubicBezTo>
                <a:cubicBezTo>
                  <a:pt x="506" y="325"/>
                  <a:pt x="505" y="325"/>
                  <a:pt x="504" y="324"/>
                </a:cubicBezTo>
                <a:cubicBezTo>
                  <a:pt x="505" y="323"/>
                  <a:pt x="504" y="322"/>
                  <a:pt x="503" y="321"/>
                </a:cubicBezTo>
                <a:cubicBezTo>
                  <a:pt x="502" y="321"/>
                  <a:pt x="501" y="323"/>
                  <a:pt x="500" y="323"/>
                </a:cubicBezTo>
                <a:cubicBezTo>
                  <a:pt x="500" y="322"/>
                  <a:pt x="501" y="320"/>
                  <a:pt x="500" y="319"/>
                </a:cubicBezTo>
                <a:cubicBezTo>
                  <a:pt x="498" y="318"/>
                  <a:pt x="496" y="317"/>
                  <a:pt x="494" y="319"/>
                </a:cubicBezTo>
                <a:cubicBezTo>
                  <a:pt x="495" y="322"/>
                  <a:pt x="494" y="325"/>
                  <a:pt x="495" y="328"/>
                </a:cubicBezTo>
                <a:cubicBezTo>
                  <a:pt x="497" y="327"/>
                  <a:pt x="499" y="327"/>
                  <a:pt x="500" y="325"/>
                </a:cubicBezTo>
                <a:close/>
                <a:moveTo>
                  <a:pt x="255" y="605"/>
                </a:moveTo>
                <a:cubicBezTo>
                  <a:pt x="253" y="605"/>
                  <a:pt x="251" y="605"/>
                  <a:pt x="250" y="605"/>
                </a:cubicBezTo>
                <a:cubicBezTo>
                  <a:pt x="250" y="606"/>
                  <a:pt x="250" y="607"/>
                  <a:pt x="249" y="607"/>
                </a:cubicBezTo>
                <a:cubicBezTo>
                  <a:pt x="248" y="607"/>
                  <a:pt x="248" y="607"/>
                  <a:pt x="247" y="607"/>
                </a:cubicBezTo>
                <a:cubicBezTo>
                  <a:pt x="247" y="609"/>
                  <a:pt x="246" y="610"/>
                  <a:pt x="246" y="611"/>
                </a:cubicBezTo>
                <a:cubicBezTo>
                  <a:pt x="248" y="612"/>
                  <a:pt x="246" y="615"/>
                  <a:pt x="248" y="615"/>
                </a:cubicBezTo>
                <a:cubicBezTo>
                  <a:pt x="249" y="615"/>
                  <a:pt x="249" y="617"/>
                  <a:pt x="251" y="618"/>
                </a:cubicBezTo>
                <a:cubicBezTo>
                  <a:pt x="252" y="614"/>
                  <a:pt x="257" y="615"/>
                  <a:pt x="258" y="612"/>
                </a:cubicBezTo>
                <a:cubicBezTo>
                  <a:pt x="258" y="610"/>
                  <a:pt x="257" y="611"/>
                  <a:pt x="257" y="611"/>
                </a:cubicBezTo>
                <a:cubicBezTo>
                  <a:pt x="254" y="609"/>
                  <a:pt x="254" y="607"/>
                  <a:pt x="254" y="605"/>
                </a:cubicBezTo>
                <a:cubicBezTo>
                  <a:pt x="255" y="605"/>
                  <a:pt x="256" y="605"/>
                  <a:pt x="256" y="605"/>
                </a:cubicBezTo>
                <a:cubicBezTo>
                  <a:pt x="258" y="605"/>
                  <a:pt x="258" y="602"/>
                  <a:pt x="260" y="602"/>
                </a:cubicBezTo>
                <a:cubicBezTo>
                  <a:pt x="260" y="601"/>
                  <a:pt x="260" y="601"/>
                  <a:pt x="260" y="600"/>
                </a:cubicBezTo>
                <a:cubicBezTo>
                  <a:pt x="259" y="599"/>
                  <a:pt x="259" y="598"/>
                  <a:pt x="257" y="597"/>
                </a:cubicBezTo>
                <a:cubicBezTo>
                  <a:pt x="256" y="598"/>
                  <a:pt x="255" y="599"/>
                  <a:pt x="254" y="600"/>
                </a:cubicBezTo>
                <a:cubicBezTo>
                  <a:pt x="254" y="602"/>
                  <a:pt x="254" y="603"/>
                  <a:pt x="255" y="605"/>
                </a:cubicBezTo>
                <a:close/>
                <a:moveTo>
                  <a:pt x="397" y="278"/>
                </a:moveTo>
                <a:cubicBezTo>
                  <a:pt x="398" y="278"/>
                  <a:pt x="400" y="278"/>
                  <a:pt x="401" y="278"/>
                </a:cubicBezTo>
                <a:cubicBezTo>
                  <a:pt x="402" y="276"/>
                  <a:pt x="403" y="275"/>
                  <a:pt x="404" y="274"/>
                </a:cubicBezTo>
                <a:cubicBezTo>
                  <a:pt x="404" y="273"/>
                  <a:pt x="404" y="273"/>
                  <a:pt x="403" y="273"/>
                </a:cubicBezTo>
                <a:cubicBezTo>
                  <a:pt x="402" y="273"/>
                  <a:pt x="403" y="271"/>
                  <a:pt x="402" y="271"/>
                </a:cubicBezTo>
                <a:cubicBezTo>
                  <a:pt x="401" y="271"/>
                  <a:pt x="400" y="271"/>
                  <a:pt x="400" y="271"/>
                </a:cubicBezTo>
                <a:cubicBezTo>
                  <a:pt x="400" y="270"/>
                  <a:pt x="398" y="269"/>
                  <a:pt x="399" y="267"/>
                </a:cubicBezTo>
                <a:cubicBezTo>
                  <a:pt x="401" y="266"/>
                  <a:pt x="403" y="269"/>
                  <a:pt x="406" y="268"/>
                </a:cubicBezTo>
                <a:cubicBezTo>
                  <a:pt x="408" y="267"/>
                  <a:pt x="407" y="265"/>
                  <a:pt x="408" y="263"/>
                </a:cubicBezTo>
                <a:cubicBezTo>
                  <a:pt x="408" y="262"/>
                  <a:pt x="407" y="262"/>
                  <a:pt x="407" y="260"/>
                </a:cubicBezTo>
                <a:cubicBezTo>
                  <a:pt x="407" y="259"/>
                  <a:pt x="407" y="258"/>
                  <a:pt x="407" y="257"/>
                </a:cubicBezTo>
                <a:cubicBezTo>
                  <a:pt x="405" y="256"/>
                  <a:pt x="406" y="254"/>
                  <a:pt x="405" y="253"/>
                </a:cubicBezTo>
                <a:cubicBezTo>
                  <a:pt x="404" y="253"/>
                  <a:pt x="403" y="253"/>
                  <a:pt x="402" y="254"/>
                </a:cubicBezTo>
                <a:cubicBezTo>
                  <a:pt x="401" y="253"/>
                  <a:pt x="401" y="253"/>
                  <a:pt x="400" y="253"/>
                </a:cubicBezTo>
                <a:cubicBezTo>
                  <a:pt x="398" y="254"/>
                  <a:pt x="398" y="257"/>
                  <a:pt x="396" y="260"/>
                </a:cubicBezTo>
                <a:cubicBezTo>
                  <a:pt x="394" y="260"/>
                  <a:pt x="392" y="260"/>
                  <a:pt x="390" y="260"/>
                </a:cubicBezTo>
                <a:cubicBezTo>
                  <a:pt x="390" y="261"/>
                  <a:pt x="390" y="262"/>
                  <a:pt x="391" y="263"/>
                </a:cubicBezTo>
                <a:cubicBezTo>
                  <a:pt x="390" y="265"/>
                  <a:pt x="388" y="264"/>
                  <a:pt x="387" y="264"/>
                </a:cubicBezTo>
                <a:cubicBezTo>
                  <a:pt x="386" y="265"/>
                  <a:pt x="385" y="266"/>
                  <a:pt x="384" y="266"/>
                </a:cubicBezTo>
                <a:cubicBezTo>
                  <a:pt x="383" y="271"/>
                  <a:pt x="385" y="274"/>
                  <a:pt x="385" y="278"/>
                </a:cubicBezTo>
                <a:cubicBezTo>
                  <a:pt x="386" y="278"/>
                  <a:pt x="387" y="278"/>
                  <a:pt x="388" y="277"/>
                </a:cubicBezTo>
                <a:cubicBezTo>
                  <a:pt x="389" y="277"/>
                  <a:pt x="389" y="276"/>
                  <a:pt x="389" y="275"/>
                </a:cubicBezTo>
                <a:cubicBezTo>
                  <a:pt x="390" y="275"/>
                  <a:pt x="391" y="275"/>
                  <a:pt x="391" y="274"/>
                </a:cubicBezTo>
                <a:cubicBezTo>
                  <a:pt x="392" y="273"/>
                  <a:pt x="391" y="272"/>
                  <a:pt x="393" y="272"/>
                </a:cubicBezTo>
                <a:cubicBezTo>
                  <a:pt x="394" y="272"/>
                  <a:pt x="393" y="274"/>
                  <a:pt x="394" y="274"/>
                </a:cubicBezTo>
                <a:cubicBezTo>
                  <a:pt x="395" y="275"/>
                  <a:pt x="396" y="277"/>
                  <a:pt x="397" y="278"/>
                </a:cubicBezTo>
                <a:close/>
                <a:moveTo>
                  <a:pt x="460" y="668"/>
                </a:moveTo>
                <a:cubicBezTo>
                  <a:pt x="459" y="669"/>
                  <a:pt x="457" y="670"/>
                  <a:pt x="458" y="672"/>
                </a:cubicBezTo>
                <a:cubicBezTo>
                  <a:pt x="458" y="673"/>
                  <a:pt x="457" y="674"/>
                  <a:pt x="457" y="675"/>
                </a:cubicBezTo>
                <a:cubicBezTo>
                  <a:pt x="458" y="677"/>
                  <a:pt x="459" y="677"/>
                  <a:pt x="460" y="677"/>
                </a:cubicBezTo>
                <a:cubicBezTo>
                  <a:pt x="461" y="676"/>
                  <a:pt x="462" y="675"/>
                  <a:pt x="463" y="674"/>
                </a:cubicBezTo>
                <a:cubicBezTo>
                  <a:pt x="465" y="674"/>
                  <a:pt x="466" y="674"/>
                  <a:pt x="466" y="674"/>
                </a:cubicBezTo>
                <a:cubicBezTo>
                  <a:pt x="467" y="676"/>
                  <a:pt x="467" y="677"/>
                  <a:pt x="468" y="678"/>
                </a:cubicBezTo>
                <a:cubicBezTo>
                  <a:pt x="469" y="677"/>
                  <a:pt x="470" y="680"/>
                  <a:pt x="471" y="679"/>
                </a:cubicBezTo>
                <a:cubicBezTo>
                  <a:pt x="472" y="678"/>
                  <a:pt x="471" y="677"/>
                  <a:pt x="471" y="676"/>
                </a:cubicBezTo>
                <a:cubicBezTo>
                  <a:pt x="470" y="674"/>
                  <a:pt x="468" y="673"/>
                  <a:pt x="468" y="671"/>
                </a:cubicBezTo>
                <a:cubicBezTo>
                  <a:pt x="467" y="670"/>
                  <a:pt x="467" y="669"/>
                  <a:pt x="466" y="669"/>
                </a:cubicBezTo>
                <a:cubicBezTo>
                  <a:pt x="464" y="668"/>
                  <a:pt x="464" y="666"/>
                  <a:pt x="463" y="665"/>
                </a:cubicBezTo>
                <a:cubicBezTo>
                  <a:pt x="466" y="661"/>
                  <a:pt x="461" y="658"/>
                  <a:pt x="462" y="655"/>
                </a:cubicBezTo>
                <a:cubicBezTo>
                  <a:pt x="460" y="656"/>
                  <a:pt x="459" y="654"/>
                  <a:pt x="458" y="654"/>
                </a:cubicBezTo>
                <a:cubicBezTo>
                  <a:pt x="456" y="654"/>
                  <a:pt x="456" y="655"/>
                  <a:pt x="454" y="655"/>
                </a:cubicBezTo>
                <a:cubicBezTo>
                  <a:pt x="454" y="656"/>
                  <a:pt x="454" y="657"/>
                  <a:pt x="454" y="657"/>
                </a:cubicBezTo>
                <a:cubicBezTo>
                  <a:pt x="456" y="658"/>
                  <a:pt x="457" y="659"/>
                  <a:pt x="458" y="661"/>
                </a:cubicBezTo>
                <a:cubicBezTo>
                  <a:pt x="458" y="662"/>
                  <a:pt x="458" y="663"/>
                  <a:pt x="458" y="664"/>
                </a:cubicBezTo>
                <a:cubicBezTo>
                  <a:pt x="459" y="665"/>
                  <a:pt x="459" y="665"/>
                  <a:pt x="460" y="665"/>
                </a:cubicBezTo>
                <a:cubicBezTo>
                  <a:pt x="460" y="666"/>
                  <a:pt x="460" y="667"/>
                  <a:pt x="460" y="668"/>
                </a:cubicBezTo>
                <a:close/>
                <a:moveTo>
                  <a:pt x="358" y="611"/>
                </a:moveTo>
                <a:cubicBezTo>
                  <a:pt x="358" y="613"/>
                  <a:pt x="358" y="615"/>
                  <a:pt x="358" y="616"/>
                </a:cubicBezTo>
                <a:cubicBezTo>
                  <a:pt x="357" y="620"/>
                  <a:pt x="356" y="623"/>
                  <a:pt x="356" y="626"/>
                </a:cubicBezTo>
                <a:cubicBezTo>
                  <a:pt x="356" y="626"/>
                  <a:pt x="356" y="627"/>
                  <a:pt x="356" y="627"/>
                </a:cubicBezTo>
                <a:cubicBezTo>
                  <a:pt x="356" y="627"/>
                  <a:pt x="355" y="627"/>
                  <a:pt x="354" y="627"/>
                </a:cubicBezTo>
                <a:cubicBezTo>
                  <a:pt x="354" y="629"/>
                  <a:pt x="354" y="631"/>
                  <a:pt x="354" y="633"/>
                </a:cubicBezTo>
                <a:cubicBezTo>
                  <a:pt x="355" y="634"/>
                  <a:pt x="355" y="635"/>
                  <a:pt x="356" y="635"/>
                </a:cubicBezTo>
                <a:cubicBezTo>
                  <a:pt x="358" y="633"/>
                  <a:pt x="357" y="630"/>
                  <a:pt x="360" y="628"/>
                </a:cubicBezTo>
                <a:cubicBezTo>
                  <a:pt x="360" y="628"/>
                  <a:pt x="360" y="627"/>
                  <a:pt x="360" y="627"/>
                </a:cubicBezTo>
                <a:cubicBezTo>
                  <a:pt x="361" y="624"/>
                  <a:pt x="361" y="621"/>
                  <a:pt x="362" y="617"/>
                </a:cubicBezTo>
                <a:cubicBezTo>
                  <a:pt x="362" y="616"/>
                  <a:pt x="362" y="615"/>
                  <a:pt x="362" y="614"/>
                </a:cubicBezTo>
                <a:cubicBezTo>
                  <a:pt x="363" y="613"/>
                  <a:pt x="363" y="613"/>
                  <a:pt x="364" y="613"/>
                </a:cubicBezTo>
                <a:cubicBezTo>
                  <a:pt x="364" y="609"/>
                  <a:pt x="364" y="607"/>
                  <a:pt x="364" y="604"/>
                </a:cubicBezTo>
                <a:cubicBezTo>
                  <a:pt x="362" y="604"/>
                  <a:pt x="361" y="604"/>
                  <a:pt x="360" y="606"/>
                </a:cubicBezTo>
                <a:cubicBezTo>
                  <a:pt x="360" y="607"/>
                  <a:pt x="360" y="608"/>
                  <a:pt x="360" y="609"/>
                </a:cubicBezTo>
                <a:cubicBezTo>
                  <a:pt x="359" y="610"/>
                  <a:pt x="359" y="611"/>
                  <a:pt x="358" y="611"/>
                </a:cubicBezTo>
                <a:close/>
                <a:moveTo>
                  <a:pt x="598" y="590"/>
                </a:moveTo>
                <a:cubicBezTo>
                  <a:pt x="599" y="589"/>
                  <a:pt x="600" y="588"/>
                  <a:pt x="601" y="589"/>
                </a:cubicBezTo>
                <a:cubicBezTo>
                  <a:pt x="602" y="589"/>
                  <a:pt x="603" y="590"/>
                  <a:pt x="603" y="591"/>
                </a:cubicBezTo>
                <a:cubicBezTo>
                  <a:pt x="605" y="591"/>
                  <a:pt x="606" y="591"/>
                  <a:pt x="607" y="591"/>
                </a:cubicBezTo>
                <a:cubicBezTo>
                  <a:pt x="608" y="592"/>
                  <a:pt x="610" y="592"/>
                  <a:pt x="611" y="592"/>
                </a:cubicBezTo>
                <a:cubicBezTo>
                  <a:pt x="611" y="590"/>
                  <a:pt x="611" y="589"/>
                  <a:pt x="611" y="588"/>
                </a:cubicBezTo>
                <a:cubicBezTo>
                  <a:pt x="609" y="588"/>
                  <a:pt x="608" y="586"/>
                  <a:pt x="606" y="587"/>
                </a:cubicBezTo>
                <a:cubicBezTo>
                  <a:pt x="605" y="584"/>
                  <a:pt x="604" y="584"/>
                  <a:pt x="602" y="584"/>
                </a:cubicBezTo>
                <a:cubicBezTo>
                  <a:pt x="600" y="584"/>
                  <a:pt x="601" y="586"/>
                  <a:pt x="600" y="587"/>
                </a:cubicBezTo>
                <a:cubicBezTo>
                  <a:pt x="598" y="587"/>
                  <a:pt x="599" y="585"/>
                  <a:pt x="598" y="585"/>
                </a:cubicBezTo>
                <a:cubicBezTo>
                  <a:pt x="597" y="585"/>
                  <a:pt x="595" y="585"/>
                  <a:pt x="594" y="585"/>
                </a:cubicBezTo>
                <a:cubicBezTo>
                  <a:pt x="594" y="586"/>
                  <a:pt x="594" y="587"/>
                  <a:pt x="594" y="588"/>
                </a:cubicBezTo>
                <a:cubicBezTo>
                  <a:pt x="593" y="588"/>
                  <a:pt x="592" y="588"/>
                  <a:pt x="591" y="589"/>
                </a:cubicBezTo>
                <a:cubicBezTo>
                  <a:pt x="591" y="590"/>
                  <a:pt x="591" y="590"/>
                  <a:pt x="591" y="591"/>
                </a:cubicBezTo>
                <a:cubicBezTo>
                  <a:pt x="592" y="592"/>
                  <a:pt x="593" y="592"/>
                  <a:pt x="594" y="593"/>
                </a:cubicBezTo>
                <a:cubicBezTo>
                  <a:pt x="597" y="596"/>
                  <a:pt x="597" y="596"/>
                  <a:pt x="601" y="594"/>
                </a:cubicBezTo>
                <a:cubicBezTo>
                  <a:pt x="601" y="592"/>
                  <a:pt x="601" y="592"/>
                  <a:pt x="598" y="590"/>
                </a:cubicBezTo>
                <a:close/>
                <a:moveTo>
                  <a:pt x="543" y="597"/>
                </a:moveTo>
                <a:cubicBezTo>
                  <a:pt x="543" y="597"/>
                  <a:pt x="544" y="598"/>
                  <a:pt x="544" y="597"/>
                </a:cubicBezTo>
                <a:cubicBezTo>
                  <a:pt x="544" y="596"/>
                  <a:pt x="544" y="596"/>
                  <a:pt x="544" y="595"/>
                </a:cubicBezTo>
                <a:cubicBezTo>
                  <a:pt x="542" y="594"/>
                  <a:pt x="539" y="594"/>
                  <a:pt x="538" y="592"/>
                </a:cubicBezTo>
                <a:cubicBezTo>
                  <a:pt x="537" y="591"/>
                  <a:pt x="537" y="592"/>
                  <a:pt x="536" y="592"/>
                </a:cubicBezTo>
                <a:cubicBezTo>
                  <a:pt x="536" y="592"/>
                  <a:pt x="535" y="591"/>
                  <a:pt x="534" y="592"/>
                </a:cubicBezTo>
                <a:cubicBezTo>
                  <a:pt x="534" y="594"/>
                  <a:pt x="534" y="597"/>
                  <a:pt x="534" y="599"/>
                </a:cubicBezTo>
                <a:cubicBezTo>
                  <a:pt x="535" y="600"/>
                  <a:pt x="535" y="600"/>
                  <a:pt x="536" y="601"/>
                </a:cubicBezTo>
                <a:cubicBezTo>
                  <a:pt x="537" y="601"/>
                  <a:pt x="537" y="601"/>
                  <a:pt x="537" y="600"/>
                </a:cubicBezTo>
                <a:cubicBezTo>
                  <a:pt x="538" y="601"/>
                  <a:pt x="538" y="601"/>
                  <a:pt x="539" y="602"/>
                </a:cubicBezTo>
                <a:cubicBezTo>
                  <a:pt x="538" y="602"/>
                  <a:pt x="537" y="603"/>
                  <a:pt x="538" y="604"/>
                </a:cubicBezTo>
                <a:cubicBezTo>
                  <a:pt x="540" y="604"/>
                  <a:pt x="541" y="606"/>
                  <a:pt x="543" y="607"/>
                </a:cubicBezTo>
                <a:cubicBezTo>
                  <a:pt x="544" y="605"/>
                  <a:pt x="546" y="605"/>
                  <a:pt x="547" y="605"/>
                </a:cubicBezTo>
                <a:cubicBezTo>
                  <a:pt x="547" y="603"/>
                  <a:pt x="545" y="604"/>
                  <a:pt x="545" y="602"/>
                </a:cubicBezTo>
                <a:cubicBezTo>
                  <a:pt x="545" y="600"/>
                  <a:pt x="543" y="600"/>
                  <a:pt x="543" y="600"/>
                </a:cubicBezTo>
                <a:cubicBezTo>
                  <a:pt x="543" y="599"/>
                  <a:pt x="543" y="598"/>
                  <a:pt x="543" y="597"/>
                </a:cubicBezTo>
                <a:close/>
                <a:moveTo>
                  <a:pt x="499" y="292"/>
                </a:moveTo>
                <a:cubicBezTo>
                  <a:pt x="495" y="296"/>
                  <a:pt x="499" y="300"/>
                  <a:pt x="498" y="303"/>
                </a:cubicBezTo>
                <a:cubicBezTo>
                  <a:pt x="500" y="303"/>
                  <a:pt x="502" y="303"/>
                  <a:pt x="503" y="303"/>
                </a:cubicBezTo>
                <a:cubicBezTo>
                  <a:pt x="503" y="303"/>
                  <a:pt x="504" y="303"/>
                  <a:pt x="504" y="302"/>
                </a:cubicBezTo>
                <a:cubicBezTo>
                  <a:pt x="504" y="300"/>
                  <a:pt x="504" y="297"/>
                  <a:pt x="504" y="294"/>
                </a:cubicBezTo>
                <a:cubicBezTo>
                  <a:pt x="503" y="294"/>
                  <a:pt x="503" y="294"/>
                  <a:pt x="502" y="294"/>
                </a:cubicBezTo>
                <a:cubicBezTo>
                  <a:pt x="503" y="291"/>
                  <a:pt x="500" y="289"/>
                  <a:pt x="501" y="287"/>
                </a:cubicBezTo>
                <a:cubicBezTo>
                  <a:pt x="500" y="286"/>
                  <a:pt x="500" y="284"/>
                  <a:pt x="498" y="284"/>
                </a:cubicBezTo>
                <a:cubicBezTo>
                  <a:pt x="497" y="286"/>
                  <a:pt x="496" y="288"/>
                  <a:pt x="497" y="290"/>
                </a:cubicBezTo>
                <a:cubicBezTo>
                  <a:pt x="497" y="290"/>
                  <a:pt x="498" y="291"/>
                  <a:pt x="499" y="292"/>
                </a:cubicBezTo>
                <a:close/>
                <a:moveTo>
                  <a:pt x="511" y="621"/>
                </a:moveTo>
                <a:cubicBezTo>
                  <a:pt x="509" y="622"/>
                  <a:pt x="508" y="623"/>
                  <a:pt x="507" y="624"/>
                </a:cubicBezTo>
                <a:cubicBezTo>
                  <a:pt x="508" y="625"/>
                  <a:pt x="508" y="627"/>
                  <a:pt x="508" y="628"/>
                </a:cubicBezTo>
                <a:cubicBezTo>
                  <a:pt x="509" y="628"/>
                  <a:pt x="510" y="628"/>
                  <a:pt x="511" y="628"/>
                </a:cubicBezTo>
                <a:cubicBezTo>
                  <a:pt x="512" y="627"/>
                  <a:pt x="511" y="626"/>
                  <a:pt x="512" y="625"/>
                </a:cubicBezTo>
                <a:cubicBezTo>
                  <a:pt x="513" y="625"/>
                  <a:pt x="514" y="624"/>
                  <a:pt x="514" y="623"/>
                </a:cubicBezTo>
                <a:cubicBezTo>
                  <a:pt x="513" y="623"/>
                  <a:pt x="513" y="622"/>
                  <a:pt x="513" y="622"/>
                </a:cubicBezTo>
                <a:cubicBezTo>
                  <a:pt x="512" y="621"/>
                  <a:pt x="514" y="620"/>
                  <a:pt x="514" y="620"/>
                </a:cubicBezTo>
                <a:cubicBezTo>
                  <a:pt x="514" y="618"/>
                  <a:pt x="513" y="618"/>
                  <a:pt x="512" y="617"/>
                </a:cubicBezTo>
                <a:cubicBezTo>
                  <a:pt x="511" y="617"/>
                  <a:pt x="512" y="615"/>
                  <a:pt x="511" y="615"/>
                </a:cubicBezTo>
                <a:cubicBezTo>
                  <a:pt x="510" y="615"/>
                  <a:pt x="509" y="615"/>
                  <a:pt x="508" y="615"/>
                </a:cubicBezTo>
                <a:cubicBezTo>
                  <a:pt x="508" y="613"/>
                  <a:pt x="508" y="611"/>
                  <a:pt x="507" y="610"/>
                </a:cubicBezTo>
                <a:cubicBezTo>
                  <a:pt x="506" y="610"/>
                  <a:pt x="505" y="609"/>
                  <a:pt x="504" y="610"/>
                </a:cubicBezTo>
                <a:cubicBezTo>
                  <a:pt x="504" y="612"/>
                  <a:pt x="504" y="614"/>
                  <a:pt x="504" y="615"/>
                </a:cubicBezTo>
                <a:cubicBezTo>
                  <a:pt x="507" y="616"/>
                  <a:pt x="507" y="620"/>
                  <a:pt x="511" y="621"/>
                </a:cubicBezTo>
                <a:close/>
                <a:moveTo>
                  <a:pt x="632" y="564"/>
                </a:moveTo>
                <a:cubicBezTo>
                  <a:pt x="634" y="564"/>
                  <a:pt x="636" y="564"/>
                  <a:pt x="638" y="564"/>
                </a:cubicBezTo>
                <a:cubicBezTo>
                  <a:pt x="638" y="563"/>
                  <a:pt x="638" y="562"/>
                  <a:pt x="638" y="561"/>
                </a:cubicBezTo>
                <a:cubicBezTo>
                  <a:pt x="636" y="562"/>
                  <a:pt x="635" y="560"/>
                  <a:pt x="634" y="558"/>
                </a:cubicBezTo>
                <a:cubicBezTo>
                  <a:pt x="633" y="558"/>
                  <a:pt x="631" y="558"/>
                  <a:pt x="630" y="559"/>
                </a:cubicBezTo>
                <a:cubicBezTo>
                  <a:pt x="627" y="556"/>
                  <a:pt x="624" y="554"/>
                  <a:pt x="622" y="550"/>
                </a:cubicBezTo>
                <a:cubicBezTo>
                  <a:pt x="620" y="550"/>
                  <a:pt x="619" y="551"/>
                  <a:pt x="618" y="552"/>
                </a:cubicBezTo>
                <a:cubicBezTo>
                  <a:pt x="619" y="553"/>
                  <a:pt x="618" y="554"/>
                  <a:pt x="618" y="555"/>
                </a:cubicBezTo>
                <a:cubicBezTo>
                  <a:pt x="623" y="556"/>
                  <a:pt x="626" y="559"/>
                  <a:pt x="630" y="561"/>
                </a:cubicBezTo>
                <a:cubicBezTo>
                  <a:pt x="630" y="561"/>
                  <a:pt x="630" y="560"/>
                  <a:pt x="631" y="560"/>
                </a:cubicBezTo>
                <a:cubicBezTo>
                  <a:pt x="631" y="561"/>
                  <a:pt x="630" y="563"/>
                  <a:pt x="632" y="564"/>
                </a:cubicBezTo>
                <a:close/>
                <a:moveTo>
                  <a:pt x="260" y="581"/>
                </a:moveTo>
                <a:cubicBezTo>
                  <a:pt x="258" y="581"/>
                  <a:pt x="256" y="581"/>
                  <a:pt x="255" y="581"/>
                </a:cubicBezTo>
                <a:cubicBezTo>
                  <a:pt x="255" y="582"/>
                  <a:pt x="255" y="584"/>
                  <a:pt x="255" y="584"/>
                </a:cubicBezTo>
                <a:cubicBezTo>
                  <a:pt x="255" y="585"/>
                  <a:pt x="256" y="585"/>
                  <a:pt x="256" y="585"/>
                </a:cubicBezTo>
                <a:cubicBezTo>
                  <a:pt x="257" y="587"/>
                  <a:pt x="257" y="589"/>
                  <a:pt x="258" y="590"/>
                </a:cubicBezTo>
                <a:cubicBezTo>
                  <a:pt x="259" y="591"/>
                  <a:pt x="260" y="590"/>
                  <a:pt x="261" y="591"/>
                </a:cubicBezTo>
                <a:cubicBezTo>
                  <a:pt x="261" y="592"/>
                  <a:pt x="262" y="593"/>
                  <a:pt x="263" y="593"/>
                </a:cubicBezTo>
                <a:cubicBezTo>
                  <a:pt x="264" y="593"/>
                  <a:pt x="265" y="593"/>
                  <a:pt x="266" y="593"/>
                </a:cubicBezTo>
                <a:cubicBezTo>
                  <a:pt x="267" y="593"/>
                  <a:pt x="267" y="591"/>
                  <a:pt x="267" y="590"/>
                </a:cubicBezTo>
                <a:cubicBezTo>
                  <a:pt x="265" y="589"/>
                  <a:pt x="264" y="586"/>
                  <a:pt x="260" y="587"/>
                </a:cubicBezTo>
                <a:cubicBezTo>
                  <a:pt x="260" y="585"/>
                  <a:pt x="260" y="583"/>
                  <a:pt x="260" y="581"/>
                </a:cubicBezTo>
                <a:close/>
                <a:moveTo>
                  <a:pt x="515" y="345"/>
                </a:moveTo>
                <a:cubicBezTo>
                  <a:pt x="514" y="343"/>
                  <a:pt x="515" y="341"/>
                  <a:pt x="514" y="339"/>
                </a:cubicBezTo>
                <a:cubicBezTo>
                  <a:pt x="512" y="338"/>
                  <a:pt x="511" y="341"/>
                  <a:pt x="509" y="340"/>
                </a:cubicBezTo>
                <a:cubicBezTo>
                  <a:pt x="509" y="339"/>
                  <a:pt x="509" y="338"/>
                  <a:pt x="509" y="337"/>
                </a:cubicBezTo>
                <a:cubicBezTo>
                  <a:pt x="507" y="337"/>
                  <a:pt x="504" y="337"/>
                  <a:pt x="502" y="336"/>
                </a:cubicBezTo>
                <a:cubicBezTo>
                  <a:pt x="502" y="336"/>
                  <a:pt x="502" y="336"/>
                  <a:pt x="501" y="337"/>
                </a:cubicBezTo>
                <a:cubicBezTo>
                  <a:pt x="501" y="337"/>
                  <a:pt x="501" y="338"/>
                  <a:pt x="501" y="339"/>
                </a:cubicBezTo>
                <a:cubicBezTo>
                  <a:pt x="503" y="341"/>
                  <a:pt x="505" y="342"/>
                  <a:pt x="506" y="344"/>
                </a:cubicBezTo>
                <a:cubicBezTo>
                  <a:pt x="509" y="343"/>
                  <a:pt x="511" y="346"/>
                  <a:pt x="515" y="345"/>
                </a:cubicBezTo>
                <a:close/>
                <a:moveTo>
                  <a:pt x="520" y="315"/>
                </a:moveTo>
                <a:cubicBezTo>
                  <a:pt x="520" y="314"/>
                  <a:pt x="519" y="313"/>
                  <a:pt x="518" y="313"/>
                </a:cubicBezTo>
                <a:cubicBezTo>
                  <a:pt x="517" y="312"/>
                  <a:pt x="518" y="310"/>
                  <a:pt x="517" y="309"/>
                </a:cubicBezTo>
                <a:cubicBezTo>
                  <a:pt x="516" y="309"/>
                  <a:pt x="516" y="309"/>
                  <a:pt x="515" y="309"/>
                </a:cubicBezTo>
                <a:cubicBezTo>
                  <a:pt x="514" y="309"/>
                  <a:pt x="515" y="307"/>
                  <a:pt x="514" y="307"/>
                </a:cubicBezTo>
                <a:cubicBezTo>
                  <a:pt x="511" y="308"/>
                  <a:pt x="512" y="311"/>
                  <a:pt x="511" y="312"/>
                </a:cubicBezTo>
                <a:cubicBezTo>
                  <a:pt x="513" y="313"/>
                  <a:pt x="511" y="315"/>
                  <a:pt x="512" y="316"/>
                </a:cubicBezTo>
                <a:cubicBezTo>
                  <a:pt x="513" y="316"/>
                  <a:pt x="514" y="317"/>
                  <a:pt x="514" y="318"/>
                </a:cubicBezTo>
                <a:cubicBezTo>
                  <a:pt x="516" y="318"/>
                  <a:pt x="518" y="318"/>
                  <a:pt x="520" y="318"/>
                </a:cubicBezTo>
                <a:cubicBezTo>
                  <a:pt x="520" y="317"/>
                  <a:pt x="520" y="316"/>
                  <a:pt x="520" y="315"/>
                </a:cubicBezTo>
                <a:close/>
                <a:moveTo>
                  <a:pt x="491" y="303"/>
                </a:moveTo>
                <a:cubicBezTo>
                  <a:pt x="492" y="304"/>
                  <a:pt x="493" y="304"/>
                  <a:pt x="494" y="303"/>
                </a:cubicBezTo>
                <a:cubicBezTo>
                  <a:pt x="495" y="302"/>
                  <a:pt x="496" y="302"/>
                  <a:pt x="497" y="301"/>
                </a:cubicBezTo>
                <a:cubicBezTo>
                  <a:pt x="498" y="299"/>
                  <a:pt x="496" y="300"/>
                  <a:pt x="496" y="299"/>
                </a:cubicBezTo>
                <a:cubicBezTo>
                  <a:pt x="495" y="297"/>
                  <a:pt x="494" y="295"/>
                  <a:pt x="495" y="293"/>
                </a:cubicBezTo>
                <a:cubicBezTo>
                  <a:pt x="494" y="293"/>
                  <a:pt x="494" y="293"/>
                  <a:pt x="493" y="293"/>
                </a:cubicBezTo>
                <a:cubicBezTo>
                  <a:pt x="493" y="293"/>
                  <a:pt x="493" y="293"/>
                  <a:pt x="493" y="293"/>
                </a:cubicBezTo>
                <a:cubicBezTo>
                  <a:pt x="493" y="292"/>
                  <a:pt x="493" y="292"/>
                  <a:pt x="492" y="291"/>
                </a:cubicBezTo>
                <a:cubicBezTo>
                  <a:pt x="490" y="291"/>
                  <a:pt x="489" y="292"/>
                  <a:pt x="489" y="293"/>
                </a:cubicBezTo>
                <a:cubicBezTo>
                  <a:pt x="489" y="294"/>
                  <a:pt x="490" y="295"/>
                  <a:pt x="491" y="296"/>
                </a:cubicBezTo>
                <a:cubicBezTo>
                  <a:pt x="488" y="298"/>
                  <a:pt x="492" y="301"/>
                  <a:pt x="491" y="303"/>
                </a:cubicBezTo>
                <a:close/>
                <a:moveTo>
                  <a:pt x="270" y="407"/>
                </a:moveTo>
                <a:cubicBezTo>
                  <a:pt x="271" y="409"/>
                  <a:pt x="273" y="408"/>
                  <a:pt x="274" y="408"/>
                </a:cubicBezTo>
                <a:cubicBezTo>
                  <a:pt x="275" y="407"/>
                  <a:pt x="273" y="406"/>
                  <a:pt x="274" y="405"/>
                </a:cubicBezTo>
                <a:cubicBezTo>
                  <a:pt x="275" y="404"/>
                  <a:pt x="277" y="403"/>
                  <a:pt x="277" y="402"/>
                </a:cubicBezTo>
                <a:cubicBezTo>
                  <a:pt x="278" y="400"/>
                  <a:pt x="277" y="400"/>
                  <a:pt x="276" y="399"/>
                </a:cubicBezTo>
                <a:cubicBezTo>
                  <a:pt x="275" y="399"/>
                  <a:pt x="276" y="397"/>
                  <a:pt x="275" y="397"/>
                </a:cubicBezTo>
                <a:cubicBezTo>
                  <a:pt x="274" y="397"/>
                  <a:pt x="274" y="397"/>
                  <a:pt x="273" y="397"/>
                </a:cubicBezTo>
                <a:cubicBezTo>
                  <a:pt x="273" y="398"/>
                  <a:pt x="273" y="399"/>
                  <a:pt x="273" y="399"/>
                </a:cubicBezTo>
                <a:cubicBezTo>
                  <a:pt x="272" y="400"/>
                  <a:pt x="271" y="400"/>
                  <a:pt x="270" y="401"/>
                </a:cubicBezTo>
                <a:cubicBezTo>
                  <a:pt x="270" y="403"/>
                  <a:pt x="270" y="405"/>
                  <a:pt x="270" y="407"/>
                </a:cubicBezTo>
                <a:close/>
                <a:moveTo>
                  <a:pt x="506" y="313"/>
                </a:moveTo>
                <a:cubicBezTo>
                  <a:pt x="503" y="313"/>
                  <a:pt x="501" y="313"/>
                  <a:pt x="499" y="313"/>
                </a:cubicBezTo>
                <a:cubicBezTo>
                  <a:pt x="498" y="315"/>
                  <a:pt x="499" y="316"/>
                  <a:pt x="500" y="317"/>
                </a:cubicBezTo>
                <a:cubicBezTo>
                  <a:pt x="501" y="317"/>
                  <a:pt x="502" y="317"/>
                  <a:pt x="503" y="317"/>
                </a:cubicBezTo>
                <a:cubicBezTo>
                  <a:pt x="504" y="318"/>
                  <a:pt x="504" y="319"/>
                  <a:pt x="504" y="321"/>
                </a:cubicBezTo>
                <a:cubicBezTo>
                  <a:pt x="506" y="321"/>
                  <a:pt x="507" y="321"/>
                  <a:pt x="509" y="321"/>
                </a:cubicBezTo>
                <a:cubicBezTo>
                  <a:pt x="509" y="320"/>
                  <a:pt x="511" y="319"/>
                  <a:pt x="511" y="317"/>
                </a:cubicBezTo>
                <a:cubicBezTo>
                  <a:pt x="508" y="317"/>
                  <a:pt x="507" y="315"/>
                  <a:pt x="506" y="313"/>
                </a:cubicBezTo>
                <a:close/>
                <a:moveTo>
                  <a:pt x="505" y="642"/>
                </a:moveTo>
                <a:cubicBezTo>
                  <a:pt x="503" y="644"/>
                  <a:pt x="505" y="646"/>
                  <a:pt x="505" y="648"/>
                </a:cubicBezTo>
                <a:cubicBezTo>
                  <a:pt x="508" y="648"/>
                  <a:pt x="509" y="650"/>
                  <a:pt x="511" y="651"/>
                </a:cubicBezTo>
                <a:cubicBezTo>
                  <a:pt x="512" y="650"/>
                  <a:pt x="512" y="649"/>
                  <a:pt x="514" y="649"/>
                </a:cubicBezTo>
                <a:cubicBezTo>
                  <a:pt x="514" y="647"/>
                  <a:pt x="513" y="646"/>
                  <a:pt x="512" y="645"/>
                </a:cubicBezTo>
                <a:cubicBezTo>
                  <a:pt x="512" y="646"/>
                  <a:pt x="511" y="647"/>
                  <a:pt x="510" y="647"/>
                </a:cubicBezTo>
                <a:cubicBezTo>
                  <a:pt x="510" y="646"/>
                  <a:pt x="509" y="646"/>
                  <a:pt x="509" y="645"/>
                </a:cubicBezTo>
                <a:cubicBezTo>
                  <a:pt x="510" y="644"/>
                  <a:pt x="511" y="644"/>
                  <a:pt x="512" y="643"/>
                </a:cubicBezTo>
                <a:cubicBezTo>
                  <a:pt x="511" y="642"/>
                  <a:pt x="511" y="642"/>
                  <a:pt x="510" y="642"/>
                </a:cubicBezTo>
                <a:cubicBezTo>
                  <a:pt x="508" y="642"/>
                  <a:pt x="507" y="642"/>
                  <a:pt x="505" y="642"/>
                </a:cubicBezTo>
                <a:close/>
                <a:moveTo>
                  <a:pt x="311" y="430"/>
                </a:moveTo>
                <a:cubicBezTo>
                  <a:pt x="310" y="432"/>
                  <a:pt x="308" y="431"/>
                  <a:pt x="306" y="431"/>
                </a:cubicBezTo>
                <a:cubicBezTo>
                  <a:pt x="306" y="432"/>
                  <a:pt x="306" y="433"/>
                  <a:pt x="306" y="434"/>
                </a:cubicBezTo>
                <a:cubicBezTo>
                  <a:pt x="309" y="437"/>
                  <a:pt x="312" y="438"/>
                  <a:pt x="316" y="439"/>
                </a:cubicBezTo>
                <a:cubicBezTo>
                  <a:pt x="316" y="439"/>
                  <a:pt x="316" y="439"/>
                  <a:pt x="317" y="439"/>
                </a:cubicBezTo>
                <a:cubicBezTo>
                  <a:pt x="317" y="438"/>
                  <a:pt x="317" y="436"/>
                  <a:pt x="317" y="436"/>
                </a:cubicBezTo>
                <a:cubicBezTo>
                  <a:pt x="315" y="434"/>
                  <a:pt x="313" y="432"/>
                  <a:pt x="311" y="430"/>
                </a:cubicBezTo>
                <a:close/>
                <a:moveTo>
                  <a:pt x="303" y="467"/>
                </a:moveTo>
                <a:cubicBezTo>
                  <a:pt x="305" y="467"/>
                  <a:pt x="306" y="467"/>
                  <a:pt x="308" y="467"/>
                </a:cubicBezTo>
                <a:cubicBezTo>
                  <a:pt x="309" y="467"/>
                  <a:pt x="310" y="469"/>
                  <a:pt x="312" y="467"/>
                </a:cubicBezTo>
                <a:cubicBezTo>
                  <a:pt x="312" y="465"/>
                  <a:pt x="312" y="463"/>
                  <a:pt x="312" y="461"/>
                </a:cubicBezTo>
                <a:cubicBezTo>
                  <a:pt x="310" y="460"/>
                  <a:pt x="308" y="460"/>
                  <a:pt x="307" y="461"/>
                </a:cubicBezTo>
                <a:cubicBezTo>
                  <a:pt x="307" y="461"/>
                  <a:pt x="307" y="462"/>
                  <a:pt x="307" y="463"/>
                </a:cubicBezTo>
                <a:cubicBezTo>
                  <a:pt x="306" y="463"/>
                  <a:pt x="305" y="463"/>
                  <a:pt x="305" y="463"/>
                </a:cubicBezTo>
                <a:cubicBezTo>
                  <a:pt x="303" y="464"/>
                  <a:pt x="302" y="465"/>
                  <a:pt x="301" y="465"/>
                </a:cubicBezTo>
                <a:cubicBezTo>
                  <a:pt x="302" y="466"/>
                  <a:pt x="302" y="466"/>
                  <a:pt x="303" y="467"/>
                </a:cubicBezTo>
                <a:close/>
                <a:moveTo>
                  <a:pt x="554" y="599"/>
                </a:moveTo>
                <a:cubicBezTo>
                  <a:pt x="553" y="597"/>
                  <a:pt x="556" y="596"/>
                  <a:pt x="555" y="594"/>
                </a:cubicBezTo>
                <a:cubicBezTo>
                  <a:pt x="553" y="594"/>
                  <a:pt x="552" y="593"/>
                  <a:pt x="551" y="592"/>
                </a:cubicBezTo>
                <a:cubicBezTo>
                  <a:pt x="550" y="592"/>
                  <a:pt x="549" y="591"/>
                  <a:pt x="547" y="592"/>
                </a:cubicBezTo>
                <a:cubicBezTo>
                  <a:pt x="547" y="593"/>
                  <a:pt x="547" y="593"/>
                  <a:pt x="547" y="594"/>
                </a:cubicBezTo>
                <a:cubicBezTo>
                  <a:pt x="547" y="594"/>
                  <a:pt x="546" y="595"/>
                  <a:pt x="545" y="595"/>
                </a:cubicBezTo>
                <a:cubicBezTo>
                  <a:pt x="545" y="596"/>
                  <a:pt x="546" y="597"/>
                  <a:pt x="547" y="598"/>
                </a:cubicBezTo>
                <a:cubicBezTo>
                  <a:pt x="549" y="597"/>
                  <a:pt x="551" y="600"/>
                  <a:pt x="554" y="599"/>
                </a:cubicBezTo>
                <a:close/>
                <a:moveTo>
                  <a:pt x="425" y="265"/>
                </a:moveTo>
                <a:cubicBezTo>
                  <a:pt x="422" y="263"/>
                  <a:pt x="422" y="267"/>
                  <a:pt x="419" y="266"/>
                </a:cubicBezTo>
                <a:cubicBezTo>
                  <a:pt x="418" y="266"/>
                  <a:pt x="419" y="265"/>
                  <a:pt x="418" y="264"/>
                </a:cubicBezTo>
                <a:cubicBezTo>
                  <a:pt x="416" y="264"/>
                  <a:pt x="415" y="265"/>
                  <a:pt x="415" y="267"/>
                </a:cubicBezTo>
                <a:cubicBezTo>
                  <a:pt x="415" y="267"/>
                  <a:pt x="415" y="267"/>
                  <a:pt x="415" y="268"/>
                </a:cubicBezTo>
                <a:cubicBezTo>
                  <a:pt x="416" y="268"/>
                  <a:pt x="416" y="268"/>
                  <a:pt x="417" y="269"/>
                </a:cubicBezTo>
                <a:cubicBezTo>
                  <a:pt x="417" y="269"/>
                  <a:pt x="417" y="270"/>
                  <a:pt x="417" y="270"/>
                </a:cubicBezTo>
                <a:cubicBezTo>
                  <a:pt x="418" y="271"/>
                  <a:pt x="420" y="273"/>
                  <a:pt x="422" y="272"/>
                </a:cubicBezTo>
                <a:cubicBezTo>
                  <a:pt x="422" y="271"/>
                  <a:pt x="422" y="270"/>
                  <a:pt x="422" y="268"/>
                </a:cubicBezTo>
                <a:cubicBezTo>
                  <a:pt x="425" y="268"/>
                  <a:pt x="426" y="267"/>
                  <a:pt x="425" y="265"/>
                </a:cubicBezTo>
                <a:close/>
                <a:moveTo>
                  <a:pt x="538" y="331"/>
                </a:moveTo>
                <a:cubicBezTo>
                  <a:pt x="538" y="329"/>
                  <a:pt x="541" y="329"/>
                  <a:pt x="542" y="327"/>
                </a:cubicBezTo>
                <a:cubicBezTo>
                  <a:pt x="540" y="327"/>
                  <a:pt x="539" y="326"/>
                  <a:pt x="538" y="326"/>
                </a:cubicBezTo>
                <a:cubicBezTo>
                  <a:pt x="537" y="326"/>
                  <a:pt x="536" y="327"/>
                  <a:pt x="535" y="327"/>
                </a:cubicBezTo>
                <a:cubicBezTo>
                  <a:pt x="535" y="329"/>
                  <a:pt x="533" y="330"/>
                  <a:pt x="535" y="332"/>
                </a:cubicBezTo>
                <a:cubicBezTo>
                  <a:pt x="533" y="334"/>
                  <a:pt x="534" y="336"/>
                  <a:pt x="534" y="337"/>
                </a:cubicBezTo>
                <a:cubicBezTo>
                  <a:pt x="534" y="338"/>
                  <a:pt x="534" y="338"/>
                  <a:pt x="534" y="338"/>
                </a:cubicBezTo>
                <a:cubicBezTo>
                  <a:pt x="536" y="338"/>
                  <a:pt x="536" y="337"/>
                  <a:pt x="538" y="337"/>
                </a:cubicBezTo>
                <a:cubicBezTo>
                  <a:pt x="538" y="335"/>
                  <a:pt x="538" y="333"/>
                  <a:pt x="538" y="331"/>
                </a:cubicBezTo>
                <a:close/>
                <a:moveTo>
                  <a:pt x="644" y="526"/>
                </a:moveTo>
                <a:cubicBezTo>
                  <a:pt x="642" y="526"/>
                  <a:pt x="640" y="526"/>
                  <a:pt x="639" y="526"/>
                </a:cubicBezTo>
                <a:cubicBezTo>
                  <a:pt x="639" y="527"/>
                  <a:pt x="639" y="528"/>
                  <a:pt x="639" y="528"/>
                </a:cubicBezTo>
                <a:cubicBezTo>
                  <a:pt x="639" y="529"/>
                  <a:pt x="641" y="528"/>
                  <a:pt x="641" y="529"/>
                </a:cubicBezTo>
                <a:cubicBezTo>
                  <a:pt x="641" y="529"/>
                  <a:pt x="641" y="530"/>
                  <a:pt x="642" y="531"/>
                </a:cubicBezTo>
                <a:cubicBezTo>
                  <a:pt x="643" y="531"/>
                  <a:pt x="644" y="532"/>
                  <a:pt x="644" y="534"/>
                </a:cubicBezTo>
                <a:cubicBezTo>
                  <a:pt x="646" y="534"/>
                  <a:pt x="648" y="534"/>
                  <a:pt x="649" y="534"/>
                </a:cubicBezTo>
                <a:cubicBezTo>
                  <a:pt x="649" y="533"/>
                  <a:pt x="649" y="532"/>
                  <a:pt x="649" y="531"/>
                </a:cubicBezTo>
                <a:cubicBezTo>
                  <a:pt x="648" y="529"/>
                  <a:pt x="645" y="528"/>
                  <a:pt x="644" y="526"/>
                </a:cubicBezTo>
                <a:close/>
                <a:moveTo>
                  <a:pt x="553" y="368"/>
                </a:moveTo>
                <a:cubicBezTo>
                  <a:pt x="556" y="368"/>
                  <a:pt x="557" y="367"/>
                  <a:pt x="559" y="367"/>
                </a:cubicBezTo>
                <a:cubicBezTo>
                  <a:pt x="559" y="365"/>
                  <a:pt x="559" y="364"/>
                  <a:pt x="558" y="363"/>
                </a:cubicBezTo>
                <a:cubicBezTo>
                  <a:pt x="556" y="363"/>
                  <a:pt x="556" y="365"/>
                  <a:pt x="555" y="366"/>
                </a:cubicBezTo>
                <a:cubicBezTo>
                  <a:pt x="553" y="365"/>
                  <a:pt x="551" y="363"/>
                  <a:pt x="548" y="364"/>
                </a:cubicBezTo>
                <a:cubicBezTo>
                  <a:pt x="548" y="366"/>
                  <a:pt x="548" y="367"/>
                  <a:pt x="548" y="368"/>
                </a:cubicBezTo>
                <a:cubicBezTo>
                  <a:pt x="550" y="368"/>
                  <a:pt x="550" y="370"/>
                  <a:pt x="552" y="370"/>
                </a:cubicBezTo>
                <a:cubicBezTo>
                  <a:pt x="552" y="369"/>
                  <a:pt x="553" y="369"/>
                  <a:pt x="553" y="368"/>
                </a:cubicBezTo>
                <a:close/>
                <a:moveTo>
                  <a:pt x="300" y="373"/>
                </a:moveTo>
                <a:cubicBezTo>
                  <a:pt x="300" y="373"/>
                  <a:pt x="299" y="373"/>
                  <a:pt x="299" y="373"/>
                </a:cubicBezTo>
                <a:cubicBezTo>
                  <a:pt x="297" y="375"/>
                  <a:pt x="293" y="375"/>
                  <a:pt x="295" y="378"/>
                </a:cubicBezTo>
                <a:cubicBezTo>
                  <a:pt x="296" y="378"/>
                  <a:pt x="296" y="379"/>
                  <a:pt x="297" y="379"/>
                </a:cubicBezTo>
                <a:cubicBezTo>
                  <a:pt x="297" y="380"/>
                  <a:pt x="296" y="381"/>
                  <a:pt x="297" y="381"/>
                </a:cubicBezTo>
                <a:cubicBezTo>
                  <a:pt x="299" y="381"/>
                  <a:pt x="300" y="382"/>
                  <a:pt x="301" y="381"/>
                </a:cubicBezTo>
                <a:cubicBezTo>
                  <a:pt x="301" y="379"/>
                  <a:pt x="301" y="378"/>
                  <a:pt x="301" y="376"/>
                </a:cubicBezTo>
                <a:cubicBezTo>
                  <a:pt x="301" y="376"/>
                  <a:pt x="300" y="376"/>
                  <a:pt x="300" y="375"/>
                </a:cubicBezTo>
                <a:cubicBezTo>
                  <a:pt x="300" y="375"/>
                  <a:pt x="301" y="374"/>
                  <a:pt x="300" y="373"/>
                </a:cubicBezTo>
                <a:close/>
                <a:moveTo>
                  <a:pt x="571" y="354"/>
                </a:moveTo>
                <a:cubicBezTo>
                  <a:pt x="569" y="354"/>
                  <a:pt x="568" y="354"/>
                  <a:pt x="567" y="354"/>
                </a:cubicBezTo>
                <a:cubicBezTo>
                  <a:pt x="566" y="355"/>
                  <a:pt x="565" y="355"/>
                  <a:pt x="565" y="356"/>
                </a:cubicBezTo>
                <a:cubicBezTo>
                  <a:pt x="565" y="357"/>
                  <a:pt x="565" y="359"/>
                  <a:pt x="565" y="360"/>
                </a:cubicBezTo>
                <a:cubicBezTo>
                  <a:pt x="566" y="360"/>
                  <a:pt x="567" y="361"/>
                  <a:pt x="568" y="360"/>
                </a:cubicBezTo>
                <a:cubicBezTo>
                  <a:pt x="568" y="359"/>
                  <a:pt x="568" y="359"/>
                  <a:pt x="569" y="358"/>
                </a:cubicBezTo>
                <a:cubicBezTo>
                  <a:pt x="570" y="358"/>
                  <a:pt x="571" y="358"/>
                  <a:pt x="572" y="358"/>
                </a:cubicBezTo>
                <a:cubicBezTo>
                  <a:pt x="572" y="357"/>
                  <a:pt x="573" y="355"/>
                  <a:pt x="571" y="354"/>
                </a:cubicBezTo>
                <a:close/>
                <a:moveTo>
                  <a:pt x="468" y="293"/>
                </a:moveTo>
                <a:cubicBezTo>
                  <a:pt x="467" y="292"/>
                  <a:pt x="468" y="290"/>
                  <a:pt x="467" y="289"/>
                </a:cubicBezTo>
                <a:cubicBezTo>
                  <a:pt x="466" y="290"/>
                  <a:pt x="466" y="288"/>
                  <a:pt x="465" y="287"/>
                </a:cubicBezTo>
                <a:cubicBezTo>
                  <a:pt x="464" y="287"/>
                  <a:pt x="463" y="287"/>
                  <a:pt x="461" y="287"/>
                </a:cubicBezTo>
                <a:cubicBezTo>
                  <a:pt x="462" y="290"/>
                  <a:pt x="459" y="290"/>
                  <a:pt x="459" y="292"/>
                </a:cubicBezTo>
                <a:cubicBezTo>
                  <a:pt x="459" y="292"/>
                  <a:pt x="460" y="293"/>
                  <a:pt x="460" y="293"/>
                </a:cubicBezTo>
                <a:cubicBezTo>
                  <a:pt x="463" y="293"/>
                  <a:pt x="465" y="293"/>
                  <a:pt x="468" y="293"/>
                </a:cubicBezTo>
                <a:close/>
                <a:moveTo>
                  <a:pt x="436" y="268"/>
                </a:moveTo>
                <a:cubicBezTo>
                  <a:pt x="435" y="269"/>
                  <a:pt x="434" y="270"/>
                  <a:pt x="433" y="270"/>
                </a:cubicBezTo>
                <a:cubicBezTo>
                  <a:pt x="433" y="272"/>
                  <a:pt x="433" y="273"/>
                  <a:pt x="433" y="273"/>
                </a:cubicBezTo>
                <a:cubicBezTo>
                  <a:pt x="434" y="274"/>
                  <a:pt x="435" y="275"/>
                  <a:pt x="436" y="276"/>
                </a:cubicBezTo>
                <a:cubicBezTo>
                  <a:pt x="437" y="277"/>
                  <a:pt x="436" y="279"/>
                  <a:pt x="439" y="278"/>
                </a:cubicBezTo>
                <a:cubicBezTo>
                  <a:pt x="438" y="275"/>
                  <a:pt x="438" y="272"/>
                  <a:pt x="438" y="269"/>
                </a:cubicBezTo>
                <a:cubicBezTo>
                  <a:pt x="437" y="269"/>
                  <a:pt x="436" y="269"/>
                  <a:pt x="436" y="268"/>
                </a:cubicBezTo>
                <a:close/>
                <a:moveTo>
                  <a:pt x="626" y="504"/>
                </a:moveTo>
                <a:cubicBezTo>
                  <a:pt x="624" y="504"/>
                  <a:pt x="622" y="504"/>
                  <a:pt x="620" y="504"/>
                </a:cubicBezTo>
                <a:cubicBezTo>
                  <a:pt x="620" y="506"/>
                  <a:pt x="620" y="507"/>
                  <a:pt x="620" y="508"/>
                </a:cubicBezTo>
                <a:cubicBezTo>
                  <a:pt x="621" y="509"/>
                  <a:pt x="623" y="509"/>
                  <a:pt x="623" y="510"/>
                </a:cubicBezTo>
                <a:cubicBezTo>
                  <a:pt x="624" y="509"/>
                  <a:pt x="625" y="508"/>
                  <a:pt x="626" y="508"/>
                </a:cubicBezTo>
                <a:cubicBezTo>
                  <a:pt x="626" y="506"/>
                  <a:pt x="626" y="506"/>
                  <a:pt x="626" y="504"/>
                </a:cubicBezTo>
                <a:close/>
                <a:moveTo>
                  <a:pt x="424" y="271"/>
                </a:moveTo>
                <a:cubicBezTo>
                  <a:pt x="424" y="273"/>
                  <a:pt x="424" y="276"/>
                  <a:pt x="424" y="278"/>
                </a:cubicBezTo>
                <a:cubicBezTo>
                  <a:pt x="424" y="278"/>
                  <a:pt x="425" y="278"/>
                  <a:pt x="426" y="278"/>
                </a:cubicBezTo>
                <a:cubicBezTo>
                  <a:pt x="426" y="278"/>
                  <a:pt x="427" y="278"/>
                  <a:pt x="427" y="277"/>
                </a:cubicBezTo>
                <a:cubicBezTo>
                  <a:pt x="427" y="276"/>
                  <a:pt x="427" y="274"/>
                  <a:pt x="427" y="272"/>
                </a:cubicBezTo>
                <a:cubicBezTo>
                  <a:pt x="426" y="271"/>
                  <a:pt x="425" y="271"/>
                  <a:pt x="424" y="271"/>
                </a:cubicBezTo>
                <a:close/>
                <a:moveTo>
                  <a:pt x="611" y="530"/>
                </a:moveTo>
                <a:cubicBezTo>
                  <a:pt x="609" y="527"/>
                  <a:pt x="606" y="527"/>
                  <a:pt x="603" y="527"/>
                </a:cubicBezTo>
                <a:cubicBezTo>
                  <a:pt x="603" y="528"/>
                  <a:pt x="602" y="528"/>
                  <a:pt x="602" y="529"/>
                </a:cubicBezTo>
                <a:cubicBezTo>
                  <a:pt x="603" y="530"/>
                  <a:pt x="604" y="530"/>
                  <a:pt x="605" y="531"/>
                </a:cubicBezTo>
                <a:cubicBezTo>
                  <a:pt x="606" y="531"/>
                  <a:pt x="609" y="532"/>
                  <a:pt x="611" y="530"/>
                </a:cubicBezTo>
                <a:close/>
                <a:moveTo>
                  <a:pt x="453" y="265"/>
                </a:moveTo>
                <a:cubicBezTo>
                  <a:pt x="454" y="266"/>
                  <a:pt x="453" y="267"/>
                  <a:pt x="454" y="268"/>
                </a:cubicBezTo>
                <a:cubicBezTo>
                  <a:pt x="455" y="268"/>
                  <a:pt x="456" y="268"/>
                  <a:pt x="458" y="268"/>
                </a:cubicBezTo>
                <a:cubicBezTo>
                  <a:pt x="459" y="267"/>
                  <a:pt x="459" y="265"/>
                  <a:pt x="459" y="263"/>
                </a:cubicBezTo>
                <a:cubicBezTo>
                  <a:pt x="458" y="263"/>
                  <a:pt x="457" y="263"/>
                  <a:pt x="456" y="264"/>
                </a:cubicBezTo>
                <a:cubicBezTo>
                  <a:pt x="455" y="265"/>
                  <a:pt x="454" y="264"/>
                  <a:pt x="453" y="265"/>
                </a:cubicBezTo>
                <a:close/>
                <a:moveTo>
                  <a:pt x="615" y="364"/>
                </a:moveTo>
                <a:cubicBezTo>
                  <a:pt x="614" y="365"/>
                  <a:pt x="615" y="366"/>
                  <a:pt x="614" y="366"/>
                </a:cubicBezTo>
                <a:cubicBezTo>
                  <a:pt x="613" y="367"/>
                  <a:pt x="612" y="368"/>
                  <a:pt x="613" y="369"/>
                </a:cubicBezTo>
                <a:cubicBezTo>
                  <a:pt x="615" y="368"/>
                  <a:pt x="617" y="367"/>
                  <a:pt x="619" y="367"/>
                </a:cubicBezTo>
                <a:cubicBezTo>
                  <a:pt x="618" y="365"/>
                  <a:pt x="622" y="366"/>
                  <a:pt x="621" y="364"/>
                </a:cubicBezTo>
                <a:cubicBezTo>
                  <a:pt x="619" y="362"/>
                  <a:pt x="617" y="364"/>
                  <a:pt x="615" y="364"/>
                </a:cubicBezTo>
                <a:close/>
                <a:moveTo>
                  <a:pt x="575" y="582"/>
                </a:moveTo>
                <a:cubicBezTo>
                  <a:pt x="573" y="584"/>
                  <a:pt x="571" y="583"/>
                  <a:pt x="568" y="583"/>
                </a:cubicBezTo>
                <a:cubicBezTo>
                  <a:pt x="568" y="584"/>
                  <a:pt x="568" y="585"/>
                  <a:pt x="568" y="585"/>
                </a:cubicBezTo>
                <a:cubicBezTo>
                  <a:pt x="570" y="586"/>
                  <a:pt x="570" y="588"/>
                  <a:pt x="571" y="588"/>
                </a:cubicBezTo>
                <a:cubicBezTo>
                  <a:pt x="574" y="587"/>
                  <a:pt x="574" y="584"/>
                  <a:pt x="575" y="582"/>
                </a:cubicBezTo>
                <a:close/>
                <a:moveTo>
                  <a:pt x="555" y="592"/>
                </a:moveTo>
                <a:cubicBezTo>
                  <a:pt x="557" y="591"/>
                  <a:pt x="557" y="593"/>
                  <a:pt x="558" y="593"/>
                </a:cubicBezTo>
                <a:cubicBezTo>
                  <a:pt x="559" y="592"/>
                  <a:pt x="560" y="592"/>
                  <a:pt x="561" y="591"/>
                </a:cubicBezTo>
                <a:cubicBezTo>
                  <a:pt x="561" y="590"/>
                  <a:pt x="560" y="590"/>
                  <a:pt x="560" y="590"/>
                </a:cubicBezTo>
                <a:cubicBezTo>
                  <a:pt x="558" y="590"/>
                  <a:pt x="559" y="588"/>
                  <a:pt x="558" y="588"/>
                </a:cubicBezTo>
                <a:cubicBezTo>
                  <a:pt x="557" y="588"/>
                  <a:pt x="555" y="587"/>
                  <a:pt x="554" y="588"/>
                </a:cubicBezTo>
                <a:cubicBezTo>
                  <a:pt x="554" y="590"/>
                  <a:pt x="555" y="590"/>
                  <a:pt x="555" y="592"/>
                </a:cubicBezTo>
                <a:close/>
                <a:moveTo>
                  <a:pt x="649" y="569"/>
                </a:moveTo>
                <a:cubicBezTo>
                  <a:pt x="648" y="570"/>
                  <a:pt x="648" y="571"/>
                  <a:pt x="648" y="572"/>
                </a:cubicBezTo>
                <a:cubicBezTo>
                  <a:pt x="651" y="573"/>
                  <a:pt x="653" y="572"/>
                  <a:pt x="655" y="571"/>
                </a:cubicBezTo>
                <a:cubicBezTo>
                  <a:pt x="655" y="570"/>
                  <a:pt x="654" y="569"/>
                  <a:pt x="653" y="569"/>
                </a:cubicBezTo>
                <a:cubicBezTo>
                  <a:pt x="652" y="569"/>
                  <a:pt x="651" y="569"/>
                  <a:pt x="649" y="569"/>
                </a:cubicBezTo>
                <a:close/>
                <a:moveTo>
                  <a:pt x="635" y="521"/>
                </a:moveTo>
                <a:cubicBezTo>
                  <a:pt x="632" y="521"/>
                  <a:pt x="630" y="519"/>
                  <a:pt x="628" y="520"/>
                </a:cubicBezTo>
                <a:cubicBezTo>
                  <a:pt x="628" y="522"/>
                  <a:pt x="629" y="521"/>
                  <a:pt x="629" y="522"/>
                </a:cubicBezTo>
                <a:cubicBezTo>
                  <a:pt x="630" y="522"/>
                  <a:pt x="630" y="524"/>
                  <a:pt x="631" y="524"/>
                </a:cubicBezTo>
                <a:cubicBezTo>
                  <a:pt x="632" y="524"/>
                  <a:pt x="634" y="525"/>
                  <a:pt x="635" y="524"/>
                </a:cubicBezTo>
                <a:cubicBezTo>
                  <a:pt x="635" y="523"/>
                  <a:pt x="635" y="522"/>
                  <a:pt x="635" y="521"/>
                </a:cubicBezTo>
                <a:close/>
                <a:moveTo>
                  <a:pt x="573" y="356"/>
                </a:moveTo>
                <a:cubicBezTo>
                  <a:pt x="575" y="357"/>
                  <a:pt x="577" y="356"/>
                  <a:pt x="579" y="356"/>
                </a:cubicBezTo>
                <a:cubicBezTo>
                  <a:pt x="579" y="355"/>
                  <a:pt x="579" y="355"/>
                  <a:pt x="579" y="354"/>
                </a:cubicBezTo>
                <a:cubicBezTo>
                  <a:pt x="578" y="353"/>
                  <a:pt x="577" y="351"/>
                  <a:pt x="574" y="352"/>
                </a:cubicBezTo>
                <a:cubicBezTo>
                  <a:pt x="574" y="353"/>
                  <a:pt x="575" y="355"/>
                  <a:pt x="573" y="356"/>
                </a:cubicBezTo>
                <a:close/>
                <a:moveTo>
                  <a:pt x="652" y="536"/>
                </a:moveTo>
                <a:cubicBezTo>
                  <a:pt x="654" y="538"/>
                  <a:pt x="655" y="539"/>
                  <a:pt x="657" y="540"/>
                </a:cubicBezTo>
                <a:cubicBezTo>
                  <a:pt x="657" y="539"/>
                  <a:pt x="659" y="539"/>
                  <a:pt x="659" y="537"/>
                </a:cubicBezTo>
                <a:cubicBezTo>
                  <a:pt x="658" y="537"/>
                  <a:pt x="657" y="537"/>
                  <a:pt x="656" y="537"/>
                </a:cubicBezTo>
                <a:cubicBezTo>
                  <a:pt x="656" y="536"/>
                  <a:pt x="656" y="536"/>
                  <a:pt x="655" y="535"/>
                </a:cubicBezTo>
                <a:cubicBezTo>
                  <a:pt x="654" y="535"/>
                  <a:pt x="653" y="535"/>
                  <a:pt x="652" y="536"/>
                </a:cubicBezTo>
                <a:close/>
                <a:moveTo>
                  <a:pt x="321" y="470"/>
                </a:moveTo>
                <a:cubicBezTo>
                  <a:pt x="321" y="472"/>
                  <a:pt x="320" y="473"/>
                  <a:pt x="321" y="475"/>
                </a:cubicBezTo>
                <a:cubicBezTo>
                  <a:pt x="323" y="474"/>
                  <a:pt x="324" y="472"/>
                  <a:pt x="326" y="472"/>
                </a:cubicBezTo>
                <a:cubicBezTo>
                  <a:pt x="325" y="471"/>
                  <a:pt x="326" y="470"/>
                  <a:pt x="325" y="470"/>
                </a:cubicBezTo>
                <a:cubicBezTo>
                  <a:pt x="324" y="470"/>
                  <a:pt x="322" y="470"/>
                  <a:pt x="321" y="470"/>
                </a:cubicBezTo>
                <a:close/>
                <a:moveTo>
                  <a:pt x="515" y="654"/>
                </a:moveTo>
                <a:cubicBezTo>
                  <a:pt x="514" y="655"/>
                  <a:pt x="515" y="656"/>
                  <a:pt x="515" y="656"/>
                </a:cubicBezTo>
                <a:cubicBezTo>
                  <a:pt x="514" y="657"/>
                  <a:pt x="513" y="658"/>
                  <a:pt x="514" y="659"/>
                </a:cubicBezTo>
                <a:cubicBezTo>
                  <a:pt x="515" y="659"/>
                  <a:pt x="516" y="659"/>
                  <a:pt x="517" y="658"/>
                </a:cubicBezTo>
                <a:cubicBezTo>
                  <a:pt x="517" y="657"/>
                  <a:pt x="517" y="656"/>
                  <a:pt x="517" y="654"/>
                </a:cubicBezTo>
                <a:cubicBezTo>
                  <a:pt x="516" y="654"/>
                  <a:pt x="516" y="654"/>
                  <a:pt x="515" y="654"/>
                </a:cubicBezTo>
                <a:close/>
                <a:moveTo>
                  <a:pt x="374" y="320"/>
                </a:moveTo>
                <a:cubicBezTo>
                  <a:pt x="373" y="322"/>
                  <a:pt x="375" y="323"/>
                  <a:pt x="376" y="324"/>
                </a:cubicBezTo>
                <a:cubicBezTo>
                  <a:pt x="377" y="324"/>
                  <a:pt x="378" y="324"/>
                  <a:pt x="378" y="323"/>
                </a:cubicBezTo>
                <a:cubicBezTo>
                  <a:pt x="379" y="322"/>
                  <a:pt x="378" y="321"/>
                  <a:pt x="377" y="320"/>
                </a:cubicBezTo>
                <a:cubicBezTo>
                  <a:pt x="376" y="320"/>
                  <a:pt x="375" y="320"/>
                  <a:pt x="374" y="320"/>
                </a:cubicBezTo>
                <a:close/>
                <a:moveTo>
                  <a:pt x="398" y="608"/>
                </a:moveTo>
                <a:cubicBezTo>
                  <a:pt x="397" y="606"/>
                  <a:pt x="396" y="607"/>
                  <a:pt x="396" y="607"/>
                </a:cubicBezTo>
                <a:cubicBezTo>
                  <a:pt x="396" y="606"/>
                  <a:pt x="396" y="605"/>
                  <a:pt x="394" y="605"/>
                </a:cubicBezTo>
                <a:cubicBezTo>
                  <a:pt x="394" y="607"/>
                  <a:pt x="394" y="609"/>
                  <a:pt x="394" y="612"/>
                </a:cubicBezTo>
                <a:cubicBezTo>
                  <a:pt x="396" y="610"/>
                  <a:pt x="396" y="609"/>
                  <a:pt x="398" y="608"/>
                </a:cubicBezTo>
                <a:close/>
                <a:moveTo>
                  <a:pt x="494" y="342"/>
                </a:moveTo>
                <a:cubicBezTo>
                  <a:pt x="493" y="344"/>
                  <a:pt x="494" y="344"/>
                  <a:pt x="495" y="344"/>
                </a:cubicBezTo>
                <a:cubicBezTo>
                  <a:pt x="495" y="342"/>
                  <a:pt x="495" y="341"/>
                  <a:pt x="495" y="338"/>
                </a:cubicBezTo>
                <a:cubicBezTo>
                  <a:pt x="494" y="340"/>
                  <a:pt x="492" y="340"/>
                  <a:pt x="490" y="341"/>
                </a:cubicBezTo>
                <a:cubicBezTo>
                  <a:pt x="491" y="343"/>
                  <a:pt x="492" y="342"/>
                  <a:pt x="494" y="342"/>
                </a:cubicBezTo>
                <a:close/>
                <a:moveTo>
                  <a:pt x="606" y="609"/>
                </a:moveTo>
                <a:cubicBezTo>
                  <a:pt x="606" y="607"/>
                  <a:pt x="606" y="606"/>
                  <a:pt x="606" y="605"/>
                </a:cubicBezTo>
                <a:cubicBezTo>
                  <a:pt x="602" y="605"/>
                  <a:pt x="602" y="605"/>
                  <a:pt x="602" y="609"/>
                </a:cubicBezTo>
                <a:cubicBezTo>
                  <a:pt x="603" y="609"/>
                  <a:pt x="604" y="609"/>
                  <a:pt x="606" y="609"/>
                </a:cubicBezTo>
                <a:close/>
                <a:moveTo>
                  <a:pt x="658" y="574"/>
                </a:moveTo>
                <a:cubicBezTo>
                  <a:pt x="660" y="578"/>
                  <a:pt x="662" y="577"/>
                  <a:pt x="664" y="578"/>
                </a:cubicBezTo>
                <a:cubicBezTo>
                  <a:pt x="664" y="576"/>
                  <a:pt x="662" y="576"/>
                  <a:pt x="662" y="574"/>
                </a:cubicBezTo>
                <a:cubicBezTo>
                  <a:pt x="661" y="574"/>
                  <a:pt x="660" y="574"/>
                  <a:pt x="658" y="574"/>
                </a:cubicBezTo>
                <a:close/>
                <a:moveTo>
                  <a:pt x="522" y="348"/>
                </a:moveTo>
                <a:cubicBezTo>
                  <a:pt x="519" y="348"/>
                  <a:pt x="519" y="348"/>
                  <a:pt x="519" y="351"/>
                </a:cubicBezTo>
                <a:cubicBezTo>
                  <a:pt x="520" y="352"/>
                  <a:pt x="521" y="352"/>
                  <a:pt x="522" y="351"/>
                </a:cubicBezTo>
                <a:cubicBezTo>
                  <a:pt x="523" y="350"/>
                  <a:pt x="522" y="349"/>
                  <a:pt x="522" y="348"/>
                </a:cubicBezTo>
                <a:close/>
                <a:moveTo>
                  <a:pt x="505" y="625"/>
                </a:moveTo>
                <a:cubicBezTo>
                  <a:pt x="503" y="625"/>
                  <a:pt x="501" y="625"/>
                  <a:pt x="501" y="628"/>
                </a:cubicBezTo>
                <a:cubicBezTo>
                  <a:pt x="503" y="627"/>
                  <a:pt x="503" y="630"/>
                  <a:pt x="505" y="629"/>
                </a:cubicBezTo>
                <a:cubicBezTo>
                  <a:pt x="505" y="628"/>
                  <a:pt x="505" y="627"/>
                  <a:pt x="505" y="625"/>
                </a:cubicBezTo>
                <a:close/>
                <a:moveTo>
                  <a:pt x="525" y="336"/>
                </a:moveTo>
                <a:cubicBezTo>
                  <a:pt x="525" y="339"/>
                  <a:pt x="526" y="340"/>
                  <a:pt x="528" y="340"/>
                </a:cubicBezTo>
                <a:cubicBezTo>
                  <a:pt x="527" y="339"/>
                  <a:pt x="529" y="338"/>
                  <a:pt x="529" y="337"/>
                </a:cubicBezTo>
                <a:cubicBezTo>
                  <a:pt x="528" y="336"/>
                  <a:pt x="527" y="336"/>
                  <a:pt x="525" y="336"/>
                </a:cubicBezTo>
                <a:close/>
                <a:moveTo>
                  <a:pt x="294" y="608"/>
                </a:moveTo>
                <a:cubicBezTo>
                  <a:pt x="294" y="609"/>
                  <a:pt x="294" y="610"/>
                  <a:pt x="294" y="610"/>
                </a:cubicBezTo>
                <a:cubicBezTo>
                  <a:pt x="295" y="611"/>
                  <a:pt x="296" y="611"/>
                  <a:pt x="297" y="612"/>
                </a:cubicBezTo>
                <a:cubicBezTo>
                  <a:pt x="297" y="612"/>
                  <a:pt x="297" y="612"/>
                  <a:pt x="298" y="611"/>
                </a:cubicBezTo>
                <a:cubicBezTo>
                  <a:pt x="298" y="610"/>
                  <a:pt x="296" y="609"/>
                  <a:pt x="296" y="608"/>
                </a:cubicBezTo>
                <a:cubicBezTo>
                  <a:pt x="296" y="608"/>
                  <a:pt x="295" y="608"/>
                  <a:pt x="294" y="608"/>
                </a:cubicBezTo>
                <a:close/>
                <a:moveTo>
                  <a:pt x="285" y="603"/>
                </a:moveTo>
                <a:cubicBezTo>
                  <a:pt x="284" y="603"/>
                  <a:pt x="283" y="603"/>
                  <a:pt x="282" y="603"/>
                </a:cubicBezTo>
                <a:cubicBezTo>
                  <a:pt x="280" y="606"/>
                  <a:pt x="284" y="605"/>
                  <a:pt x="283" y="607"/>
                </a:cubicBezTo>
                <a:cubicBezTo>
                  <a:pt x="284" y="607"/>
                  <a:pt x="284" y="607"/>
                  <a:pt x="285" y="607"/>
                </a:cubicBezTo>
                <a:cubicBezTo>
                  <a:pt x="286" y="606"/>
                  <a:pt x="285" y="605"/>
                  <a:pt x="285" y="603"/>
                </a:cubicBezTo>
                <a:close/>
                <a:moveTo>
                  <a:pt x="628" y="505"/>
                </a:moveTo>
                <a:cubicBezTo>
                  <a:pt x="631" y="505"/>
                  <a:pt x="633" y="505"/>
                  <a:pt x="635" y="505"/>
                </a:cubicBezTo>
                <a:cubicBezTo>
                  <a:pt x="635" y="504"/>
                  <a:pt x="635" y="504"/>
                  <a:pt x="634" y="503"/>
                </a:cubicBezTo>
                <a:cubicBezTo>
                  <a:pt x="631" y="503"/>
                  <a:pt x="631" y="503"/>
                  <a:pt x="628" y="505"/>
                </a:cubicBezTo>
                <a:close/>
                <a:moveTo>
                  <a:pt x="312" y="470"/>
                </a:moveTo>
                <a:cubicBezTo>
                  <a:pt x="310" y="470"/>
                  <a:pt x="309" y="471"/>
                  <a:pt x="308" y="472"/>
                </a:cubicBezTo>
                <a:cubicBezTo>
                  <a:pt x="309" y="473"/>
                  <a:pt x="310" y="474"/>
                  <a:pt x="312" y="473"/>
                </a:cubicBezTo>
                <a:cubicBezTo>
                  <a:pt x="312" y="472"/>
                  <a:pt x="312" y="471"/>
                  <a:pt x="312" y="470"/>
                </a:cubicBezTo>
                <a:close/>
                <a:moveTo>
                  <a:pt x="421" y="645"/>
                </a:moveTo>
                <a:cubicBezTo>
                  <a:pt x="421" y="643"/>
                  <a:pt x="420" y="642"/>
                  <a:pt x="418" y="642"/>
                </a:cubicBezTo>
                <a:cubicBezTo>
                  <a:pt x="418" y="643"/>
                  <a:pt x="418" y="644"/>
                  <a:pt x="418" y="645"/>
                </a:cubicBezTo>
                <a:cubicBezTo>
                  <a:pt x="419" y="645"/>
                  <a:pt x="419" y="645"/>
                  <a:pt x="421" y="645"/>
                </a:cubicBezTo>
                <a:close/>
                <a:moveTo>
                  <a:pt x="559" y="355"/>
                </a:moveTo>
                <a:cubicBezTo>
                  <a:pt x="558" y="353"/>
                  <a:pt x="558" y="353"/>
                  <a:pt x="556" y="353"/>
                </a:cubicBezTo>
                <a:cubicBezTo>
                  <a:pt x="555" y="353"/>
                  <a:pt x="555" y="353"/>
                  <a:pt x="555" y="353"/>
                </a:cubicBezTo>
                <a:cubicBezTo>
                  <a:pt x="555" y="354"/>
                  <a:pt x="555" y="355"/>
                  <a:pt x="555" y="355"/>
                </a:cubicBezTo>
                <a:cubicBezTo>
                  <a:pt x="557" y="355"/>
                  <a:pt x="558" y="356"/>
                  <a:pt x="559" y="355"/>
                </a:cubicBezTo>
                <a:close/>
                <a:moveTo>
                  <a:pt x="321" y="434"/>
                </a:moveTo>
                <a:cubicBezTo>
                  <a:pt x="320" y="435"/>
                  <a:pt x="321" y="436"/>
                  <a:pt x="319" y="436"/>
                </a:cubicBezTo>
                <a:cubicBezTo>
                  <a:pt x="319" y="436"/>
                  <a:pt x="319" y="437"/>
                  <a:pt x="319" y="438"/>
                </a:cubicBezTo>
                <a:cubicBezTo>
                  <a:pt x="320" y="437"/>
                  <a:pt x="320" y="437"/>
                  <a:pt x="321" y="437"/>
                </a:cubicBezTo>
                <a:cubicBezTo>
                  <a:pt x="322" y="437"/>
                  <a:pt x="323" y="436"/>
                  <a:pt x="323" y="436"/>
                </a:cubicBezTo>
                <a:cubicBezTo>
                  <a:pt x="324" y="435"/>
                  <a:pt x="323" y="435"/>
                  <a:pt x="323" y="435"/>
                </a:cubicBezTo>
                <a:cubicBezTo>
                  <a:pt x="323" y="434"/>
                  <a:pt x="322" y="434"/>
                  <a:pt x="321" y="434"/>
                </a:cubicBezTo>
                <a:close/>
                <a:moveTo>
                  <a:pt x="401" y="235"/>
                </a:moveTo>
                <a:cubicBezTo>
                  <a:pt x="400" y="235"/>
                  <a:pt x="399" y="237"/>
                  <a:pt x="398" y="237"/>
                </a:cubicBezTo>
                <a:cubicBezTo>
                  <a:pt x="398" y="237"/>
                  <a:pt x="398" y="238"/>
                  <a:pt x="398" y="238"/>
                </a:cubicBezTo>
                <a:cubicBezTo>
                  <a:pt x="399" y="239"/>
                  <a:pt x="400" y="238"/>
                  <a:pt x="401" y="238"/>
                </a:cubicBezTo>
                <a:cubicBezTo>
                  <a:pt x="401" y="237"/>
                  <a:pt x="402" y="236"/>
                  <a:pt x="401" y="235"/>
                </a:cubicBezTo>
                <a:close/>
                <a:moveTo>
                  <a:pt x="666" y="540"/>
                </a:moveTo>
                <a:cubicBezTo>
                  <a:pt x="664" y="540"/>
                  <a:pt x="663" y="540"/>
                  <a:pt x="662" y="540"/>
                </a:cubicBezTo>
                <a:cubicBezTo>
                  <a:pt x="662" y="541"/>
                  <a:pt x="661" y="541"/>
                  <a:pt x="662" y="542"/>
                </a:cubicBezTo>
                <a:cubicBezTo>
                  <a:pt x="663" y="541"/>
                  <a:pt x="665" y="542"/>
                  <a:pt x="666" y="540"/>
                </a:cubicBezTo>
                <a:close/>
                <a:moveTo>
                  <a:pt x="455" y="274"/>
                </a:moveTo>
                <a:cubicBezTo>
                  <a:pt x="454" y="274"/>
                  <a:pt x="454" y="274"/>
                  <a:pt x="453" y="274"/>
                </a:cubicBezTo>
                <a:cubicBezTo>
                  <a:pt x="453" y="275"/>
                  <a:pt x="453" y="277"/>
                  <a:pt x="454" y="278"/>
                </a:cubicBezTo>
                <a:cubicBezTo>
                  <a:pt x="454" y="278"/>
                  <a:pt x="455" y="278"/>
                  <a:pt x="455" y="277"/>
                </a:cubicBezTo>
                <a:cubicBezTo>
                  <a:pt x="455" y="276"/>
                  <a:pt x="455" y="275"/>
                  <a:pt x="455" y="274"/>
                </a:cubicBezTo>
                <a:close/>
                <a:moveTo>
                  <a:pt x="468" y="308"/>
                </a:moveTo>
                <a:cubicBezTo>
                  <a:pt x="469" y="308"/>
                  <a:pt x="470" y="308"/>
                  <a:pt x="471" y="308"/>
                </a:cubicBezTo>
                <a:cubicBezTo>
                  <a:pt x="471" y="308"/>
                  <a:pt x="471" y="307"/>
                  <a:pt x="471" y="307"/>
                </a:cubicBezTo>
                <a:cubicBezTo>
                  <a:pt x="470" y="307"/>
                  <a:pt x="469" y="307"/>
                  <a:pt x="468" y="307"/>
                </a:cubicBezTo>
                <a:cubicBezTo>
                  <a:pt x="468" y="307"/>
                  <a:pt x="468" y="308"/>
                  <a:pt x="468" y="308"/>
                </a:cubicBezTo>
                <a:close/>
                <a:moveTo>
                  <a:pt x="504" y="601"/>
                </a:moveTo>
                <a:cubicBezTo>
                  <a:pt x="504" y="600"/>
                  <a:pt x="504" y="599"/>
                  <a:pt x="502" y="598"/>
                </a:cubicBezTo>
                <a:cubicBezTo>
                  <a:pt x="502" y="599"/>
                  <a:pt x="501" y="600"/>
                  <a:pt x="501" y="601"/>
                </a:cubicBezTo>
                <a:cubicBezTo>
                  <a:pt x="502" y="601"/>
                  <a:pt x="503" y="602"/>
                  <a:pt x="504" y="601"/>
                </a:cubicBezTo>
                <a:close/>
                <a:moveTo>
                  <a:pt x="644" y="568"/>
                </a:moveTo>
                <a:cubicBezTo>
                  <a:pt x="644" y="568"/>
                  <a:pt x="644" y="567"/>
                  <a:pt x="644" y="567"/>
                </a:cubicBezTo>
                <a:cubicBezTo>
                  <a:pt x="643" y="567"/>
                  <a:pt x="642" y="566"/>
                  <a:pt x="641" y="567"/>
                </a:cubicBezTo>
                <a:cubicBezTo>
                  <a:pt x="641" y="568"/>
                  <a:pt x="641" y="568"/>
                  <a:pt x="642" y="568"/>
                </a:cubicBezTo>
                <a:cubicBezTo>
                  <a:pt x="642" y="568"/>
                  <a:pt x="643" y="568"/>
                  <a:pt x="644" y="568"/>
                </a:cubicBezTo>
                <a:close/>
                <a:moveTo>
                  <a:pt x="529" y="314"/>
                </a:moveTo>
                <a:cubicBezTo>
                  <a:pt x="528" y="314"/>
                  <a:pt x="528" y="314"/>
                  <a:pt x="527" y="315"/>
                </a:cubicBezTo>
                <a:cubicBezTo>
                  <a:pt x="527" y="315"/>
                  <a:pt x="527" y="316"/>
                  <a:pt x="528" y="317"/>
                </a:cubicBezTo>
                <a:cubicBezTo>
                  <a:pt x="528" y="317"/>
                  <a:pt x="529" y="317"/>
                  <a:pt x="529" y="317"/>
                </a:cubicBezTo>
                <a:cubicBezTo>
                  <a:pt x="529" y="316"/>
                  <a:pt x="529" y="315"/>
                  <a:pt x="529" y="314"/>
                </a:cubicBezTo>
                <a:close/>
                <a:moveTo>
                  <a:pt x="488" y="331"/>
                </a:moveTo>
                <a:cubicBezTo>
                  <a:pt x="489" y="332"/>
                  <a:pt x="490" y="332"/>
                  <a:pt x="491" y="331"/>
                </a:cubicBezTo>
                <a:cubicBezTo>
                  <a:pt x="491" y="331"/>
                  <a:pt x="491" y="330"/>
                  <a:pt x="491" y="330"/>
                </a:cubicBezTo>
                <a:cubicBezTo>
                  <a:pt x="490" y="329"/>
                  <a:pt x="489" y="329"/>
                  <a:pt x="488" y="330"/>
                </a:cubicBezTo>
                <a:cubicBezTo>
                  <a:pt x="488" y="330"/>
                  <a:pt x="488" y="331"/>
                  <a:pt x="488" y="331"/>
                </a:cubicBezTo>
                <a:close/>
                <a:moveTo>
                  <a:pt x="437" y="292"/>
                </a:moveTo>
                <a:cubicBezTo>
                  <a:pt x="437" y="293"/>
                  <a:pt x="436" y="295"/>
                  <a:pt x="438" y="295"/>
                </a:cubicBezTo>
                <a:cubicBezTo>
                  <a:pt x="439" y="294"/>
                  <a:pt x="439" y="293"/>
                  <a:pt x="438" y="292"/>
                </a:cubicBezTo>
                <a:cubicBezTo>
                  <a:pt x="438" y="292"/>
                  <a:pt x="438" y="292"/>
                  <a:pt x="437" y="292"/>
                </a:cubicBezTo>
                <a:close/>
                <a:moveTo>
                  <a:pt x="236" y="619"/>
                </a:moveTo>
                <a:cubicBezTo>
                  <a:pt x="237" y="620"/>
                  <a:pt x="235" y="621"/>
                  <a:pt x="238" y="621"/>
                </a:cubicBezTo>
                <a:cubicBezTo>
                  <a:pt x="238" y="620"/>
                  <a:pt x="238" y="619"/>
                  <a:pt x="238" y="619"/>
                </a:cubicBezTo>
                <a:cubicBezTo>
                  <a:pt x="237" y="619"/>
                  <a:pt x="237" y="619"/>
                  <a:pt x="236" y="619"/>
                </a:cubicBezTo>
                <a:close/>
                <a:moveTo>
                  <a:pt x="602" y="619"/>
                </a:moveTo>
                <a:cubicBezTo>
                  <a:pt x="602" y="620"/>
                  <a:pt x="600" y="621"/>
                  <a:pt x="601" y="622"/>
                </a:cubicBezTo>
                <a:cubicBezTo>
                  <a:pt x="602" y="622"/>
                  <a:pt x="602" y="622"/>
                  <a:pt x="603" y="622"/>
                </a:cubicBezTo>
                <a:cubicBezTo>
                  <a:pt x="603" y="621"/>
                  <a:pt x="603" y="621"/>
                  <a:pt x="602" y="619"/>
                </a:cubicBezTo>
                <a:close/>
                <a:moveTo>
                  <a:pt x="519" y="648"/>
                </a:moveTo>
                <a:cubicBezTo>
                  <a:pt x="518" y="649"/>
                  <a:pt x="517" y="650"/>
                  <a:pt x="518" y="651"/>
                </a:cubicBezTo>
                <a:cubicBezTo>
                  <a:pt x="518" y="651"/>
                  <a:pt x="519" y="651"/>
                  <a:pt x="519" y="651"/>
                </a:cubicBezTo>
                <a:cubicBezTo>
                  <a:pt x="520" y="650"/>
                  <a:pt x="520" y="649"/>
                  <a:pt x="519" y="648"/>
                </a:cubicBezTo>
                <a:close/>
                <a:moveTo>
                  <a:pt x="391" y="247"/>
                </a:moveTo>
                <a:cubicBezTo>
                  <a:pt x="391" y="248"/>
                  <a:pt x="392" y="248"/>
                  <a:pt x="393" y="247"/>
                </a:cubicBezTo>
                <a:cubicBezTo>
                  <a:pt x="393" y="247"/>
                  <a:pt x="393" y="246"/>
                  <a:pt x="392" y="246"/>
                </a:cubicBezTo>
                <a:cubicBezTo>
                  <a:pt x="391" y="246"/>
                  <a:pt x="391" y="246"/>
                  <a:pt x="391" y="247"/>
                </a:cubicBezTo>
                <a:close/>
                <a:moveTo>
                  <a:pt x="596" y="378"/>
                </a:moveTo>
                <a:cubicBezTo>
                  <a:pt x="596" y="378"/>
                  <a:pt x="596" y="377"/>
                  <a:pt x="596" y="377"/>
                </a:cubicBezTo>
                <a:cubicBezTo>
                  <a:pt x="595" y="377"/>
                  <a:pt x="595" y="376"/>
                  <a:pt x="594" y="377"/>
                </a:cubicBezTo>
                <a:cubicBezTo>
                  <a:pt x="594" y="378"/>
                  <a:pt x="595" y="379"/>
                  <a:pt x="596" y="378"/>
                </a:cubicBezTo>
                <a:close/>
                <a:moveTo>
                  <a:pt x="589" y="590"/>
                </a:moveTo>
                <a:cubicBezTo>
                  <a:pt x="588" y="589"/>
                  <a:pt x="587" y="589"/>
                  <a:pt x="587" y="590"/>
                </a:cubicBezTo>
                <a:cubicBezTo>
                  <a:pt x="587" y="591"/>
                  <a:pt x="586" y="591"/>
                  <a:pt x="587" y="591"/>
                </a:cubicBezTo>
                <a:cubicBezTo>
                  <a:pt x="588" y="592"/>
                  <a:pt x="588" y="592"/>
                  <a:pt x="589" y="591"/>
                </a:cubicBezTo>
                <a:cubicBezTo>
                  <a:pt x="589" y="591"/>
                  <a:pt x="589" y="590"/>
                  <a:pt x="589" y="590"/>
                </a:cubicBezTo>
                <a:close/>
                <a:moveTo>
                  <a:pt x="448" y="292"/>
                </a:moveTo>
                <a:cubicBezTo>
                  <a:pt x="446" y="292"/>
                  <a:pt x="445" y="292"/>
                  <a:pt x="445" y="292"/>
                </a:cubicBezTo>
                <a:cubicBezTo>
                  <a:pt x="445" y="293"/>
                  <a:pt x="446" y="294"/>
                  <a:pt x="446" y="294"/>
                </a:cubicBezTo>
                <a:cubicBezTo>
                  <a:pt x="446" y="294"/>
                  <a:pt x="447" y="293"/>
                  <a:pt x="448" y="292"/>
                </a:cubicBezTo>
                <a:close/>
                <a:moveTo>
                  <a:pt x="460" y="647"/>
                </a:moveTo>
                <a:cubicBezTo>
                  <a:pt x="460" y="648"/>
                  <a:pt x="460" y="649"/>
                  <a:pt x="460" y="649"/>
                </a:cubicBezTo>
                <a:cubicBezTo>
                  <a:pt x="461" y="649"/>
                  <a:pt x="461" y="649"/>
                  <a:pt x="462" y="649"/>
                </a:cubicBezTo>
                <a:cubicBezTo>
                  <a:pt x="462" y="648"/>
                  <a:pt x="462" y="647"/>
                  <a:pt x="460" y="647"/>
                </a:cubicBezTo>
                <a:close/>
                <a:moveTo>
                  <a:pt x="510" y="630"/>
                </a:moveTo>
                <a:cubicBezTo>
                  <a:pt x="511" y="630"/>
                  <a:pt x="511" y="630"/>
                  <a:pt x="512" y="629"/>
                </a:cubicBezTo>
                <a:cubicBezTo>
                  <a:pt x="511" y="629"/>
                  <a:pt x="511" y="629"/>
                  <a:pt x="510" y="630"/>
                </a:cubicBezTo>
                <a:close/>
                <a:moveTo>
                  <a:pt x="645" y="580"/>
                </a:moveTo>
                <a:cubicBezTo>
                  <a:pt x="646" y="580"/>
                  <a:pt x="647" y="581"/>
                  <a:pt x="647" y="579"/>
                </a:cubicBezTo>
                <a:cubicBezTo>
                  <a:pt x="646" y="579"/>
                  <a:pt x="646" y="579"/>
                  <a:pt x="645" y="580"/>
                </a:cubicBezTo>
                <a:close/>
                <a:moveTo>
                  <a:pt x="326" y="465"/>
                </a:moveTo>
                <a:cubicBezTo>
                  <a:pt x="327" y="464"/>
                  <a:pt x="327" y="463"/>
                  <a:pt x="326" y="463"/>
                </a:cubicBezTo>
                <a:cubicBezTo>
                  <a:pt x="325" y="464"/>
                  <a:pt x="325" y="464"/>
                  <a:pt x="326" y="465"/>
                </a:cubicBezTo>
                <a:close/>
                <a:moveTo>
                  <a:pt x="613" y="591"/>
                </a:moveTo>
                <a:cubicBezTo>
                  <a:pt x="612" y="591"/>
                  <a:pt x="612" y="592"/>
                  <a:pt x="613" y="593"/>
                </a:cubicBezTo>
                <a:cubicBezTo>
                  <a:pt x="614" y="592"/>
                  <a:pt x="614" y="591"/>
                  <a:pt x="613" y="591"/>
                </a:cubicBezTo>
                <a:close/>
                <a:moveTo>
                  <a:pt x="604" y="657"/>
                </a:moveTo>
                <a:cubicBezTo>
                  <a:pt x="607" y="657"/>
                  <a:pt x="607" y="653"/>
                  <a:pt x="609" y="652"/>
                </a:cubicBezTo>
                <a:cubicBezTo>
                  <a:pt x="610" y="652"/>
                  <a:pt x="611" y="652"/>
                  <a:pt x="612" y="652"/>
                </a:cubicBezTo>
                <a:cubicBezTo>
                  <a:pt x="612" y="651"/>
                  <a:pt x="612" y="650"/>
                  <a:pt x="611" y="649"/>
                </a:cubicBezTo>
                <a:cubicBezTo>
                  <a:pt x="610" y="649"/>
                  <a:pt x="610" y="649"/>
                  <a:pt x="609" y="650"/>
                </a:cubicBezTo>
                <a:cubicBezTo>
                  <a:pt x="609" y="650"/>
                  <a:pt x="609" y="651"/>
                  <a:pt x="608" y="651"/>
                </a:cubicBezTo>
                <a:cubicBezTo>
                  <a:pt x="607" y="651"/>
                  <a:pt x="606" y="651"/>
                  <a:pt x="606" y="651"/>
                </a:cubicBezTo>
                <a:cubicBezTo>
                  <a:pt x="603" y="648"/>
                  <a:pt x="600" y="646"/>
                  <a:pt x="599" y="643"/>
                </a:cubicBezTo>
                <a:cubicBezTo>
                  <a:pt x="600" y="642"/>
                  <a:pt x="601" y="641"/>
                  <a:pt x="602" y="640"/>
                </a:cubicBezTo>
                <a:cubicBezTo>
                  <a:pt x="602" y="639"/>
                  <a:pt x="602" y="638"/>
                  <a:pt x="602" y="637"/>
                </a:cubicBezTo>
                <a:cubicBezTo>
                  <a:pt x="604" y="637"/>
                  <a:pt x="605" y="637"/>
                  <a:pt x="606" y="635"/>
                </a:cubicBezTo>
                <a:cubicBezTo>
                  <a:pt x="604" y="635"/>
                  <a:pt x="606" y="633"/>
                  <a:pt x="604" y="632"/>
                </a:cubicBezTo>
                <a:cubicBezTo>
                  <a:pt x="603" y="632"/>
                  <a:pt x="603" y="632"/>
                  <a:pt x="602" y="632"/>
                </a:cubicBezTo>
                <a:cubicBezTo>
                  <a:pt x="602" y="633"/>
                  <a:pt x="602" y="635"/>
                  <a:pt x="602" y="636"/>
                </a:cubicBezTo>
                <a:cubicBezTo>
                  <a:pt x="601" y="636"/>
                  <a:pt x="600" y="635"/>
                  <a:pt x="599" y="636"/>
                </a:cubicBezTo>
                <a:cubicBezTo>
                  <a:pt x="598" y="637"/>
                  <a:pt x="598" y="638"/>
                  <a:pt x="597" y="638"/>
                </a:cubicBezTo>
                <a:cubicBezTo>
                  <a:pt x="596" y="637"/>
                  <a:pt x="596" y="637"/>
                  <a:pt x="595" y="636"/>
                </a:cubicBezTo>
                <a:cubicBezTo>
                  <a:pt x="595" y="636"/>
                  <a:pt x="594" y="635"/>
                  <a:pt x="594" y="635"/>
                </a:cubicBezTo>
                <a:cubicBezTo>
                  <a:pt x="593" y="635"/>
                  <a:pt x="591" y="635"/>
                  <a:pt x="591" y="634"/>
                </a:cubicBezTo>
                <a:cubicBezTo>
                  <a:pt x="591" y="631"/>
                  <a:pt x="588" y="630"/>
                  <a:pt x="588" y="627"/>
                </a:cubicBezTo>
                <a:cubicBezTo>
                  <a:pt x="588" y="626"/>
                  <a:pt x="587" y="625"/>
                  <a:pt x="586" y="624"/>
                </a:cubicBezTo>
                <a:cubicBezTo>
                  <a:pt x="585" y="625"/>
                  <a:pt x="584" y="628"/>
                  <a:pt x="581" y="627"/>
                </a:cubicBezTo>
                <a:cubicBezTo>
                  <a:pt x="581" y="625"/>
                  <a:pt x="580" y="624"/>
                  <a:pt x="578" y="624"/>
                </a:cubicBezTo>
                <a:cubicBezTo>
                  <a:pt x="579" y="622"/>
                  <a:pt x="577" y="621"/>
                  <a:pt x="577" y="620"/>
                </a:cubicBezTo>
                <a:cubicBezTo>
                  <a:pt x="577" y="619"/>
                  <a:pt x="578" y="620"/>
                  <a:pt x="579" y="619"/>
                </a:cubicBezTo>
                <a:cubicBezTo>
                  <a:pt x="580" y="619"/>
                  <a:pt x="581" y="618"/>
                  <a:pt x="581" y="617"/>
                </a:cubicBezTo>
                <a:cubicBezTo>
                  <a:pt x="581" y="616"/>
                  <a:pt x="580" y="615"/>
                  <a:pt x="579" y="615"/>
                </a:cubicBezTo>
                <a:cubicBezTo>
                  <a:pt x="577" y="615"/>
                  <a:pt x="576" y="613"/>
                  <a:pt x="575" y="612"/>
                </a:cubicBezTo>
                <a:cubicBezTo>
                  <a:pt x="576" y="610"/>
                  <a:pt x="579" y="610"/>
                  <a:pt x="580" y="608"/>
                </a:cubicBezTo>
                <a:cubicBezTo>
                  <a:pt x="577" y="608"/>
                  <a:pt x="575" y="610"/>
                  <a:pt x="574" y="609"/>
                </a:cubicBezTo>
                <a:cubicBezTo>
                  <a:pt x="572" y="611"/>
                  <a:pt x="572" y="613"/>
                  <a:pt x="571" y="615"/>
                </a:cubicBezTo>
                <a:cubicBezTo>
                  <a:pt x="570" y="615"/>
                  <a:pt x="570" y="615"/>
                  <a:pt x="569" y="615"/>
                </a:cubicBezTo>
                <a:cubicBezTo>
                  <a:pt x="570" y="616"/>
                  <a:pt x="569" y="617"/>
                  <a:pt x="570" y="617"/>
                </a:cubicBezTo>
                <a:cubicBezTo>
                  <a:pt x="572" y="616"/>
                  <a:pt x="574" y="617"/>
                  <a:pt x="576" y="617"/>
                </a:cubicBezTo>
                <a:cubicBezTo>
                  <a:pt x="576" y="618"/>
                  <a:pt x="576" y="620"/>
                  <a:pt x="576" y="621"/>
                </a:cubicBezTo>
                <a:cubicBezTo>
                  <a:pt x="574" y="623"/>
                  <a:pt x="573" y="624"/>
                  <a:pt x="572" y="625"/>
                </a:cubicBezTo>
                <a:cubicBezTo>
                  <a:pt x="569" y="625"/>
                  <a:pt x="567" y="625"/>
                  <a:pt x="565" y="625"/>
                </a:cubicBezTo>
                <a:cubicBezTo>
                  <a:pt x="565" y="624"/>
                  <a:pt x="565" y="623"/>
                  <a:pt x="565" y="623"/>
                </a:cubicBezTo>
                <a:cubicBezTo>
                  <a:pt x="566" y="621"/>
                  <a:pt x="567" y="623"/>
                  <a:pt x="568" y="623"/>
                </a:cubicBezTo>
                <a:cubicBezTo>
                  <a:pt x="568" y="622"/>
                  <a:pt x="569" y="622"/>
                  <a:pt x="568" y="621"/>
                </a:cubicBezTo>
                <a:cubicBezTo>
                  <a:pt x="567" y="621"/>
                  <a:pt x="566" y="621"/>
                  <a:pt x="565" y="621"/>
                </a:cubicBezTo>
                <a:cubicBezTo>
                  <a:pt x="564" y="620"/>
                  <a:pt x="563" y="619"/>
                  <a:pt x="562" y="618"/>
                </a:cubicBezTo>
                <a:cubicBezTo>
                  <a:pt x="562" y="618"/>
                  <a:pt x="562" y="618"/>
                  <a:pt x="562" y="618"/>
                </a:cubicBezTo>
                <a:cubicBezTo>
                  <a:pt x="561" y="618"/>
                  <a:pt x="560" y="618"/>
                  <a:pt x="559" y="619"/>
                </a:cubicBezTo>
                <a:cubicBezTo>
                  <a:pt x="558" y="622"/>
                  <a:pt x="557" y="624"/>
                  <a:pt x="559" y="627"/>
                </a:cubicBezTo>
                <a:cubicBezTo>
                  <a:pt x="561" y="627"/>
                  <a:pt x="563" y="628"/>
                  <a:pt x="565" y="628"/>
                </a:cubicBezTo>
                <a:cubicBezTo>
                  <a:pt x="565" y="629"/>
                  <a:pt x="565" y="630"/>
                  <a:pt x="565" y="630"/>
                </a:cubicBezTo>
                <a:cubicBezTo>
                  <a:pt x="566" y="630"/>
                  <a:pt x="567" y="630"/>
                  <a:pt x="568" y="630"/>
                </a:cubicBezTo>
                <a:cubicBezTo>
                  <a:pt x="570" y="631"/>
                  <a:pt x="571" y="633"/>
                  <a:pt x="571" y="635"/>
                </a:cubicBezTo>
                <a:cubicBezTo>
                  <a:pt x="571" y="637"/>
                  <a:pt x="573" y="637"/>
                  <a:pt x="574" y="639"/>
                </a:cubicBezTo>
                <a:cubicBezTo>
                  <a:pt x="574" y="641"/>
                  <a:pt x="574" y="644"/>
                  <a:pt x="574" y="646"/>
                </a:cubicBezTo>
                <a:cubicBezTo>
                  <a:pt x="577" y="646"/>
                  <a:pt x="580" y="647"/>
                  <a:pt x="582" y="649"/>
                </a:cubicBezTo>
                <a:cubicBezTo>
                  <a:pt x="582" y="652"/>
                  <a:pt x="582" y="655"/>
                  <a:pt x="582" y="658"/>
                </a:cubicBezTo>
                <a:cubicBezTo>
                  <a:pt x="583" y="658"/>
                  <a:pt x="583" y="658"/>
                  <a:pt x="584" y="658"/>
                </a:cubicBezTo>
                <a:cubicBezTo>
                  <a:pt x="588" y="657"/>
                  <a:pt x="590" y="657"/>
                  <a:pt x="592" y="661"/>
                </a:cubicBezTo>
                <a:cubicBezTo>
                  <a:pt x="593" y="661"/>
                  <a:pt x="593" y="661"/>
                  <a:pt x="593" y="662"/>
                </a:cubicBezTo>
                <a:cubicBezTo>
                  <a:pt x="594" y="662"/>
                  <a:pt x="594" y="662"/>
                  <a:pt x="595" y="662"/>
                </a:cubicBezTo>
                <a:cubicBezTo>
                  <a:pt x="595" y="663"/>
                  <a:pt x="596" y="664"/>
                  <a:pt x="597" y="664"/>
                </a:cubicBezTo>
                <a:cubicBezTo>
                  <a:pt x="597" y="665"/>
                  <a:pt x="597" y="664"/>
                  <a:pt x="598" y="664"/>
                </a:cubicBezTo>
                <a:cubicBezTo>
                  <a:pt x="599" y="663"/>
                  <a:pt x="598" y="662"/>
                  <a:pt x="597" y="661"/>
                </a:cubicBezTo>
                <a:cubicBezTo>
                  <a:pt x="598" y="660"/>
                  <a:pt x="598" y="659"/>
                  <a:pt x="599" y="658"/>
                </a:cubicBezTo>
                <a:cubicBezTo>
                  <a:pt x="599" y="658"/>
                  <a:pt x="600" y="658"/>
                  <a:pt x="600" y="657"/>
                </a:cubicBezTo>
                <a:cubicBezTo>
                  <a:pt x="601" y="656"/>
                  <a:pt x="598" y="655"/>
                  <a:pt x="599" y="653"/>
                </a:cubicBezTo>
                <a:cubicBezTo>
                  <a:pt x="601" y="653"/>
                  <a:pt x="602" y="653"/>
                  <a:pt x="604" y="653"/>
                </a:cubicBezTo>
                <a:cubicBezTo>
                  <a:pt x="604" y="655"/>
                  <a:pt x="604" y="656"/>
                  <a:pt x="604" y="657"/>
                </a:cubicBezTo>
                <a:close/>
                <a:moveTo>
                  <a:pt x="248" y="661"/>
                </a:moveTo>
                <a:cubicBezTo>
                  <a:pt x="247" y="658"/>
                  <a:pt x="249" y="655"/>
                  <a:pt x="249" y="652"/>
                </a:cubicBezTo>
                <a:cubicBezTo>
                  <a:pt x="247" y="651"/>
                  <a:pt x="246" y="654"/>
                  <a:pt x="245" y="653"/>
                </a:cubicBezTo>
                <a:cubicBezTo>
                  <a:pt x="245" y="653"/>
                  <a:pt x="245" y="652"/>
                  <a:pt x="245" y="652"/>
                </a:cubicBezTo>
                <a:cubicBezTo>
                  <a:pt x="246" y="651"/>
                  <a:pt x="247" y="650"/>
                  <a:pt x="248" y="649"/>
                </a:cubicBezTo>
                <a:cubicBezTo>
                  <a:pt x="249" y="649"/>
                  <a:pt x="250" y="649"/>
                  <a:pt x="251" y="649"/>
                </a:cubicBezTo>
                <a:cubicBezTo>
                  <a:pt x="251" y="647"/>
                  <a:pt x="254" y="647"/>
                  <a:pt x="254" y="645"/>
                </a:cubicBezTo>
                <a:cubicBezTo>
                  <a:pt x="256" y="646"/>
                  <a:pt x="259" y="645"/>
                  <a:pt x="261" y="646"/>
                </a:cubicBezTo>
                <a:cubicBezTo>
                  <a:pt x="261" y="647"/>
                  <a:pt x="261" y="648"/>
                  <a:pt x="261" y="649"/>
                </a:cubicBezTo>
                <a:cubicBezTo>
                  <a:pt x="265" y="651"/>
                  <a:pt x="269" y="654"/>
                  <a:pt x="274" y="651"/>
                </a:cubicBezTo>
                <a:cubicBezTo>
                  <a:pt x="274" y="650"/>
                  <a:pt x="274" y="648"/>
                  <a:pt x="274" y="646"/>
                </a:cubicBezTo>
                <a:cubicBezTo>
                  <a:pt x="273" y="646"/>
                  <a:pt x="272" y="647"/>
                  <a:pt x="272" y="645"/>
                </a:cubicBezTo>
                <a:cubicBezTo>
                  <a:pt x="273" y="644"/>
                  <a:pt x="274" y="644"/>
                  <a:pt x="275" y="642"/>
                </a:cubicBezTo>
                <a:cubicBezTo>
                  <a:pt x="277" y="642"/>
                  <a:pt x="278" y="642"/>
                  <a:pt x="280" y="642"/>
                </a:cubicBezTo>
                <a:cubicBezTo>
                  <a:pt x="280" y="640"/>
                  <a:pt x="281" y="638"/>
                  <a:pt x="282" y="636"/>
                </a:cubicBezTo>
                <a:cubicBezTo>
                  <a:pt x="282" y="635"/>
                  <a:pt x="283" y="635"/>
                  <a:pt x="284" y="635"/>
                </a:cubicBezTo>
                <a:cubicBezTo>
                  <a:pt x="284" y="633"/>
                  <a:pt x="284" y="632"/>
                  <a:pt x="284" y="631"/>
                </a:cubicBezTo>
                <a:cubicBezTo>
                  <a:pt x="282" y="631"/>
                  <a:pt x="282" y="632"/>
                  <a:pt x="281" y="633"/>
                </a:cubicBezTo>
                <a:cubicBezTo>
                  <a:pt x="278" y="631"/>
                  <a:pt x="275" y="632"/>
                  <a:pt x="272" y="632"/>
                </a:cubicBezTo>
                <a:cubicBezTo>
                  <a:pt x="271" y="631"/>
                  <a:pt x="272" y="630"/>
                  <a:pt x="272" y="629"/>
                </a:cubicBezTo>
                <a:cubicBezTo>
                  <a:pt x="274" y="629"/>
                  <a:pt x="275" y="627"/>
                  <a:pt x="276" y="624"/>
                </a:cubicBezTo>
                <a:cubicBezTo>
                  <a:pt x="278" y="624"/>
                  <a:pt x="280" y="624"/>
                  <a:pt x="282" y="624"/>
                </a:cubicBezTo>
                <a:cubicBezTo>
                  <a:pt x="283" y="625"/>
                  <a:pt x="285" y="625"/>
                  <a:pt x="285" y="627"/>
                </a:cubicBezTo>
                <a:cubicBezTo>
                  <a:pt x="287" y="627"/>
                  <a:pt x="288" y="627"/>
                  <a:pt x="289" y="627"/>
                </a:cubicBezTo>
                <a:cubicBezTo>
                  <a:pt x="289" y="627"/>
                  <a:pt x="289" y="626"/>
                  <a:pt x="289" y="625"/>
                </a:cubicBezTo>
                <a:cubicBezTo>
                  <a:pt x="291" y="625"/>
                  <a:pt x="292" y="625"/>
                  <a:pt x="293" y="624"/>
                </a:cubicBezTo>
                <a:cubicBezTo>
                  <a:pt x="294" y="625"/>
                  <a:pt x="293" y="627"/>
                  <a:pt x="294" y="628"/>
                </a:cubicBezTo>
                <a:cubicBezTo>
                  <a:pt x="294" y="628"/>
                  <a:pt x="295" y="628"/>
                  <a:pt x="295" y="628"/>
                </a:cubicBezTo>
                <a:cubicBezTo>
                  <a:pt x="296" y="629"/>
                  <a:pt x="294" y="630"/>
                  <a:pt x="295" y="631"/>
                </a:cubicBezTo>
                <a:cubicBezTo>
                  <a:pt x="295" y="632"/>
                  <a:pt x="295" y="633"/>
                  <a:pt x="295" y="634"/>
                </a:cubicBezTo>
                <a:cubicBezTo>
                  <a:pt x="293" y="634"/>
                  <a:pt x="292" y="634"/>
                  <a:pt x="291" y="634"/>
                </a:cubicBezTo>
                <a:cubicBezTo>
                  <a:pt x="290" y="636"/>
                  <a:pt x="288" y="638"/>
                  <a:pt x="286" y="639"/>
                </a:cubicBezTo>
                <a:cubicBezTo>
                  <a:pt x="286" y="644"/>
                  <a:pt x="286" y="649"/>
                  <a:pt x="286" y="655"/>
                </a:cubicBezTo>
                <a:cubicBezTo>
                  <a:pt x="286" y="655"/>
                  <a:pt x="285" y="655"/>
                  <a:pt x="284" y="655"/>
                </a:cubicBezTo>
                <a:cubicBezTo>
                  <a:pt x="284" y="656"/>
                  <a:pt x="284" y="658"/>
                  <a:pt x="284" y="659"/>
                </a:cubicBezTo>
                <a:cubicBezTo>
                  <a:pt x="283" y="661"/>
                  <a:pt x="281" y="662"/>
                  <a:pt x="279" y="664"/>
                </a:cubicBezTo>
                <a:cubicBezTo>
                  <a:pt x="277" y="665"/>
                  <a:pt x="275" y="665"/>
                  <a:pt x="273" y="665"/>
                </a:cubicBezTo>
                <a:cubicBezTo>
                  <a:pt x="272" y="665"/>
                  <a:pt x="271" y="664"/>
                  <a:pt x="270" y="663"/>
                </a:cubicBezTo>
                <a:cubicBezTo>
                  <a:pt x="269" y="664"/>
                  <a:pt x="268" y="665"/>
                  <a:pt x="267" y="665"/>
                </a:cubicBezTo>
                <a:cubicBezTo>
                  <a:pt x="266" y="665"/>
                  <a:pt x="265" y="665"/>
                  <a:pt x="264" y="664"/>
                </a:cubicBezTo>
                <a:cubicBezTo>
                  <a:pt x="264" y="663"/>
                  <a:pt x="262" y="663"/>
                  <a:pt x="262" y="664"/>
                </a:cubicBezTo>
                <a:cubicBezTo>
                  <a:pt x="259" y="666"/>
                  <a:pt x="258" y="664"/>
                  <a:pt x="256" y="662"/>
                </a:cubicBezTo>
                <a:cubicBezTo>
                  <a:pt x="255" y="662"/>
                  <a:pt x="255" y="662"/>
                  <a:pt x="255" y="661"/>
                </a:cubicBezTo>
                <a:cubicBezTo>
                  <a:pt x="255" y="660"/>
                  <a:pt x="255" y="660"/>
                  <a:pt x="255" y="659"/>
                </a:cubicBezTo>
                <a:cubicBezTo>
                  <a:pt x="257" y="659"/>
                  <a:pt x="259" y="658"/>
                  <a:pt x="261" y="656"/>
                </a:cubicBezTo>
                <a:cubicBezTo>
                  <a:pt x="261" y="654"/>
                  <a:pt x="261" y="653"/>
                  <a:pt x="261" y="651"/>
                </a:cubicBezTo>
                <a:cubicBezTo>
                  <a:pt x="260" y="651"/>
                  <a:pt x="259" y="651"/>
                  <a:pt x="259" y="652"/>
                </a:cubicBezTo>
                <a:cubicBezTo>
                  <a:pt x="259" y="654"/>
                  <a:pt x="257" y="654"/>
                  <a:pt x="257" y="655"/>
                </a:cubicBezTo>
                <a:cubicBezTo>
                  <a:pt x="256" y="655"/>
                  <a:pt x="256" y="654"/>
                  <a:pt x="254" y="654"/>
                </a:cubicBezTo>
                <a:cubicBezTo>
                  <a:pt x="253" y="654"/>
                  <a:pt x="252" y="655"/>
                  <a:pt x="251" y="656"/>
                </a:cubicBezTo>
                <a:cubicBezTo>
                  <a:pt x="251" y="658"/>
                  <a:pt x="250" y="660"/>
                  <a:pt x="248" y="661"/>
                </a:cubicBezTo>
                <a:close/>
                <a:moveTo>
                  <a:pt x="267" y="660"/>
                </a:moveTo>
                <a:cubicBezTo>
                  <a:pt x="271" y="661"/>
                  <a:pt x="271" y="661"/>
                  <a:pt x="270" y="657"/>
                </a:cubicBezTo>
                <a:cubicBezTo>
                  <a:pt x="267" y="657"/>
                  <a:pt x="267" y="657"/>
                  <a:pt x="267" y="660"/>
                </a:cubicBezTo>
                <a:close/>
                <a:moveTo>
                  <a:pt x="431" y="247"/>
                </a:moveTo>
                <a:cubicBezTo>
                  <a:pt x="431" y="244"/>
                  <a:pt x="431" y="241"/>
                  <a:pt x="432" y="239"/>
                </a:cubicBezTo>
                <a:cubicBezTo>
                  <a:pt x="432" y="238"/>
                  <a:pt x="433" y="237"/>
                  <a:pt x="433" y="237"/>
                </a:cubicBezTo>
                <a:cubicBezTo>
                  <a:pt x="435" y="237"/>
                  <a:pt x="436" y="235"/>
                  <a:pt x="438" y="234"/>
                </a:cubicBezTo>
                <a:cubicBezTo>
                  <a:pt x="438" y="233"/>
                  <a:pt x="438" y="231"/>
                  <a:pt x="438" y="229"/>
                </a:cubicBezTo>
                <a:cubicBezTo>
                  <a:pt x="436" y="228"/>
                  <a:pt x="435" y="226"/>
                  <a:pt x="432" y="226"/>
                </a:cubicBezTo>
                <a:cubicBezTo>
                  <a:pt x="432" y="226"/>
                  <a:pt x="431" y="225"/>
                  <a:pt x="431" y="225"/>
                </a:cubicBezTo>
                <a:cubicBezTo>
                  <a:pt x="430" y="224"/>
                  <a:pt x="429" y="222"/>
                  <a:pt x="428" y="222"/>
                </a:cubicBezTo>
                <a:cubicBezTo>
                  <a:pt x="427" y="222"/>
                  <a:pt x="425" y="221"/>
                  <a:pt x="423" y="221"/>
                </a:cubicBezTo>
                <a:cubicBezTo>
                  <a:pt x="423" y="221"/>
                  <a:pt x="422" y="221"/>
                  <a:pt x="421" y="221"/>
                </a:cubicBezTo>
                <a:cubicBezTo>
                  <a:pt x="421" y="220"/>
                  <a:pt x="422" y="218"/>
                  <a:pt x="422" y="217"/>
                </a:cubicBezTo>
                <a:cubicBezTo>
                  <a:pt x="421" y="216"/>
                  <a:pt x="422" y="214"/>
                  <a:pt x="421" y="212"/>
                </a:cubicBezTo>
                <a:cubicBezTo>
                  <a:pt x="421" y="211"/>
                  <a:pt x="422" y="210"/>
                  <a:pt x="424" y="210"/>
                </a:cubicBezTo>
                <a:cubicBezTo>
                  <a:pt x="425" y="210"/>
                  <a:pt x="424" y="209"/>
                  <a:pt x="425" y="208"/>
                </a:cubicBezTo>
                <a:cubicBezTo>
                  <a:pt x="427" y="209"/>
                  <a:pt x="428" y="211"/>
                  <a:pt x="431" y="211"/>
                </a:cubicBezTo>
                <a:cubicBezTo>
                  <a:pt x="432" y="210"/>
                  <a:pt x="432" y="210"/>
                  <a:pt x="431" y="207"/>
                </a:cubicBezTo>
                <a:cubicBezTo>
                  <a:pt x="432" y="205"/>
                  <a:pt x="433" y="205"/>
                  <a:pt x="435" y="204"/>
                </a:cubicBezTo>
                <a:cubicBezTo>
                  <a:pt x="435" y="203"/>
                  <a:pt x="435" y="201"/>
                  <a:pt x="435" y="199"/>
                </a:cubicBezTo>
                <a:cubicBezTo>
                  <a:pt x="436" y="201"/>
                  <a:pt x="437" y="202"/>
                  <a:pt x="438" y="203"/>
                </a:cubicBezTo>
                <a:cubicBezTo>
                  <a:pt x="438" y="204"/>
                  <a:pt x="438" y="205"/>
                  <a:pt x="438" y="207"/>
                </a:cubicBezTo>
                <a:cubicBezTo>
                  <a:pt x="437" y="207"/>
                  <a:pt x="436" y="207"/>
                  <a:pt x="435" y="207"/>
                </a:cubicBezTo>
                <a:cubicBezTo>
                  <a:pt x="435" y="208"/>
                  <a:pt x="435" y="210"/>
                  <a:pt x="435" y="211"/>
                </a:cubicBezTo>
                <a:cubicBezTo>
                  <a:pt x="436" y="211"/>
                  <a:pt x="436" y="211"/>
                  <a:pt x="437" y="212"/>
                </a:cubicBezTo>
                <a:cubicBezTo>
                  <a:pt x="437" y="213"/>
                  <a:pt x="437" y="214"/>
                  <a:pt x="438" y="215"/>
                </a:cubicBezTo>
                <a:cubicBezTo>
                  <a:pt x="437" y="217"/>
                  <a:pt x="435" y="218"/>
                  <a:pt x="434" y="220"/>
                </a:cubicBezTo>
                <a:cubicBezTo>
                  <a:pt x="435" y="222"/>
                  <a:pt x="437" y="223"/>
                  <a:pt x="437" y="225"/>
                </a:cubicBezTo>
                <a:cubicBezTo>
                  <a:pt x="438" y="225"/>
                  <a:pt x="439" y="225"/>
                  <a:pt x="441" y="225"/>
                </a:cubicBezTo>
                <a:cubicBezTo>
                  <a:pt x="440" y="228"/>
                  <a:pt x="442" y="230"/>
                  <a:pt x="442" y="232"/>
                </a:cubicBezTo>
                <a:cubicBezTo>
                  <a:pt x="443" y="234"/>
                  <a:pt x="445" y="233"/>
                  <a:pt x="447" y="234"/>
                </a:cubicBezTo>
                <a:cubicBezTo>
                  <a:pt x="445" y="235"/>
                  <a:pt x="443" y="237"/>
                  <a:pt x="442" y="238"/>
                </a:cubicBezTo>
                <a:cubicBezTo>
                  <a:pt x="442" y="242"/>
                  <a:pt x="441" y="244"/>
                  <a:pt x="438" y="247"/>
                </a:cubicBezTo>
                <a:cubicBezTo>
                  <a:pt x="437" y="248"/>
                  <a:pt x="438" y="249"/>
                  <a:pt x="437" y="251"/>
                </a:cubicBezTo>
                <a:cubicBezTo>
                  <a:pt x="437" y="251"/>
                  <a:pt x="437" y="251"/>
                  <a:pt x="436" y="251"/>
                </a:cubicBezTo>
                <a:cubicBezTo>
                  <a:pt x="436" y="250"/>
                  <a:pt x="437" y="250"/>
                  <a:pt x="437" y="249"/>
                </a:cubicBezTo>
                <a:cubicBezTo>
                  <a:pt x="437" y="248"/>
                  <a:pt x="436" y="248"/>
                  <a:pt x="436" y="247"/>
                </a:cubicBezTo>
                <a:cubicBezTo>
                  <a:pt x="434" y="247"/>
                  <a:pt x="433" y="247"/>
                  <a:pt x="431" y="247"/>
                </a:cubicBezTo>
                <a:close/>
                <a:moveTo>
                  <a:pt x="432" y="214"/>
                </a:moveTo>
                <a:cubicBezTo>
                  <a:pt x="431" y="213"/>
                  <a:pt x="430" y="213"/>
                  <a:pt x="429" y="214"/>
                </a:cubicBezTo>
                <a:cubicBezTo>
                  <a:pt x="429" y="214"/>
                  <a:pt x="429" y="215"/>
                  <a:pt x="429" y="215"/>
                </a:cubicBezTo>
                <a:cubicBezTo>
                  <a:pt x="430" y="215"/>
                  <a:pt x="431" y="215"/>
                  <a:pt x="432" y="215"/>
                </a:cubicBezTo>
                <a:cubicBezTo>
                  <a:pt x="432" y="215"/>
                  <a:pt x="432" y="214"/>
                  <a:pt x="432" y="214"/>
                </a:cubicBezTo>
                <a:close/>
                <a:moveTo>
                  <a:pt x="370" y="185"/>
                </a:moveTo>
                <a:cubicBezTo>
                  <a:pt x="370" y="181"/>
                  <a:pt x="372" y="177"/>
                  <a:pt x="370" y="173"/>
                </a:cubicBezTo>
                <a:cubicBezTo>
                  <a:pt x="370" y="173"/>
                  <a:pt x="370" y="171"/>
                  <a:pt x="368" y="171"/>
                </a:cubicBezTo>
                <a:cubicBezTo>
                  <a:pt x="368" y="168"/>
                  <a:pt x="367" y="164"/>
                  <a:pt x="370" y="161"/>
                </a:cubicBezTo>
                <a:cubicBezTo>
                  <a:pt x="369" y="159"/>
                  <a:pt x="371" y="157"/>
                  <a:pt x="371" y="154"/>
                </a:cubicBezTo>
                <a:cubicBezTo>
                  <a:pt x="371" y="154"/>
                  <a:pt x="371" y="153"/>
                  <a:pt x="370" y="153"/>
                </a:cubicBezTo>
                <a:cubicBezTo>
                  <a:pt x="369" y="153"/>
                  <a:pt x="368" y="153"/>
                  <a:pt x="367" y="153"/>
                </a:cubicBezTo>
                <a:cubicBezTo>
                  <a:pt x="368" y="151"/>
                  <a:pt x="366" y="151"/>
                  <a:pt x="365" y="151"/>
                </a:cubicBezTo>
                <a:cubicBezTo>
                  <a:pt x="364" y="150"/>
                  <a:pt x="366" y="148"/>
                  <a:pt x="364" y="147"/>
                </a:cubicBezTo>
                <a:cubicBezTo>
                  <a:pt x="364" y="147"/>
                  <a:pt x="364" y="147"/>
                  <a:pt x="363" y="147"/>
                </a:cubicBezTo>
                <a:cubicBezTo>
                  <a:pt x="363" y="147"/>
                  <a:pt x="363" y="147"/>
                  <a:pt x="362" y="147"/>
                </a:cubicBezTo>
                <a:cubicBezTo>
                  <a:pt x="360" y="150"/>
                  <a:pt x="362" y="155"/>
                  <a:pt x="359" y="157"/>
                </a:cubicBezTo>
                <a:cubicBezTo>
                  <a:pt x="360" y="158"/>
                  <a:pt x="360" y="160"/>
                  <a:pt x="362" y="160"/>
                </a:cubicBezTo>
                <a:cubicBezTo>
                  <a:pt x="362" y="165"/>
                  <a:pt x="362" y="170"/>
                  <a:pt x="359" y="174"/>
                </a:cubicBezTo>
                <a:cubicBezTo>
                  <a:pt x="360" y="174"/>
                  <a:pt x="360" y="174"/>
                  <a:pt x="361" y="174"/>
                </a:cubicBezTo>
                <a:cubicBezTo>
                  <a:pt x="361" y="177"/>
                  <a:pt x="362" y="180"/>
                  <a:pt x="364" y="182"/>
                </a:cubicBezTo>
                <a:cubicBezTo>
                  <a:pt x="364" y="186"/>
                  <a:pt x="363" y="190"/>
                  <a:pt x="365" y="194"/>
                </a:cubicBezTo>
                <a:cubicBezTo>
                  <a:pt x="365" y="194"/>
                  <a:pt x="365" y="194"/>
                  <a:pt x="366" y="194"/>
                </a:cubicBezTo>
                <a:cubicBezTo>
                  <a:pt x="366" y="194"/>
                  <a:pt x="367" y="194"/>
                  <a:pt x="367" y="194"/>
                </a:cubicBezTo>
                <a:cubicBezTo>
                  <a:pt x="368" y="195"/>
                  <a:pt x="367" y="197"/>
                  <a:pt x="370" y="196"/>
                </a:cubicBezTo>
                <a:cubicBezTo>
                  <a:pt x="370" y="192"/>
                  <a:pt x="370" y="188"/>
                  <a:pt x="370" y="185"/>
                </a:cubicBezTo>
                <a:close/>
                <a:moveTo>
                  <a:pt x="771" y="568"/>
                </a:moveTo>
                <a:cubicBezTo>
                  <a:pt x="769" y="568"/>
                  <a:pt x="767" y="569"/>
                  <a:pt x="765" y="569"/>
                </a:cubicBezTo>
                <a:cubicBezTo>
                  <a:pt x="765" y="570"/>
                  <a:pt x="765" y="570"/>
                  <a:pt x="764" y="571"/>
                </a:cubicBezTo>
                <a:cubicBezTo>
                  <a:pt x="763" y="570"/>
                  <a:pt x="763" y="569"/>
                  <a:pt x="762" y="569"/>
                </a:cubicBezTo>
                <a:cubicBezTo>
                  <a:pt x="759" y="569"/>
                  <a:pt x="757" y="567"/>
                  <a:pt x="754" y="568"/>
                </a:cubicBezTo>
                <a:cubicBezTo>
                  <a:pt x="754" y="567"/>
                  <a:pt x="754" y="566"/>
                  <a:pt x="753" y="566"/>
                </a:cubicBezTo>
                <a:cubicBezTo>
                  <a:pt x="752" y="566"/>
                  <a:pt x="750" y="566"/>
                  <a:pt x="748" y="566"/>
                </a:cubicBezTo>
                <a:cubicBezTo>
                  <a:pt x="749" y="568"/>
                  <a:pt x="746" y="569"/>
                  <a:pt x="746" y="571"/>
                </a:cubicBezTo>
                <a:cubicBezTo>
                  <a:pt x="749" y="572"/>
                  <a:pt x="748" y="577"/>
                  <a:pt x="752" y="578"/>
                </a:cubicBezTo>
                <a:cubicBezTo>
                  <a:pt x="752" y="578"/>
                  <a:pt x="752" y="579"/>
                  <a:pt x="752" y="580"/>
                </a:cubicBezTo>
                <a:cubicBezTo>
                  <a:pt x="752" y="580"/>
                  <a:pt x="751" y="580"/>
                  <a:pt x="751" y="581"/>
                </a:cubicBezTo>
                <a:cubicBezTo>
                  <a:pt x="753" y="581"/>
                  <a:pt x="755" y="581"/>
                  <a:pt x="757" y="581"/>
                </a:cubicBezTo>
                <a:cubicBezTo>
                  <a:pt x="758" y="582"/>
                  <a:pt x="758" y="582"/>
                  <a:pt x="759" y="583"/>
                </a:cubicBezTo>
                <a:cubicBezTo>
                  <a:pt x="760" y="583"/>
                  <a:pt x="761" y="583"/>
                  <a:pt x="762" y="583"/>
                </a:cubicBezTo>
                <a:cubicBezTo>
                  <a:pt x="765" y="585"/>
                  <a:pt x="767" y="583"/>
                  <a:pt x="769" y="582"/>
                </a:cubicBezTo>
                <a:cubicBezTo>
                  <a:pt x="768" y="580"/>
                  <a:pt x="767" y="578"/>
                  <a:pt x="767" y="575"/>
                </a:cubicBezTo>
                <a:cubicBezTo>
                  <a:pt x="769" y="573"/>
                  <a:pt x="770" y="570"/>
                  <a:pt x="771" y="568"/>
                </a:cubicBezTo>
                <a:close/>
                <a:moveTo>
                  <a:pt x="393" y="204"/>
                </a:moveTo>
                <a:cubicBezTo>
                  <a:pt x="392" y="203"/>
                  <a:pt x="391" y="202"/>
                  <a:pt x="392" y="201"/>
                </a:cubicBezTo>
                <a:cubicBezTo>
                  <a:pt x="393" y="200"/>
                  <a:pt x="393" y="199"/>
                  <a:pt x="393" y="199"/>
                </a:cubicBezTo>
                <a:cubicBezTo>
                  <a:pt x="395" y="200"/>
                  <a:pt x="397" y="201"/>
                  <a:pt x="399" y="203"/>
                </a:cubicBezTo>
                <a:cubicBezTo>
                  <a:pt x="401" y="203"/>
                  <a:pt x="402" y="203"/>
                  <a:pt x="404" y="203"/>
                </a:cubicBezTo>
                <a:cubicBezTo>
                  <a:pt x="405" y="203"/>
                  <a:pt x="405" y="205"/>
                  <a:pt x="406" y="206"/>
                </a:cubicBezTo>
                <a:cubicBezTo>
                  <a:pt x="408" y="206"/>
                  <a:pt x="410" y="206"/>
                  <a:pt x="411" y="205"/>
                </a:cubicBezTo>
                <a:cubicBezTo>
                  <a:pt x="413" y="206"/>
                  <a:pt x="415" y="207"/>
                  <a:pt x="417" y="208"/>
                </a:cubicBezTo>
                <a:cubicBezTo>
                  <a:pt x="417" y="206"/>
                  <a:pt x="417" y="205"/>
                  <a:pt x="416" y="204"/>
                </a:cubicBezTo>
                <a:cubicBezTo>
                  <a:pt x="412" y="203"/>
                  <a:pt x="410" y="200"/>
                  <a:pt x="407" y="197"/>
                </a:cubicBezTo>
                <a:cubicBezTo>
                  <a:pt x="406" y="197"/>
                  <a:pt x="405" y="197"/>
                  <a:pt x="404" y="197"/>
                </a:cubicBezTo>
                <a:cubicBezTo>
                  <a:pt x="404" y="196"/>
                  <a:pt x="404" y="195"/>
                  <a:pt x="404" y="194"/>
                </a:cubicBezTo>
                <a:cubicBezTo>
                  <a:pt x="407" y="194"/>
                  <a:pt x="408" y="193"/>
                  <a:pt x="407" y="192"/>
                </a:cubicBezTo>
                <a:cubicBezTo>
                  <a:pt x="406" y="190"/>
                  <a:pt x="404" y="189"/>
                  <a:pt x="403" y="188"/>
                </a:cubicBezTo>
                <a:cubicBezTo>
                  <a:pt x="402" y="188"/>
                  <a:pt x="400" y="188"/>
                  <a:pt x="399" y="188"/>
                </a:cubicBezTo>
                <a:cubicBezTo>
                  <a:pt x="397" y="188"/>
                  <a:pt x="398" y="190"/>
                  <a:pt x="397" y="191"/>
                </a:cubicBezTo>
                <a:cubicBezTo>
                  <a:pt x="396" y="191"/>
                  <a:pt x="395" y="191"/>
                  <a:pt x="395" y="192"/>
                </a:cubicBezTo>
                <a:cubicBezTo>
                  <a:pt x="394" y="192"/>
                  <a:pt x="395" y="193"/>
                  <a:pt x="394" y="193"/>
                </a:cubicBezTo>
                <a:cubicBezTo>
                  <a:pt x="393" y="193"/>
                  <a:pt x="392" y="192"/>
                  <a:pt x="392" y="191"/>
                </a:cubicBezTo>
                <a:cubicBezTo>
                  <a:pt x="392" y="190"/>
                  <a:pt x="391" y="190"/>
                  <a:pt x="390" y="191"/>
                </a:cubicBezTo>
                <a:cubicBezTo>
                  <a:pt x="392" y="193"/>
                  <a:pt x="390" y="195"/>
                  <a:pt x="391" y="198"/>
                </a:cubicBezTo>
                <a:cubicBezTo>
                  <a:pt x="388" y="197"/>
                  <a:pt x="389" y="200"/>
                  <a:pt x="388" y="201"/>
                </a:cubicBezTo>
                <a:cubicBezTo>
                  <a:pt x="389" y="201"/>
                  <a:pt x="389" y="202"/>
                  <a:pt x="389" y="203"/>
                </a:cubicBezTo>
                <a:cubicBezTo>
                  <a:pt x="389" y="204"/>
                  <a:pt x="391" y="204"/>
                  <a:pt x="391" y="206"/>
                </a:cubicBezTo>
                <a:cubicBezTo>
                  <a:pt x="392" y="205"/>
                  <a:pt x="392" y="205"/>
                  <a:pt x="393" y="204"/>
                </a:cubicBezTo>
                <a:close/>
                <a:moveTo>
                  <a:pt x="577" y="327"/>
                </a:moveTo>
                <a:cubicBezTo>
                  <a:pt x="577" y="327"/>
                  <a:pt x="578" y="327"/>
                  <a:pt x="580" y="327"/>
                </a:cubicBezTo>
                <a:cubicBezTo>
                  <a:pt x="580" y="326"/>
                  <a:pt x="580" y="325"/>
                  <a:pt x="581" y="325"/>
                </a:cubicBezTo>
                <a:cubicBezTo>
                  <a:pt x="581" y="325"/>
                  <a:pt x="582" y="324"/>
                  <a:pt x="583" y="325"/>
                </a:cubicBezTo>
                <a:cubicBezTo>
                  <a:pt x="583" y="326"/>
                  <a:pt x="583" y="326"/>
                  <a:pt x="584" y="327"/>
                </a:cubicBezTo>
                <a:cubicBezTo>
                  <a:pt x="585" y="327"/>
                  <a:pt x="586" y="327"/>
                  <a:pt x="588" y="327"/>
                </a:cubicBezTo>
                <a:cubicBezTo>
                  <a:pt x="588" y="331"/>
                  <a:pt x="588" y="333"/>
                  <a:pt x="591" y="334"/>
                </a:cubicBezTo>
                <a:cubicBezTo>
                  <a:pt x="592" y="333"/>
                  <a:pt x="593" y="332"/>
                  <a:pt x="594" y="330"/>
                </a:cubicBezTo>
                <a:cubicBezTo>
                  <a:pt x="594" y="327"/>
                  <a:pt x="595" y="324"/>
                  <a:pt x="593" y="322"/>
                </a:cubicBezTo>
                <a:cubicBezTo>
                  <a:pt x="590" y="323"/>
                  <a:pt x="589" y="321"/>
                  <a:pt x="586" y="320"/>
                </a:cubicBezTo>
                <a:cubicBezTo>
                  <a:pt x="586" y="321"/>
                  <a:pt x="585" y="321"/>
                  <a:pt x="584" y="322"/>
                </a:cubicBezTo>
                <a:cubicBezTo>
                  <a:pt x="582" y="322"/>
                  <a:pt x="581" y="321"/>
                  <a:pt x="581" y="319"/>
                </a:cubicBezTo>
                <a:cubicBezTo>
                  <a:pt x="582" y="318"/>
                  <a:pt x="583" y="317"/>
                  <a:pt x="585" y="315"/>
                </a:cubicBezTo>
                <a:cubicBezTo>
                  <a:pt x="585" y="315"/>
                  <a:pt x="584" y="314"/>
                  <a:pt x="585" y="313"/>
                </a:cubicBezTo>
                <a:cubicBezTo>
                  <a:pt x="586" y="313"/>
                  <a:pt x="586" y="313"/>
                  <a:pt x="586" y="313"/>
                </a:cubicBezTo>
                <a:cubicBezTo>
                  <a:pt x="587" y="311"/>
                  <a:pt x="587" y="309"/>
                  <a:pt x="588" y="308"/>
                </a:cubicBezTo>
                <a:cubicBezTo>
                  <a:pt x="589" y="307"/>
                  <a:pt x="590" y="308"/>
                  <a:pt x="590" y="307"/>
                </a:cubicBezTo>
                <a:cubicBezTo>
                  <a:pt x="590" y="306"/>
                  <a:pt x="589" y="306"/>
                  <a:pt x="588" y="305"/>
                </a:cubicBezTo>
                <a:cubicBezTo>
                  <a:pt x="588" y="303"/>
                  <a:pt x="588" y="301"/>
                  <a:pt x="588" y="299"/>
                </a:cubicBezTo>
                <a:cubicBezTo>
                  <a:pt x="588" y="299"/>
                  <a:pt x="588" y="299"/>
                  <a:pt x="588" y="299"/>
                </a:cubicBezTo>
                <a:cubicBezTo>
                  <a:pt x="588" y="301"/>
                  <a:pt x="588" y="302"/>
                  <a:pt x="588" y="304"/>
                </a:cubicBezTo>
                <a:cubicBezTo>
                  <a:pt x="586" y="304"/>
                  <a:pt x="586" y="306"/>
                  <a:pt x="584" y="305"/>
                </a:cubicBezTo>
                <a:cubicBezTo>
                  <a:pt x="584" y="305"/>
                  <a:pt x="584" y="305"/>
                  <a:pt x="583" y="305"/>
                </a:cubicBezTo>
                <a:cubicBezTo>
                  <a:pt x="583" y="307"/>
                  <a:pt x="581" y="308"/>
                  <a:pt x="579" y="309"/>
                </a:cubicBezTo>
                <a:cubicBezTo>
                  <a:pt x="579" y="311"/>
                  <a:pt x="579" y="314"/>
                  <a:pt x="579" y="316"/>
                </a:cubicBezTo>
                <a:cubicBezTo>
                  <a:pt x="578" y="318"/>
                  <a:pt x="576" y="318"/>
                  <a:pt x="576" y="318"/>
                </a:cubicBezTo>
                <a:cubicBezTo>
                  <a:pt x="576" y="320"/>
                  <a:pt x="577" y="320"/>
                  <a:pt x="577" y="320"/>
                </a:cubicBezTo>
                <a:cubicBezTo>
                  <a:pt x="576" y="321"/>
                  <a:pt x="575" y="322"/>
                  <a:pt x="575" y="324"/>
                </a:cubicBezTo>
                <a:cubicBezTo>
                  <a:pt x="574" y="324"/>
                  <a:pt x="574" y="324"/>
                  <a:pt x="573" y="324"/>
                </a:cubicBezTo>
                <a:cubicBezTo>
                  <a:pt x="574" y="325"/>
                  <a:pt x="575" y="325"/>
                  <a:pt x="577" y="327"/>
                </a:cubicBezTo>
                <a:close/>
                <a:moveTo>
                  <a:pt x="127" y="513"/>
                </a:moveTo>
                <a:cubicBezTo>
                  <a:pt x="128" y="514"/>
                  <a:pt x="129" y="515"/>
                  <a:pt x="129" y="516"/>
                </a:cubicBezTo>
                <a:cubicBezTo>
                  <a:pt x="131" y="517"/>
                  <a:pt x="133" y="518"/>
                  <a:pt x="134" y="520"/>
                </a:cubicBezTo>
                <a:cubicBezTo>
                  <a:pt x="137" y="520"/>
                  <a:pt x="141" y="520"/>
                  <a:pt x="144" y="520"/>
                </a:cubicBezTo>
                <a:cubicBezTo>
                  <a:pt x="144" y="519"/>
                  <a:pt x="145" y="518"/>
                  <a:pt x="146" y="518"/>
                </a:cubicBezTo>
                <a:cubicBezTo>
                  <a:pt x="147" y="518"/>
                  <a:pt x="149" y="517"/>
                  <a:pt x="151" y="516"/>
                </a:cubicBezTo>
                <a:cubicBezTo>
                  <a:pt x="149" y="514"/>
                  <a:pt x="153" y="514"/>
                  <a:pt x="153" y="511"/>
                </a:cubicBezTo>
                <a:cubicBezTo>
                  <a:pt x="152" y="510"/>
                  <a:pt x="150" y="509"/>
                  <a:pt x="149" y="508"/>
                </a:cubicBezTo>
                <a:cubicBezTo>
                  <a:pt x="146" y="508"/>
                  <a:pt x="143" y="509"/>
                  <a:pt x="139" y="507"/>
                </a:cubicBezTo>
                <a:cubicBezTo>
                  <a:pt x="139" y="507"/>
                  <a:pt x="138" y="507"/>
                  <a:pt x="138" y="507"/>
                </a:cubicBezTo>
                <a:cubicBezTo>
                  <a:pt x="136" y="509"/>
                  <a:pt x="134" y="508"/>
                  <a:pt x="132" y="508"/>
                </a:cubicBezTo>
                <a:cubicBezTo>
                  <a:pt x="131" y="509"/>
                  <a:pt x="131" y="509"/>
                  <a:pt x="130" y="510"/>
                </a:cubicBezTo>
                <a:cubicBezTo>
                  <a:pt x="129" y="510"/>
                  <a:pt x="128" y="510"/>
                  <a:pt x="127" y="510"/>
                </a:cubicBezTo>
                <a:cubicBezTo>
                  <a:pt x="127" y="511"/>
                  <a:pt x="127" y="512"/>
                  <a:pt x="127" y="513"/>
                </a:cubicBezTo>
                <a:close/>
                <a:moveTo>
                  <a:pt x="204" y="463"/>
                </a:moveTo>
                <a:cubicBezTo>
                  <a:pt x="203" y="463"/>
                  <a:pt x="204" y="462"/>
                  <a:pt x="203" y="461"/>
                </a:cubicBezTo>
                <a:cubicBezTo>
                  <a:pt x="201" y="464"/>
                  <a:pt x="200" y="467"/>
                  <a:pt x="197" y="469"/>
                </a:cubicBezTo>
                <a:cubicBezTo>
                  <a:pt x="197" y="470"/>
                  <a:pt x="198" y="470"/>
                  <a:pt x="198" y="470"/>
                </a:cubicBezTo>
                <a:cubicBezTo>
                  <a:pt x="198" y="471"/>
                  <a:pt x="199" y="472"/>
                  <a:pt x="199" y="473"/>
                </a:cubicBezTo>
                <a:cubicBezTo>
                  <a:pt x="199" y="474"/>
                  <a:pt x="199" y="474"/>
                  <a:pt x="199" y="474"/>
                </a:cubicBezTo>
                <a:cubicBezTo>
                  <a:pt x="201" y="474"/>
                  <a:pt x="201" y="476"/>
                  <a:pt x="201" y="476"/>
                </a:cubicBezTo>
                <a:cubicBezTo>
                  <a:pt x="203" y="476"/>
                  <a:pt x="204" y="478"/>
                  <a:pt x="206" y="477"/>
                </a:cubicBezTo>
                <a:cubicBezTo>
                  <a:pt x="208" y="477"/>
                  <a:pt x="211" y="477"/>
                  <a:pt x="214" y="477"/>
                </a:cubicBezTo>
                <a:cubicBezTo>
                  <a:pt x="215" y="477"/>
                  <a:pt x="215" y="476"/>
                  <a:pt x="216" y="475"/>
                </a:cubicBezTo>
                <a:cubicBezTo>
                  <a:pt x="216" y="474"/>
                  <a:pt x="216" y="472"/>
                  <a:pt x="216" y="471"/>
                </a:cubicBezTo>
                <a:cubicBezTo>
                  <a:pt x="214" y="471"/>
                  <a:pt x="214" y="470"/>
                  <a:pt x="214" y="469"/>
                </a:cubicBezTo>
                <a:cubicBezTo>
                  <a:pt x="213" y="469"/>
                  <a:pt x="212" y="469"/>
                  <a:pt x="211" y="469"/>
                </a:cubicBezTo>
                <a:cubicBezTo>
                  <a:pt x="210" y="468"/>
                  <a:pt x="209" y="467"/>
                  <a:pt x="209" y="467"/>
                </a:cubicBezTo>
                <a:cubicBezTo>
                  <a:pt x="208" y="467"/>
                  <a:pt x="208" y="467"/>
                  <a:pt x="207" y="467"/>
                </a:cubicBezTo>
                <a:cubicBezTo>
                  <a:pt x="207" y="465"/>
                  <a:pt x="205" y="464"/>
                  <a:pt x="204" y="463"/>
                </a:cubicBezTo>
                <a:close/>
                <a:moveTo>
                  <a:pt x="222" y="693"/>
                </a:moveTo>
                <a:cubicBezTo>
                  <a:pt x="223" y="693"/>
                  <a:pt x="224" y="693"/>
                  <a:pt x="224" y="693"/>
                </a:cubicBezTo>
                <a:cubicBezTo>
                  <a:pt x="225" y="692"/>
                  <a:pt x="227" y="691"/>
                  <a:pt x="228" y="690"/>
                </a:cubicBezTo>
                <a:cubicBezTo>
                  <a:pt x="228" y="686"/>
                  <a:pt x="228" y="683"/>
                  <a:pt x="228" y="679"/>
                </a:cubicBezTo>
                <a:cubicBezTo>
                  <a:pt x="229" y="678"/>
                  <a:pt x="230" y="677"/>
                  <a:pt x="229" y="675"/>
                </a:cubicBezTo>
                <a:cubicBezTo>
                  <a:pt x="227" y="675"/>
                  <a:pt x="226" y="674"/>
                  <a:pt x="224" y="672"/>
                </a:cubicBezTo>
                <a:cubicBezTo>
                  <a:pt x="222" y="675"/>
                  <a:pt x="220" y="677"/>
                  <a:pt x="218" y="678"/>
                </a:cubicBezTo>
                <a:cubicBezTo>
                  <a:pt x="218" y="680"/>
                  <a:pt x="218" y="682"/>
                  <a:pt x="218" y="683"/>
                </a:cubicBezTo>
                <a:cubicBezTo>
                  <a:pt x="219" y="684"/>
                  <a:pt x="220" y="685"/>
                  <a:pt x="221" y="685"/>
                </a:cubicBezTo>
                <a:cubicBezTo>
                  <a:pt x="221" y="688"/>
                  <a:pt x="220" y="691"/>
                  <a:pt x="222" y="693"/>
                </a:cubicBezTo>
                <a:close/>
                <a:moveTo>
                  <a:pt x="670" y="506"/>
                </a:moveTo>
                <a:cubicBezTo>
                  <a:pt x="672" y="506"/>
                  <a:pt x="673" y="507"/>
                  <a:pt x="675" y="507"/>
                </a:cubicBezTo>
                <a:cubicBezTo>
                  <a:pt x="677" y="507"/>
                  <a:pt x="679" y="507"/>
                  <a:pt x="680" y="508"/>
                </a:cubicBezTo>
                <a:cubicBezTo>
                  <a:pt x="681" y="507"/>
                  <a:pt x="683" y="508"/>
                  <a:pt x="684" y="507"/>
                </a:cubicBezTo>
                <a:cubicBezTo>
                  <a:pt x="683" y="504"/>
                  <a:pt x="680" y="504"/>
                  <a:pt x="679" y="502"/>
                </a:cubicBezTo>
                <a:cubicBezTo>
                  <a:pt x="677" y="502"/>
                  <a:pt x="675" y="502"/>
                  <a:pt x="673" y="502"/>
                </a:cubicBezTo>
                <a:cubicBezTo>
                  <a:pt x="672" y="502"/>
                  <a:pt x="671" y="500"/>
                  <a:pt x="670" y="499"/>
                </a:cubicBezTo>
                <a:cubicBezTo>
                  <a:pt x="672" y="497"/>
                  <a:pt x="671" y="496"/>
                  <a:pt x="670" y="495"/>
                </a:cubicBezTo>
                <a:cubicBezTo>
                  <a:pt x="667" y="495"/>
                  <a:pt x="663" y="494"/>
                  <a:pt x="661" y="498"/>
                </a:cubicBezTo>
                <a:cubicBezTo>
                  <a:pt x="660" y="498"/>
                  <a:pt x="659" y="497"/>
                  <a:pt x="659" y="498"/>
                </a:cubicBezTo>
                <a:cubicBezTo>
                  <a:pt x="659" y="499"/>
                  <a:pt x="658" y="500"/>
                  <a:pt x="659" y="500"/>
                </a:cubicBezTo>
                <a:cubicBezTo>
                  <a:pt x="661" y="501"/>
                  <a:pt x="663" y="499"/>
                  <a:pt x="664" y="498"/>
                </a:cubicBezTo>
                <a:cubicBezTo>
                  <a:pt x="665" y="499"/>
                  <a:pt x="666" y="499"/>
                  <a:pt x="667" y="500"/>
                </a:cubicBezTo>
                <a:cubicBezTo>
                  <a:pt x="666" y="502"/>
                  <a:pt x="664" y="502"/>
                  <a:pt x="663" y="503"/>
                </a:cubicBezTo>
                <a:cubicBezTo>
                  <a:pt x="663" y="503"/>
                  <a:pt x="663" y="503"/>
                  <a:pt x="662" y="504"/>
                </a:cubicBezTo>
                <a:cubicBezTo>
                  <a:pt x="663" y="504"/>
                  <a:pt x="664" y="505"/>
                  <a:pt x="666" y="506"/>
                </a:cubicBezTo>
                <a:cubicBezTo>
                  <a:pt x="667" y="506"/>
                  <a:pt x="668" y="506"/>
                  <a:pt x="670" y="506"/>
                </a:cubicBezTo>
                <a:close/>
                <a:moveTo>
                  <a:pt x="516" y="720"/>
                </a:moveTo>
                <a:cubicBezTo>
                  <a:pt x="515" y="719"/>
                  <a:pt x="514" y="720"/>
                  <a:pt x="513" y="720"/>
                </a:cubicBezTo>
                <a:cubicBezTo>
                  <a:pt x="512" y="719"/>
                  <a:pt x="511" y="718"/>
                  <a:pt x="510" y="717"/>
                </a:cubicBezTo>
                <a:cubicBezTo>
                  <a:pt x="508" y="717"/>
                  <a:pt x="507" y="718"/>
                  <a:pt x="506" y="719"/>
                </a:cubicBezTo>
                <a:cubicBezTo>
                  <a:pt x="506" y="721"/>
                  <a:pt x="506" y="722"/>
                  <a:pt x="508" y="722"/>
                </a:cubicBezTo>
                <a:cubicBezTo>
                  <a:pt x="509" y="722"/>
                  <a:pt x="510" y="721"/>
                  <a:pt x="511" y="721"/>
                </a:cubicBezTo>
                <a:cubicBezTo>
                  <a:pt x="512" y="722"/>
                  <a:pt x="513" y="723"/>
                  <a:pt x="514" y="724"/>
                </a:cubicBezTo>
                <a:cubicBezTo>
                  <a:pt x="514" y="726"/>
                  <a:pt x="514" y="728"/>
                  <a:pt x="513" y="731"/>
                </a:cubicBezTo>
                <a:cubicBezTo>
                  <a:pt x="513" y="731"/>
                  <a:pt x="514" y="731"/>
                  <a:pt x="514" y="731"/>
                </a:cubicBezTo>
                <a:cubicBezTo>
                  <a:pt x="515" y="731"/>
                  <a:pt x="514" y="733"/>
                  <a:pt x="515" y="733"/>
                </a:cubicBezTo>
                <a:cubicBezTo>
                  <a:pt x="517" y="738"/>
                  <a:pt x="522" y="737"/>
                  <a:pt x="525" y="740"/>
                </a:cubicBezTo>
                <a:cubicBezTo>
                  <a:pt x="524" y="738"/>
                  <a:pt x="524" y="735"/>
                  <a:pt x="524" y="733"/>
                </a:cubicBezTo>
                <a:cubicBezTo>
                  <a:pt x="523" y="732"/>
                  <a:pt x="521" y="732"/>
                  <a:pt x="520" y="730"/>
                </a:cubicBezTo>
                <a:cubicBezTo>
                  <a:pt x="520" y="729"/>
                  <a:pt x="520" y="727"/>
                  <a:pt x="520" y="726"/>
                </a:cubicBezTo>
                <a:cubicBezTo>
                  <a:pt x="520" y="726"/>
                  <a:pt x="519" y="726"/>
                  <a:pt x="519" y="726"/>
                </a:cubicBezTo>
                <a:cubicBezTo>
                  <a:pt x="519" y="725"/>
                  <a:pt x="519" y="724"/>
                  <a:pt x="519" y="723"/>
                </a:cubicBezTo>
                <a:cubicBezTo>
                  <a:pt x="517" y="722"/>
                  <a:pt x="517" y="721"/>
                  <a:pt x="516" y="720"/>
                </a:cubicBezTo>
                <a:close/>
                <a:moveTo>
                  <a:pt x="587" y="281"/>
                </a:moveTo>
                <a:cubicBezTo>
                  <a:pt x="586" y="281"/>
                  <a:pt x="586" y="280"/>
                  <a:pt x="586" y="281"/>
                </a:cubicBezTo>
                <a:cubicBezTo>
                  <a:pt x="586" y="282"/>
                  <a:pt x="586" y="282"/>
                  <a:pt x="586" y="282"/>
                </a:cubicBezTo>
                <a:cubicBezTo>
                  <a:pt x="586" y="282"/>
                  <a:pt x="587" y="283"/>
                  <a:pt x="588" y="283"/>
                </a:cubicBezTo>
                <a:cubicBezTo>
                  <a:pt x="587" y="287"/>
                  <a:pt x="589" y="290"/>
                  <a:pt x="589" y="294"/>
                </a:cubicBezTo>
                <a:cubicBezTo>
                  <a:pt x="590" y="294"/>
                  <a:pt x="590" y="294"/>
                  <a:pt x="591" y="294"/>
                </a:cubicBezTo>
                <a:cubicBezTo>
                  <a:pt x="591" y="291"/>
                  <a:pt x="591" y="288"/>
                  <a:pt x="591" y="286"/>
                </a:cubicBezTo>
                <a:cubicBezTo>
                  <a:pt x="593" y="285"/>
                  <a:pt x="593" y="283"/>
                  <a:pt x="594" y="282"/>
                </a:cubicBezTo>
                <a:cubicBezTo>
                  <a:pt x="594" y="280"/>
                  <a:pt x="594" y="278"/>
                  <a:pt x="594" y="276"/>
                </a:cubicBezTo>
                <a:cubicBezTo>
                  <a:pt x="594" y="275"/>
                  <a:pt x="595" y="273"/>
                  <a:pt x="594" y="271"/>
                </a:cubicBezTo>
                <a:cubicBezTo>
                  <a:pt x="592" y="272"/>
                  <a:pt x="590" y="274"/>
                  <a:pt x="589" y="275"/>
                </a:cubicBezTo>
                <a:cubicBezTo>
                  <a:pt x="589" y="277"/>
                  <a:pt x="587" y="279"/>
                  <a:pt x="587" y="281"/>
                </a:cubicBezTo>
                <a:close/>
                <a:moveTo>
                  <a:pt x="223" y="622"/>
                </a:moveTo>
                <a:cubicBezTo>
                  <a:pt x="221" y="622"/>
                  <a:pt x="222" y="624"/>
                  <a:pt x="221" y="624"/>
                </a:cubicBezTo>
                <a:cubicBezTo>
                  <a:pt x="220" y="624"/>
                  <a:pt x="218" y="624"/>
                  <a:pt x="216" y="624"/>
                </a:cubicBezTo>
                <a:cubicBezTo>
                  <a:pt x="215" y="625"/>
                  <a:pt x="214" y="626"/>
                  <a:pt x="213" y="627"/>
                </a:cubicBezTo>
                <a:cubicBezTo>
                  <a:pt x="212" y="626"/>
                  <a:pt x="211" y="624"/>
                  <a:pt x="209" y="625"/>
                </a:cubicBezTo>
                <a:cubicBezTo>
                  <a:pt x="208" y="627"/>
                  <a:pt x="207" y="629"/>
                  <a:pt x="208" y="631"/>
                </a:cubicBezTo>
                <a:cubicBezTo>
                  <a:pt x="209" y="631"/>
                  <a:pt x="209" y="633"/>
                  <a:pt x="210" y="633"/>
                </a:cubicBezTo>
                <a:cubicBezTo>
                  <a:pt x="211" y="632"/>
                  <a:pt x="212" y="632"/>
                  <a:pt x="213" y="631"/>
                </a:cubicBezTo>
                <a:cubicBezTo>
                  <a:pt x="213" y="630"/>
                  <a:pt x="213" y="629"/>
                  <a:pt x="213" y="628"/>
                </a:cubicBezTo>
                <a:cubicBezTo>
                  <a:pt x="215" y="628"/>
                  <a:pt x="217" y="628"/>
                  <a:pt x="218" y="628"/>
                </a:cubicBezTo>
                <a:cubicBezTo>
                  <a:pt x="218" y="630"/>
                  <a:pt x="218" y="631"/>
                  <a:pt x="219" y="632"/>
                </a:cubicBezTo>
                <a:cubicBezTo>
                  <a:pt x="221" y="632"/>
                  <a:pt x="222" y="632"/>
                  <a:pt x="223" y="632"/>
                </a:cubicBezTo>
                <a:cubicBezTo>
                  <a:pt x="224" y="630"/>
                  <a:pt x="225" y="628"/>
                  <a:pt x="227" y="626"/>
                </a:cubicBezTo>
                <a:cubicBezTo>
                  <a:pt x="226" y="624"/>
                  <a:pt x="224" y="624"/>
                  <a:pt x="223" y="622"/>
                </a:cubicBezTo>
                <a:close/>
                <a:moveTo>
                  <a:pt x="464" y="17"/>
                </a:moveTo>
                <a:cubicBezTo>
                  <a:pt x="465" y="17"/>
                  <a:pt x="464" y="19"/>
                  <a:pt x="465" y="19"/>
                </a:cubicBezTo>
                <a:cubicBezTo>
                  <a:pt x="466" y="19"/>
                  <a:pt x="466" y="19"/>
                  <a:pt x="467" y="19"/>
                </a:cubicBezTo>
                <a:cubicBezTo>
                  <a:pt x="469" y="18"/>
                  <a:pt x="468" y="15"/>
                  <a:pt x="470" y="13"/>
                </a:cubicBezTo>
                <a:cubicBezTo>
                  <a:pt x="470" y="11"/>
                  <a:pt x="470" y="9"/>
                  <a:pt x="470" y="7"/>
                </a:cubicBezTo>
                <a:cubicBezTo>
                  <a:pt x="470" y="5"/>
                  <a:pt x="468" y="7"/>
                  <a:pt x="467" y="5"/>
                </a:cubicBezTo>
                <a:cubicBezTo>
                  <a:pt x="468" y="3"/>
                  <a:pt x="464" y="2"/>
                  <a:pt x="464" y="0"/>
                </a:cubicBezTo>
                <a:cubicBezTo>
                  <a:pt x="464" y="1"/>
                  <a:pt x="463" y="1"/>
                  <a:pt x="462" y="1"/>
                </a:cubicBezTo>
                <a:cubicBezTo>
                  <a:pt x="460" y="3"/>
                  <a:pt x="461" y="6"/>
                  <a:pt x="461" y="8"/>
                </a:cubicBezTo>
                <a:cubicBezTo>
                  <a:pt x="463" y="11"/>
                  <a:pt x="466" y="13"/>
                  <a:pt x="464" y="17"/>
                </a:cubicBezTo>
                <a:close/>
                <a:moveTo>
                  <a:pt x="378" y="184"/>
                </a:moveTo>
                <a:cubicBezTo>
                  <a:pt x="378" y="187"/>
                  <a:pt x="378" y="190"/>
                  <a:pt x="378" y="192"/>
                </a:cubicBezTo>
                <a:cubicBezTo>
                  <a:pt x="379" y="192"/>
                  <a:pt x="380" y="192"/>
                  <a:pt x="380" y="192"/>
                </a:cubicBezTo>
                <a:cubicBezTo>
                  <a:pt x="380" y="191"/>
                  <a:pt x="380" y="190"/>
                  <a:pt x="380" y="189"/>
                </a:cubicBezTo>
                <a:cubicBezTo>
                  <a:pt x="381" y="188"/>
                  <a:pt x="382" y="188"/>
                  <a:pt x="383" y="188"/>
                </a:cubicBezTo>
                <a:cubicBezTo>
                  <a:pt x="383" y="188"/>
                  <a:pt x="384" y="189"/>
                  <a:pt x="384" y="189"/>
                </a:cubicBezTo>
                <a:cubicBezTo>
                  <a:pt x="386" y="189"/>
                  <a:pt x="388" y="189"/>
                  <a:pt x="390" y="189"/>
                </a:cubicBezTo>
                <a:cubicBezTo>
                  <a:pt x="390" y="188"/>
                  <a:pt x="390" y="187"/>
                  <a:pt x="390" y="186"/>
                </a:cubicBezTo>
                <a:cubicBezTo>
                  <a:pt x="392" y="185"/>
                  <a:pt x="393" y="184"/>
                  <a:pt x="394" y="183"/>
                </a:cubicBezTo>
                <a:cubicBezTo>
                  <a:pt x="394" y="180"/>
                  <a:pt x="391" y="180"/>
                  <a:pt x="391" y="178"/>
                </a:cubicBezTo>
                <a:cubicBezTo>
                  <a:pt x="391" y="178"/>
                  <a:pt x="390" y="178"/>
                  <a:pt x="389" y="178"/>
                </a:cubicBezTo>
                <a:cubicBezTo>
                  <a:pt x="389" y="180"/>
                  <a:pt x="389" y="182"/>
                  <a:pt x="389" y="183"/>
                </a:cubicBezTo>
                <a:cubicBezTo>
                  <a:pt x="388" y="184"/>
                  <a:pt x="388" y="185"/>
                  <a:pt x="387" y="185"/>
                </a:cubicBezTo>
                <a:cubicBezTo>
                  <a:pt x="386" y="184"/>
                  <a:pt x="385" y="184"/>
                  <a:pt x="384" y="183"/>
                </a:cubicBezTo>
                <a:cubicBezTo>
                  <a:pt x="384" y="182"/>
                  <a:pt x="384" y="182"/>
                  <a:pt x="384" y="181"/>
                </a:cubicBezTo>
                <a:cubicBezTo>
                  <a:pt x="383" y="181"/>
                  <a:pt x="383" y="181"/>
                  <a:pt x="382" y="181"/>
                </a:cubicBezTo>
                <a:cubicBezTo>
                  <a:pt x="381" y="182"/>
                  <a:pt x="380" y="183"/>
                  <a:pt x="378" y="184"/>
                </a:cubicBezTo>
                <a:close/>
                <a:moveTo>
                  <a:pt x="237" y="397"/>
                </a:moveTo>
                <a:cubicBezTo>
                  <a:pt x="237" y="393"/>
                  <a:pt x="233" y="392"/>
                  <a:pt x="232" y="390"/>
                </a:cubicBezTo>
                <a:cubicBezTo>
                  <a:pt x="231" y="390"/>
                  <a:pt x="230" y="390"/>
                  <a:pt x="228" y="391"/>
                </a:cubicBezTo>
                <a:cubicBezTo>
                  <a:pt x="228" y="392"/>
                  <a:pt x="228" y="393"/>
                  <a:pt x="228" y="394"/>
                </a:cubicBezTo>
                <a:cubicBezTo>
                  <a:pt x="226" y="395"/>
                  <a:pt x="225" y="397"/>
                  <a:pt x="224" y="399"/>
                </a:cubicBezTo>
                <a:cubicBezTo>
                  <a:pt x="224" y="400"/>
                  <a:pt x="225" y="401"/>
                  <a:pt x="225" y="402"/>
                </a:cubicBezTo>
                <a:cubicBezTo>
                  <a:pt x="227" y="402"/>
                  <a:pt x="230" y="402"/>
                  <a:pt x="232" y="402"/>
                </a:cubicBezTo>
                <a:cubicBezTo>
                  <a:pt x="234" y="400"/>
                  <a:pt x="235" y="398"/>
                  <a:pt x="237" y="397"/>
                </a:cubicBezTo>
                <a:close/>
                <a:moveTo>
                  <a:pt x="442" y="18"/>
                </a:moveTo>
                <a:cubicBezTo>
                  <a:pt x="443" y="18"/>
                  <a:pt x="443" y="18"/>
                  <a:pt x="443" y="19"/>
                </a:cubicBezTo>
                <a:cubicBezTo>
                  <a:pt x="443" y="19"/>
                  <a:pt x="443" y="20"/>
                  <a:pt x="443" y="20"/>
                </a:cubicBezTo>
                <a:cubicBezTo>
                  <a:pt x="443" y="21"/>
                  <a:pt x="444" y="20"/>
                  <a:pt x="445" y="21"/>
                </a:cubicBezTo>
                <a:cubicBezTo>
                  <a:pt x="445" y="22"/>
                  <a:pt x="444" y="23"/>
                  <a:pt x="446" y="23"/>
                </a:cubicBezTo>
                <a:cubicBezTo>
                  <a:pt x="447" y="22"/>
                  <a:pt x="449" y="23"/>
                  <a:pt x="451" y="22"/>
                </a:cubicBezTo>
                <a:cubicBezTo>
                  <a:pt x="454" y="19"/>
                  <a:pt x="455" y="16"/>
                  <a:pt x="453" y="12"/>
                </a:cubicBezTo>
                <a:cubicBezTo>
                  <a:pt x="451" y="14"/>
                  <a:pt x="449" y="14"/>
                  <a:pt x="448" y="16"/>
                </a:cubicBezTo>
                <a:cubicBezTo>
                  <a:pt x="446" y="15"/>
                  <a:pt x="445" y="14"/>
                  <a:pt x="443" y="14"/>
                </a:cubicBezTo>
                <a:cubicBezTo>
                  <a:pt x="442" y="13"/>
                  <a:pt x="442" y="15"/>
                  <a:pt x="441" y="15"/>
                </a:cubicBezTo>
                <a:cubicBezTo>
                  <a:pt x="440" y="15"/>
                  <a:pt x="440" y="16"/>
                  <a:pt x="439" y="16"/>
                </a:cubicBezTo>
                <a:cubicBezTo>
                  <a:pt x="439" y="17"/>
                  <a:pt x="439" y="18"/>
                  <a:pt x="439" y="19"/>
                </a:cubicBezTo>
                <a:cubicBezTo>
                  <a:pt x="440" y="20"/>
                  <a:pt x="441" y="17"/>
                  <a:pt x="442" y="18"/>
                </a:cubicBezTo>
                <a:close/>
                <a:moveTo>
                  <a:pt x="247" y="482"/>
                </a:moveTo>
                <a:cubicBezTo>
                  <a:pt x="247" y="483"/>
                  <a:pt x="246" y="485"/>
                  <a:pt x="247" y="487"/>
                </a:cubicBezTo>
                <a:cubicBezTo>
                  <a:pt x="247" y="487"/>
                  <a:pt x="248" y="487"/>
                  <a:pt x="248" y="488"/>
                </a:cubicBezTo>
                <a:cubicBezTo>
                  <a:pt x="250" y="486"/>
                  <a:pt x="252" y="487"/>
                  <a:pt x="254" y="487"/>
                </a:cubicBezTo>
                <a:cubicBezTo>
                  <a:pt x="256" y="487"/>
                  <a:pt x="255" y="489"/>
                  <a:pt x="256" y="490"/>
                </a:cubicBezTo>
                <a:cubicBezTo>
                  <a:pt x="258" y="490"/>
                  <a:pt x="259" y="490"/>
                  <a:pt x="261" y="490"/>
                </a:cubicBezTo>
                <a:cubicBezTo>
                  <a:pt x="260" y="486"/>
                  <a:pt x="256" y="486"/>
                  <a:pt x="255" y="484"/>
                </a:cubicBezTo>
                <a:cubicBezTo>
                  <a:pt x="254" y="483"/>
                  <a:pt x="255" y="482"/>
                  <a:pt x="255" y="482"/>
                </a:cubicBezTo>
                <a:cubicBezTo>
                  <a:pt x="254" y="481"/>
                  <a:pt x="255" y="478"/>
                  <a:pt x="253" y="478"/>
                </a:cubicBezTo>
                <a:cubicBezTo>
                  <a:pt x="252" y="477"/>
                  <a:pt x="251" y="478"/>
                  <a:pt x="250" y="477"/>
                </a:cubicBezTo>
                <a:cubicBezTo>
                  <a:pt x="250" y="477"/>
                  <a:pt x="250" y="476"/>
                  <a:pt x="249" y="476"/>
                </a:cubicBezTo>
                <a:cubicBezTo>
                  <a:pt x="246" y="477"/>
                  <a:pt x="249" y="480"/>
                  <a:pt x="247" y="482"/>
                </a:cubicBezTo>
                <a:close/>
                <a:moveTo>
                  <a:pt x="384" y="213"/>
                </a:moveTo>
                <a:cubicBezTo>
                  <a:pt x="383" y="213"/>
                  <a:pt x="383" y="213"/>
                  <a:pt x="382" y="214"/>
                </a:cubicBezTo>
                <a:cubicBezTo>
                  <a:pt x="384" y="215"/>
                  <a:pt x="385" y="217"/>
                  <a:pt x="386" y="219"/>
                </a:cubicBezTo>
                <a:cubicBezTo>
                  <a:pt x="385" y="220"/>
                  <a:pt x="384" y="220"/>
                  <a:pt x="383" y="220"/>
                </a:cubicBezTo>
                <a:cubicBezTo>
                  <a:pt x="383" y="220"/>
                  <a:pt x="382" y="221"/>
                  <a:pt x="382" y="221"/>
                </a:cubicBezTo>
                <a:cubicBezTo>
                  <a:pt x="383" y="222"/>
                  <a:pt x="384" y="220"/>
                  <a:pt x="385" y="221"/>
                </a:cubicBezTo>
                <a:cubicBezTo>
                  <a:pt x="386" y="225"/>
                  <a:pt x="384" y="228"/>
                  <a:pt x="387" y="232"/>
                </a:cubicBezTo>
                <a:cubicBezTo>
                  <a:pt x="387" y="230"/>
                  <a:pt x="386" y="228"/>
                  <a:pt x="387" y="226"/>
                </a:cubicBezTo>
                <a:cubicBezTo>
                  <a:pt x="389" y="224"/>
                  <a:pt x="387" y="222"/>
                  <a:pt x="387" y="220"/>
                </a:cubicBezTo>
                <a:cubicBezTo>
                  <a:pt x="387" y="220"/>
                  <a:pt x="387" y="219"/>
                  <a:pt x="387" y="219"/>
                </a:cubicBezTo>
                <a:cubicBezTo>
                  <a:pt x="389" y="217"/>
                  <a:pt x="387" y="215"/>
                  <a:pt x="388" y="213"/>
                </a:cubicBezTo>
                <a:cubicBezTo>
                  <a:pt x="390" y="213"/>
                  <a:pt x="392" y="213"/>
                  <a:pt x="394" y="213"/>
                </a:cubicBezTo>
                <a:cubicBezTo>
                  <a:pt x="394" y="212"/>
                  <a:pt x="394" y="212"/>
                  <a:pt x="394" y="211"/>
                </a:cubicBezTo>
                <a:cubicBezTo>
                  <a:pt x="393" y="210"/>
                  <a:pt x="392" y="209"/>
                  <a:pt x="391" y="208"/>
                </a:cubicBezTo>
                <a:cubicBezTo>
                  <a:pt x="391" y="207"/>
                  <a:pt x="391" y="206"/>
                  <a:pt x="391" y="206"/>
                </a:cubicBezTo>
                <a:cubicBezTo>
                  <a:pt x="386" y="208"/>
                  <a:pt x="386" y="209"/>
                  <a:pt x="384" y="213"/>
                </a:cubicBezTo>
                <a:close/>
                <a:moveTo>
                  <a:pt x="406" y="131"/>
                </a:moveTo>
                <a:cubicBezTo>
                  <a:pt x="407" y="132"/>
                  <a:pt x="408" y="133"/>
                  <a:pt x="409" y="133"/>
                </a:cubicBezTo>
                <a:cubicBezTo>
                  <a:pt x="409" y="138"/>
                  <a:pt x="414" y="137"/>
                  <a:pt x="415" y="141"/>
                </a:cubicBezTo>
                <a:cubicBezTo>
                  <a:pt x="416" y="139"/>
                  <a:pt x="417" y="140"/>
                  <a:pt x="418" y="139"/>
                </a:cubicBezTo>
                <a:cubicBezTo>
                  <a:pt x="417" y="138"/>
                  <a:pt x="416" y="138"/>
                  <a:pt x="415" y="137"/>
                </a:cubicBezTo>
                <a:cubicBezTo>
                  <a:pt x="413" y="133"/>
                  <a:pt x="414" y="128"/>
                  <a:pt x="414" y="123"/>
                </a:cubicBezTo>
                <a:cubicBezTo>
                  <a:pt x="412" y="124"/>
                  <a:pt x="411" y="121"/>
                  <a:pt x="409" y="121"/>
                </a:cubicBezTo>
                <a:cubicBezTo>
                  <a:pt x="409" y="125"/>
                  <a:pt x="408" y="128"/>
                  <a:pt x="406" y="131"/>
                </a:cubicBezTo>
                <a:close/>
                <a:moveTo>
                  <a:pt x="705" y="610"/>
                </a:moveTo>
                <a:cubicBezTo>
                  <a:pt x="705" y="609"/>
                  <a:pt x="706" y="609"/>
                  <a:pt x="705" y="608"/>
                </a:cubicBezTo>
                <a:cubicBezTo>
                  <a:pt x="703" y="606"/>
                  <a:pt x="701" y="607"/>
                  <a:pt x="698" y="608"/>
                </a:cubicBezTo>
                <a:cubicBezTo>
                  <a:pt x="697" y="606"/>
                  <a:pt x="696" y="607"/>
                  <a:pt x="694" y="607"/>
                </a:cubicBezTo>
                <a:cubicBezTo>
                  <a:pt x="695" y="612"/>
                  <a:pt x="690" y="611"/>
                  <a:pt x="688" y="614"/>
                </a:cubicBezTo>
                <a:cubicBezTo>
                  <a:pt x="689" y="615"/>
                  <a:pt x="690" y="615"/>
                  <a:pt x="691" y="615"/>
                </a:cubicBezTo>
                <a:cubicBezTo>
                  <a:pt x="692" y="616"/>
                  <a:pt x="693" y="617"/>
                  <a:pt x="693" y="617"/>
                </a:cubicBezTo>
                <a:cubicBezTo>
                  <a:pt x="697" y="617"/>
                  <a:pt x="700" y="617"/>
                  <a:pt x="704" y="617"/>
                </a:cubicBezTo>
                <a:cubicBezTo>
                  <a:pt x="704" y="617"/>
                  <a:pt x="704" y="616"/>
                  <a:pt x="704" y="616"/>
                </a:cubicBezTo>
                <a:cubicBezTo>
                  <a:pt x="701" y="615"/>
                  <a:pt x="699" y="612"/>
                  <a:pt x="695" y="611"/>
                </a:cubicBezTo>
                <a:cubicBezTo>
                  <a:pt x="695" y="611"/>
                  <a:pt x="695" y="610"/>
                  <a:pt x="695" y="610"/>
                </a:cubicBezTo>
                <a:cubicBezTo>
                  <a:pt x="698" y="610"/>
                  <a:pt x="701" y="610"/>
                  <a:pt x="705" y="610"/>
                </a:cubicBezTo>
                <a:close/>
                <a:moveTo>
                  <a:pt x="586" y="604"/>
                </a:moveTo>
                <a:cubicBezTo>
                  <a:pt x="584" y="604"/>
                  <a:pt x="584" y="602"/>
                  <a:pt x="582" y="602"/>
                </a:cubicBezTo>
                <a:cubicBezTo>
                  <a:pt x="582" y="604"/>
                  <a:pt x="581" y="604"/>
                  <a:pt x="580" y="605"/>
                </a:cubicBezTo>
                <a:cubicBezTo>
                  <a:pt x="581" y="607"/>
                  <a:pt x="582" y="608"/>
                  <a:pt x="584" y="609"/>
                </a:cubicBezTo>
                <a:cubicBezTo>
                  <a:pt x="583" y="610"/>
                  <a:pt x="583" y="610"/>
                  <a:pt x="583" y="610"/>
                </a:cubicBezTo>
                <a:cubicBezTo>
                  <a:pt x="584" y="611"/>
                  <a:pt x="585" y="611"/>
                  <a:pt x="586" y="613"/>
                </a:cubicBezTo>
                <a:cubicBezTo>
                  <a:pt x="586" y="614"/>
                  <a:pt x="586" y="615"/>
                  <a:pt x="586" y="616"/>
                </a:cubicBezTo>
                <a:cubicBezTo>
                  <a:pt x="587" y="617"/>
                  <a:pt x="589" y="618"/>
                  <a:pt x="590" y="617"/>
                </a:cubicBezTo>
                <a:cubicBezTo>
                  <a:pt x="590" y="615"/>
                  <a:pt x="592" y="612"/>
                  <a:pt x="591" y="609"/>
                </a:cubicBezTo>
                <a:cubicBezTo>
                  <a:pt x="591" y="607"/>
                  <a:pt x="588" y="607"/>
                  <a:pt x="587" y="606"/>
                </a:cubicBezTo>
                <a:cubicBezTo>
                  <a:pt x="587" y="605"/>
                  <a:pt x="588" y="604"/>
                  <a:pt x="588" y="603"/>
                </a:cubicBezTo>
                <a:cubicBezTo>
                  <a:pt x="587" y="603"/>
                  <a:pt x="587" y="604"/>
                  <a:pt x="586" y="604"/>
                </a:cubicBezTo>
                <a:close/>
                <a:moveTo>
                  <a:pt x="794" y="590"/>
                </a:moveTo>
                <a:cubicBezTo>
                  <a:pt x="796" y="588"/>
                  <a:pt x="797" y="587"/>
                  <a:pt x="801" y="586"/>
                </a:cubicBezTo>
                <a:cubicBezTo>
                  <a:pt x="801" y="584"/>
                  <a:pt x="797" y="584"/>
                  <a:pt x="797" y="582"/>
                </a:cubicBezTo>
                <a:cubicBezTo>
                  <a:pt x="797" y="582"/>
                  <a:pt x="796" y="582"/>
                  <a:pt x="795" y="582"/>
                </a:cubicBezTo>
                <a:cubicBezTo>
                  <a:pt x="795" y="581"/>
                  <a:pt x="795" y="579"/>
                  <a:pt x="793" y="579"/>
                </a:cubicBezTo>
                <a:cubicBezTo>
                  <a:pt x="792" y="579"/>
                  <a:pt x="792" y="580"/>
                  <a:pt x="792" y="581"/>
                </a:cubicBezTo>
                <a:cubicBezTo>
                  <a:pt x="790" y="581"/>
                  <a:pt x="788" y="582"/>
                  <a:pt x="787" y="584"/>
                </a:cubicBezTo>
                <a:cubicBezTo>
                  <a:pt x="789" y="585"/>
                  <a:pt x="788" y="587"/>
                  <a:pt x="789" y="590"/>
                </a:cubicBezTo>
                <a:cubicBezTo>
                  <a:pt x="790" y="590"/>
                  <a:pt x="792" y="590"/>
                  <a:pt x="794" y="590"/>
                </a:cubicBezTo>
                <a:close/>
                <a:moveTo>
                  <a:pt x="237" y="638"/>
                </a:moveTo>
                <a:cubicBezTo>
                  <a:pt x="237" y="640"/>
                  <a:pt x="237" y="642"/>
                  <a:pt x="237" y="644"/>
                </a:cubicBezTo>
                <a:cubicBezTo>
                  <a:pt x="238" y="646"/>
                  <a:pt x="241" y="645"/>
                  <a:pt x="242" y="646"/>
                </a:cubicBezTo>
                <a:cubicBezTo>
                  <a:pt x="242" y="646"/>
                  <a:pt x="242" y="647"/>
                  <a:pt x="243" y="647"/>
                </a:cubicBezTo>
                <a:cubicBezTo>
                  <a:pt x="244" y="647"/>
                  <a:pt x="246" y="648"/>
                  <a:pt x="248" y="646"/>
                </a:cubicBezTo>
                <a:cubicBezTo>
                  <a:pt x="248" y="644"/>
                  <a:pt x="248" y="641"/>
                  <a:pt x="248" y="639"/>
                </a:cubicBezTo>
                <a:cubicBezTo>
                  <a:pt x="244" y="639"/>
                  <a:pt x="241" y="639"/>
                  <a:pt x="237" y="638"/>
                </a:cubicBezTo>
                <a:close/>
                <a:moveTo>
                  <a:pt x="437" y="845"/>
                </a:moveTo>
                <a:cubicBezTo>
                  <a:pt x="435" y="846"/>
                  <a:pt x="433" y="845"/>
                  <a:pt x="431" y="846"/>
                </a:cubicBezTo>
                <a:cubicBezTo>
                  <a:pt x="431" y="848"/>
                  <a:pt x="430" y="848"/>
                  <a:pt x="429" y="848"/>
                </a:cubicBezTo>
                <a:cubicBezTo>
                  <a:pt x="431" y="850"/>
                  <a:pt x="430" y="851"/>
                  <a:pt x="429" y="852"/>
                </a:cubicBezTo>
                <a:cubicBezTo>
                  <a:pt x="430" y="854"/>
                  <a:pt x="431" y="854"/>
                  <a:pt x="433" y="853"/>
                </a:cubicBezTo>
                <a:cubicBezTo>
                  <a:pt x="434" y="853"/>
                  <a:pt x="434" y="851"/>
                  <a:pt x="434" y="851"/>
                </a:cubicBezTo>
                <a:cubicBezTo>
                  <a:pt x="435" y="851"/>
                  <a:pt x="436" y="851"/>
                  <a:pt x="436" y="851"/>
                </a:cubicBezTo>
                <a:cubicBezTo>
                  <a:pt x="437" y="850"/>
                  <a:pt x="437" y="848"/>
                  <a:pt x="439" y="848"/>
                </a:cubicBezTo>
                <a:cubicBezTo>
                  <a:pt x="439" y="848"/>
                  <a:pt x="440" y="847"/>
                  <a:pt x="440" y="847"/>
                </a:cubicBezTo>
                <a:cubicBezTo>
                  <a:pt x="442" y="844"/>
                  <a:pt x="445" y="842"/>
                  <a:pt x="445" y="839"/>
                </a:cubicBezTo>
                <a:cubicBezTo>
                  <a:pt x="444" y="838"/>
                  <a:pt x="442" y="840"/>
                  <a:pt x="441" y="838"/>
                </a:cubicBezTo>
                <a:cubicBezTo>
                  <a:pt x="440" y="840"/>
                  <a:pt x="441" y="841"/>
                  <a:pt x="441" y="842"/>
                </a:cubicBezTo>
                <a:cubicBezTo>
                  <a:pt x="438" y="841"/>
                  <a:pt x="438" y="844"/>
                  <a:pt x="437" y="845"/>
                </a:cubicBezTo>
                <a:close/>
                <a:moveTo>
                  <a:pt x="715" y="571"/>
                </a:moveTo>
                <a:cubicBezTo>
                  <a:pt x="714" y="572"/>
                  <a:pt x="713" y="571"/>
                  <a:pt x="713" y="572"/>
                </a:cubicBezTo>
                <a:cubicBezTo>
                  <a:pt x="713" y="573"/>
                  <a:pt x="713" y="573"/>
                  <a:pt x="713" y="574"/>
                </a:cubicBezTo>
                <a:cubicBezTo>
                  <a:pt x="715" y="574"/>
                  <a:pt x="717" y="574"/>
                  <a:pt x="720" y="574"/>
                </a:cubicBezTo>
                <a:cubicBezTo>
                  <a:pt x="720" y="574"/>
                  <a:pt x="721" y="573"/>
                  <a:pt x="721" y="572"/>
                </a:cubicBezTo>
                <a:cubicBezTo>
                  <a:pt x="721" y="571"/>
                  <a:pt x="720" y="570"/>
                  <a:pt x="720" y="569"/>
                </a:cubicBezTo>
                <a:cubicBezTo>
                  <a:pt x="721" y="567"/>
                  <a:pt x="723" y="568"/>
                  <a:pt x="725" y="567"/>
                </a:cubicBezTo>
                <a:cubicBezTo>
                  <a:pt x="720" y="566"/>
                  <a:pt x="716" y="563"/>
                  <a:pt x="712" y="566"/>
                </a:cubicBezTo>
                <a:cubicBezTo>
                  <a:pt x="712" y="567"/>
                  <a:pt x="712" y="568"/>
                  <a:pt x="712" y="569"/>
                </a:cubicBezTo>
                <a:cubicBezTo>
                  <a:pt x="713" y="570"/>
                  <a:pt x="715" y="568"/>
                  <a:pt x="715" y="571"/>
                </a:cubicBezTo>
                <a:close/>
                <a:moveTo>
                  <a:pt x="730" y="764"/>
                </a:moveTo>
                <a:cubicBezTo>
                  <a:pt x="729" y="765"/>
                  <a:pt x="727" y="765"/>
                  <a:pt x="726" y="766"/>
                </a:cubicBezTo>
                <a:cubicBezTo>
                  <a:pt x="726" y="767"/>
                  <a:pt x="726" y="768"/>
                  <a:pt x="726" y="770"/>
                </a:cubicBezTo>
                <a:cubicBezTo>
                  <a:pt x="728" y="771"/>
                  <a:pt x="730" y="772"/>
                  <a:pt x="732" y="774"/>
                </a:cubicBezTo>
                <a:cubicBezTo>
                  <a:pt x="734" y="774"/>
                  <a:pt x="736" y="774"/>
                  <a:pt x="737" y="774"/>
                </a:cubicBezTo>
                <a:cubicBezTo>
                  <a:pt x="737" y="772"/>
                  <a:pt x="737" y="771"/>
                  <a:pt x="737" y="769"/>
                </a:cubicBezTo>
                <a:cubicBezTo>
                  <a:pt x="734" y="769"/>
                  <a:pt x="733" y="765"/>
                  <a:pt x="730" y="764"/>
                </a:cubicBezTo>
                <a:close/>
                <a:moveTo>
                  <a:pt x="782" y="512"/>
                </a:moveTo>
                <a:cubicBezTo>
                  <a:pt x="782" y="513"/>
                  <a:pt x="782" y="514"/>
                  <a:pt x="782" y="515"/>
                </a:cubicBezTo>
                <a:cubicBezTo>
                  <a:pt x="783" y="515"/>
                  <a:pt x="784" y="516"/>
                  <a:pt x="785" y="517"/>
                </a:cubicBezTo>
                <a:cubicBezTo>
                  <a:pt x="786" y="518"/>
                  <a:pt x="785" y="519"/>
                  <a:pt x="786" y="520"/>
                </a:cubicBezTo>
                <a:cubicBezTo>
                  <a:pt x="786" y="521"/>
                  <a:pt x="787" y="521"/>
                  <a:pt x="788" y="521"/>
                </a:cubicBezTo>
                <a:cubicBezTo>
                  <a:pt x="788" y="522"/>
                  <a:pt x="790" y="523"/>
                  <a:pt x="790" y="524"/>
                </a:cubicBezTo>
                <a:cubicBezTo>
                  <a:pt x="791" y="524"/>
                  <a:pt x="792" y="522"/>
                  <a:pt x="792" y="521"/>
                </a:cubicBezTo>
                <a:cubicBezTo>
                  <a:pt x="792" y="519"/>
                  <a:pt x="794" y="520"/>
                  <a:pt x="794" y="518"/>
                </a:cubicBezTo>
                <a:cubicBezTo>
                  <a:pt x="794" y="517"/>
                  <a:pt x="797" y="517"/>
                  <a:pt x="797" y="516"/>
                </a:cubicBezTo>
                <a:cubicBezTo>
                  <a:pt x="797" y="515"/>
                  <a:pt x="797" y="515"/>
                  <a:pt x="797" y="515"/>
                </a:cubicBezTo>
                <a:cubicBezTo>
                  <a:pt x="795" y="514"/>
                  <a:pt x="795" y="516"/>
                  <a:pt x="794" y="517"/>
                </a:cubicBezTo>
                <a:cubicBezTo>
                  <a:pt x="793" y="516"/>
                  <a:pt x="793" y="516"/>
                  <a:pt x="792" y="516"/>
                </a:cubicBezTo>
                <a:cubicBezTo>
                  <a:pt x="792" y="516"/>
                  <a:pt x="792" y="517"/>
                  <a:pt x="792" y="517"/>
                </a:cubicBezTo>
                <a:cubicBezTo>
                  <a:pt x="790" y="517"/>
                  <a:pt x="789" y="517"/>
                  <a:pt x="787" y="517"/>
                </a:cubicBezTo>
                <a:cubicBezTo>
                  <a:pt x="788" y="515"/>
                  <a:pt x="788" y="515"/>
                  <a:pt x="790" y="515"/>
                </a:cubicBezTo>
                <a:cubicBezTo>
                  <a:pt x="790" y="515"/>
                  <a:pt x="791" y="515"/>
                  <a:pt x="791" y="514"/>
                </a:cubicBezTo>
                <a:cubicBezTo>
                  <a:pt x="790" y="514"/>
                  <a:pt x="790" y="513"/>
                  <a:pt x="789" y="512"/>
                </a:cubicBezTo>
                <a:cubicBezTo>
                  <a:pt x="786" y="512"/>
                  <a:pt x="784" y="512"/>
                  <a:pt x="782" y="512"/>
                </a:cubicBezTo>
                <a:close/>
                <a:moveTo>
                  <a:pt x="239" y="681"/>
                </a:moveTo>
                <a:cubicBezTo>
                  <a:pt x="241" y="680"/>
                  <a:pt x="242" y="680"/>
                  <a:pt x="244" y="680"/>
                </a:cubicBezTo>
                <a:cubicBezTo>
                  <a:pt x="244" y="681"/>
                  <a:pt x="244" y="682"/>
                  <a:pt x="244" y="684"/>
                </a:cubicBezTo>
                <a:cubicBezTo>
                  <a:pt x="245" y="684"/>
                  <a:pt x="247" y="684"/>
                  <a:pt x="248" y="683"/>
                </a:cubicBezTo>
                <a:cubicBezTo>
                  <a:pt x="247" y="682"/>
                  <a:pt x="248" y="681"/>
                  <a:pt x="249" y="680"/>
                </a:cubicBezTo>
                <a:cubicBezTo>
                  <a:pt x="250" y="679"/>
                  <a:pt x="250" y="678"/>
                  <a:pt x="249" y="677"/>
                </a:cubicBezTo>
                <a:cubicBezTo>
                  <a:pt x="248" y="677"/>
                  <a:pt x="247" y="677"/>
                  <a:pt x="246" y="677"/>
                </a:cubicBezTo>
                <a:cubicBezTo>
                  <a:pt x="246" y="677"/>
                  <a:pt x="246" y="676"/>
                  <a:pt x="246" y="676"/>
                </a:cubicBezTo>
                <a:cubicBezTo>
                  <a:pt x="244" y="674"/>
                  <a:pt x="242" y="674"/>
                  <a:pt x="239" y="674"/>
                </a:cubicBezTo>
                <a:cubicBezTo>
                  <a:pt x="239" y="675"/>
                  <a:pt x="238" y="676"/>
                  <a:pt x="237" y="676"/>
                </a:cubicBezTo>
                <a:cubicBezTo>
                  <a:pt x="237" y="678"/>
                  <a:pt x="237" y="680"/>
                  <a:pt x="239" y="681"/>
                </a:cubicBezTo>
                <a:close/>
                <a:moveTo>
                  <a:pt x="273" y="427"/>
                </a:moveTo>
                <a:cubicBezTo>
                  <a:pt x="273" y="426"/>
                  <a:pt x="274" y="426"/>
                  <a:pt x="274" y="426"/>
                </a:cubicBezTo>
                <a:cubicBezTo>
                  <a:pt x="274" y="425"/>
                  <a:pt x="273" y="424"/>
                  <a:pt x="272" y="424"/>
                </a:cubicBezTo>
                <a:cubicBezTo>
                  <a:pt x="270" y="424"/>
                  <a:pt x="268" y="424"/>
                  <a:pt x="265" y="424"/>
                </a:cubicBezTo>
                <a:cubicBezTo>
                  <a:pt x="264" y="423"/>
                  <a:pt x="264" y="422"/>
                  <a:pt x="263" y="421"/>
                </a:cubicBezTo>
                <a:cubicBezTo>
                  <a:pt x="262" y="421"/>
                  <a:pt x="261" y="421"/>
                  <a:pt x="261" y="421"/>
                </a:cubicBezTo>
                <a:cubicBezTo>
                  <a:pt x="260" y="420"/>
                  <a:pt x="260" y="419"/>
                  <a:pt x="259" y="418"/>
                </a:cubicBezTo>
                <a:cubicBezTo>
                  <a:pt x="258" y="420"/>
                  <a:pt x="258" y="422"/>
                  <a:pt x="257" y="423"/>
                </a:cubicBezTo>
                <a:cubicBezTo>
                  <a:pt x="258" y="424"/>
                  <a:pt x="259" y="425"/>
                  <a:pt x="260" y="425"/>
                </a:cubicBezTo>
                <a:cubicBezTo>
                  <a:pt x="262" y="424"/>
                  <a:pt x="263" y="424"/>
                  <a:pt x="264" y="426"/>
                </a:cubicBezTo>
                <a:cubicBezTo>
                  <a:pt x="264" y="426"/>
                  <a:pt x="263" y="427"/>
                  <a:pt x="263" y="427"/>
                </a:cubicBezTo>
                <a:cubicBezTo>
                  <a:pt x="266" y="427"/>
                  <a:pt x="267" y="431"/>
                  <a:pt x="270" y="429"/>
                </a:cubicBezTo>
                <a:cubicBezTo>
                  <a:pt x="270" y="427"/>
                  <a:pt x="272" y="428"/>
                  <a:pt x="273" y="427"/>
                </a:cubicBezTo>
                <a:close/>
                <a:moveTo>
                  <a:pt x="632" y="612"/>
                </a:moveTo>
                <a:cubicBezTo>
                  <a:pt x="632" y="612"/>
                  <a:pt x="632" y="612"/>
                  <a:pt x="633" y="612"/>
                </a:cubicBezTo>
                <a:cubicBezTo>
                  <a:pt x="632" y="615"/>
                  <a:pt x="635" y="616"/>
                  <a:pt x="636" y="619"/>
                </a:cubicBezTo>
                <a:cubicBezTo>
                  <a:pt x="636" y="617"/>
                  <a:pt x="638" y="617"/>
                  <a:pt x="638" y="615"/>
                </a:cubicBezTo>
                <a:cubicBezTo>
                  <a:pt x="637" y="614"/>
                  <a:pt x="636" y="613"/>
                  <a:pt x="635" y="612"/>
                </a:cubicBezTo>
                <a:cubicBezTo>
                  <a:pt x="635" y="610"/>
                  <a:pt x="635" y="608"/>
                  <a:pt x="634" y="606"/>
                </a:cubicBezTo>
                <a:cubicBezTo>
                  <a:pt x="634" y="606"/>
                  <a:pt x="634" y="606"/>
                  <a:pt x="634" y="606"/>
                </a:cubicBezTo>
                <a:cubicBezTo>
                  <a:pt x="634" y="606"/>
                  <a:pt x="634" y="607"/>
                  <a:pt x="633" y="607"/>
                </a:cubicBezTo>
                <a:cubicBezTo>
                  <a:pt x="632" y="605"/>
                  <a:pt x="630" y="605"/>
                  <a:pt x="629" y="603"/>
                </a:cubicBezTo>
                <a:cubicBezTo>
                  <a:pt x="628" y="605"/>
                  <a:pt x="629" y="607"/>
                  <a:pt x="628" y="608"/>
                </a:cubicBezTo>
                <a:cubicBezTo>
                  <a:pt x="627" y="608"/>
                  <a:pt x="626" y="608"/>
                  <a:pt x="624" y="608"/>
                </a:cubicBezTo>
                <a:cubicBezTo>
                  <a:pt x="625" y="609"/>
                  <a:pt x="623" y="610"/>
                  <a:pt x="623" y="611"/>
                </a:cubicBezTo>
                <a:cubicBezTo>
                  <a:pt x="625" y="612"/>
                  <a:pt x="623" y="614"/>
                  <a:pt x="626" y="614"/>
                </a:cubicBezTo>
                <a:cubicBezTo>
                  <a:pt x="628" y="614"/>
                  <a:pt x="626" y="611"/>
                  <a:pt x="627" y="610"/>
                </a:cubicBezTo>
                <a:cubicBezTo>
                  <a:pt x="628" y="610"/>
                  <a:pt x="629" y="610"/>
                  <a:pt x="630" y="610"/>
                </a:cubicBezTo>
                <a:cubicBezTo>
                  <a:pt x="630" y="611"/>
                  <a:pt x="630" y="611"/>
                  <a:pt x="630" y="612"/>
                </a:cubicBezTo>
                <a:cubicBezTo>
                  <a:pt x="631" y="612"/>
                  <a:pt x="632" y="612"/>
                  <a:pt x="632" y="612"/>
                </a:cubicBezTo>
                <a:close/>
                <a:moveTo>
                  <a:pt x="721" y="505"/>
                </a:moveTo>
                <a:cubicBezTo>
                  <a:pt x="720" y="506"/>
                  <a:pt x="719" y="507"/>
                  <a:pt x="718" y="507"/>
                </a:cubicBezTo>
                <a:cubicBezTo>
                  <a:pt x="718" y="509"/>
                  <a:pt x="719" y="510"/>
                  <a:pt x="719" y="511"/>
                </a:cubicBezTo>
                <a:cubicBezTo>
                  <a:pt x="724" y="512"/>
                  <a:pt x="729" y="510"/>
                  <a:pt x="734" y="510"/>
                </a:cubicBezTo>
                <a:cubicBezTo>
                  <a:pt x="734" y="509"/>
                  <a:pt x="734" y="509"/>
                  <a:pt x="734" y="508"/>
                </a:cubicBezTo>
                <a:cubicBezTo>
                  <a:pt x="731" y="508"/>
                  <a:pt x="729" y="505"/>
                  <a:pt x="727" y="504"/>
                </a:cubicBezTo>
                <a:cubicBezTo>
                  <a:pt x="725" y="506"/>
                  <a:pt x="723" y="505"/>
                  <a:pt x="721" y="505"/>
                </a:cubicBezTo>
                <a:close/>
                <a:moveTo>
                  <a:pt x="420" y="104"/>
                </a:moveTo>
                <a:cubicBezTo>
                  <a:pt x="420" y="102"/>
                  <a:pt x="419" y="101"/>
                  <a:pt x="418" y="100"/>
                </a:cubicBezTo>
                <a:cubicBezTo>
                  <a:pt x="418" y="98"/>
                  <a:pt x="416" y="97"/>
                  <a:pt x="415" y="96"/>
                </a:cubicBezTo>
                <a:cubicBezTo>
                  <a:pt x="415" y="96"/>
                  <a:pt x="414" y="96"/>
                  <a:pt x="413" y="96"/>
                </a:cubicBezTo>
                <a:cubicBezTo>
                  <a:pt x="413" y="97"/>
                  <a:pt x="413" y="98"/>
                  <a:pt x="412" y="99"/>
                </a:cubicBezTo>
                <a:cubicBezTo>
                  <a:pt x="412" y="100"/>
                  <a:pt x="412" y="102"/>
                  <a:pt x="412" y="103"/>
                </a:cubicBezTo>
                <a:cubicBezTo>
                  <a:pt x="414" y="106"/>
                  <a:pt x="415" y="108"/>
                  <a:pt x="417" y="110"/>
                </a:cubicBezTo>
                <a:cubicBezTo>
                  <a:pt x="419" y="108"/>
                  <a:pt x="420" y="106"/>
                  <a:pt x="420" y="104"/>
                </a:cubicBezTo>
                <a:close/>
                <a:moveTo>
                  <a:pt x="666" y="598"/>
                </a:moveTo>
                <a:cubicBezTo>
                  <a:pt x="663" y="598"/>
                  <a:pt x="660" y="597"/>
                  <a:pt x="658" y="595"/>
                </a:cubicBezTo>
                <a:cubicBezTo>
                  <a:pt x="656" y="593"/>
                  <a:pt x="655" y="593"/>
                  <a:pt x="653" y="594"/>
                </a:cubicBezTo>
                <a:cubicBezTo>
                  <a:pt x="653" y="595"/>
                  <a:pt x="654" y="594"/>
                  <a:pt x="654" y="595"/>
                </a:cubicBezTo>
                <a:cubicBezTo>
                  <a:pt x="655" y="596"/>
                  <a:pt x="655" y="597"/>
                  <a:pt x="656" y="597"/>
                </a:cubicBezTo>
                <a:cubicBezTo>
                  <a:pt x="656" y="598"/>
                  <a:pt x="655" y="598"/>
                  <a:pt x="655" y="599"/>
                </a:cubicBezTo>
                <a:cubicBezTo>
                  <a:pt x="657" y="601"/>
                  <a:pt x="660" y="601"/>
                  <a:pt x="661" y="603"/>
                </a:cubicBezTo>
                <a:cubicBezTo>
                  <a:pt x="662" y="603"/>
                  <a:pt x="664" y="603"/>
                  <a:pt x="665" y="603"/>
                </a:cubicBezTo>
                <a:cubicBezTo>
                  <a:pt x="666" y="602"/>
                  <a:pt x="667" y="601"/>
                  <a:pt x="668" y="601"/>
                </a:cubicBezTo>
                <a:cubicBezTo>
                  <a:pt x="668" y="599"/>
                  <a:pt x="667" y="599"/>
                  <a:pt x="666" y="598"/>
                </a:cubicBezTo>
                <a:close/>
                <a:moveTo>
                  <a:pt x="531" y="294"/>
                </a:moveTo>
                <a:cubicBezTo>
                  <a:pt x="533" y="294"/>
                  <a:pt x="534" y="296"/>
                  <a:pt x="536" y="297"/>
                </a:cubicBezTo>
                <a:cubicBezTo>
                  <a:pt x="536" y="299"/>
                  <a:pt x="533" y="301"/>
                  <a:pt x="536" y="303"/>
                </a:cubicBezTo>
                <a:cubicBezTo>
                  <a:pt x="538" y="301"/>
                  <a:pt x="538" y="299"/>
                  <a:pt x="538" y="297"/>
                </a:cubicBezTo>
                <a:cubicBezTo>
                  <a:pt x="539" y="297"/>
                  <a:pt x="539" y="297"/>
                  <a:pt x="540" y="296"/>
                </a:cubicBezTo>
                <a:cubicBezTo>
                  <a:pt x="539" y="295"/>
                  <a:pt x="538" y="295"/>
                  <a:pt x="537" y="294"/>
                </a:cubicBezTo>
                <a:cubicBezTo>
                  <a:pt x="537" y="293"/>
                  <a:pt x="536" y="291"/>
                  <a:pt x="537" y="291"/>
                </a:cubicBezTo>
                <a:cubicBezTo>
                  <a:pt x="539" y="289"/>
                  <a:pt x="537" y="287"/>
                  <a:pt x="536" y="285"/>
                </a:cubicBezTo>
                <a:cubicBezTo>
                  <a:pt x="532" y="289"/>
                  <a:pt x="531" y="290"/>
                  <a:pt x="531" y="294"/>
                </a:cubicBezTo>
                <a:close/>
                <a:moveTo>
                  <a:pt x="166" y="171"/>
                </a:moveTo>
                <a:cubicBezTo>
                  <a:pt x="165" y="171"/>
                  <a:pt x="164" y="171"/>
                  <a:pt x="163" y="172"/>
                </a:cubicBezTo>
                <a:cubicBezTo>
                  <a:pt x="163" y="173"/>
                  <a:pt x="163" y="174"/>
                  <a:pt x="163" y="175"/>
                </a:cubicBezTo>
                <a:cubicBezTo>
                  <a:pt x="163" y="175"/>
                  <a:pt x="162" y="176"/>
                  <a:pt x="161" y="176"/>
                </a:cubicBezTo>
                <a:cubicBezTo>
                  <a:pt x="162" y="179"/>
                  <a:pt x="160" y="181"/>
                  <a:pt x="160" y="183"/>
                </a:cubicBezTo>
                <a:cubicBezTo>
                  <a:pt x="160" y="184"/>
                  <a:pt x="159" y="184"/>
                  <a:pt x="158" y="184"/>
                </a:cubicBezTo>
                <a:cubicBezTo>
                  <a:pt x="159" y="186"/>
                  <a:pt x="157" y="188"/>
                  <a:pt x="157" y="190"/>
                </a:cubicBezTo>
                <a:cubicBezTo>
                  <a:pt x="157" y="190"/>
                  <a:pt x="156" y="190"/>
                  <a:pt x="155" y="190"/>
                </a:cubicBezTo>
                <a:cubicBezTo>
                  <a:pt x="157" y="191"/>
                  <a:pt x="156" y="193"/>
                  <a:pt x="157" y="194"/>
                </a:cubicBezTo>
                <a:cubicBezTo>
                  <a:pt x="157" y="194"/>
                  <a:pt x="157" y="194"/>
                  <a:pt x="157" y="194"/>
                </a:cubicBezTo>
                <a:cubicBezTo>
                  <a:pt x="157" y="193"/>
                  <a:pt x="158" y="193"/>
                  <a:pt x="158" y="192"/>
                </a:cubicBezTo>
                <a:cubicBezTo>
                  <a:pt x="158" y="192"/>
                  <a:pt x="159" y="192"/>
                  <a:pt x="159" y="192"/>
                </a:cubicBezTo>
                <a:cubicBezTo>
                  <a:pt x="159" y="190"/>
                  <a:pt x="161" y="188"/>
                  <a:pt x="161" y="187"/>
                </a:cubicBezTo>
                <a:cubicBezTo>
                  <a:pt x="161" y="186"/>
                  <a:pt x="162" y="186"/>
                  <a:pt x="162" y="186"/>
                </a:cubicBezTo>
                <a:cubicBezTo>
                  <a:pt x="162" y="186"/>
                  <a:pt x="162" y="185"/>
                  <a:pt x="162" y="185"/>
                </a:cubicBezTo>
                <a:cubicBezTo>
                  <a:pt x="163" y="183"/>
                  <a:pt x="164" y="180"/>
                  <a:pt x="165" y="177"/>
                </a:cubicBezTo>
                <a:cubicBezTo>
                  <a:pt x="165" y="177"/>
                  <a:pt x="165" y="177"/>
                  <a:pt x="166" y="177"/>
                </a:cubicBezTo>
                <a:cubicBezTo>
                  <a:pt x="166" y="175"/>
                  <a:pt x="166" y="173"/>
                  <a:pt x="166" y="171"/>
                </a:cubicBezTo>
                <a:close/>
                <a:moveTo>
                  <a:pt x="409" y="689"/>
                </a:moveTo>
                <a:cubicBezTo>
                  <a:pt x="411" y="689"/>
                  <a:pt x="411" y="688"/>
                  <a:pt x="413" y="687"/>
                </a:cubicBezTo>
                <a:cubicBezTo>
                  <a:pt x="413" y="687"/>
                  <a:pt x="412" y="687"/>
                  <a:pt x="412" y="686"/>
                </a:cubicBezTo>
                <a:cubicBezTo>
                  <a:pt x="413" y="686"/>
                  <a:pt x="413" y="685"/>
                  <a:pt x="414" y="685"/>
                </a:cubicBezTo>
                <a:cubicBezTo>
                  <a:pt x="414" y="682"/>
                  <a:pt x="413" y="681"/>
                  <a:pt x="413" y="679"/>
                </a:cubicBezTo>
                <a:cubicBezTo>
                  <a:pt x="410" y="679"/>
                  <a:pt x="408" y="679"/>
                  <a:pt x="405" y="679"/>
                </a:cubicBezTo>
                <a:cubicBezTo>
                  <a:pt x="405" y="681"/>
                  <a:pt x="405" y="682"/>
                  <a:pt x="405" y="684"/>
                </a:cubicBezTo>
                <a:cubicBezTo>
                  <a:pt x="406" y="684"/>
                  <a:pt x="406" y="684"/>
                  <a:pt x="407" y="684"/>
                </a:cubicBezTo>
                <a:cubicBezTo>
                  <a:pt x="407" y="686"/>
                  <a:pt x="406" y="688"/>
                  <a:pt x="409" y="689"/>
                </a:cubicBezTo>
                <a:close/>
                <a:moveTo>
                  <a:pt x="358" y="130"/>
                </a:moveTo>
                <a:cubicBezTo>
                  <a:pt x="361" y="130"/>
                  <a:pt x="361" y="133"/>
                  <a:pt x="362" y="134"/>
                </a:cubicBezTo>
                <a:cubicBezTo>
                  <a:pt x="363" y="135"/>
                  <a:pt x="365" y="136"/>
                  <a:pt x="367" y="136"/>
                </a:cubicBezTo>
                <a:cubicBezTo>
                  <a:pt x="367" y="136"/>
                  <a:pt x="369" y="137"/>
                  <a:pt x="370" y="136"/>
                </a:cubicBezTo>
                <a:cubicBezTo>
                  <a:pt x="370" y="136"/>
                  <a:pt x="371" y="135"/>
                  <a:pt x="370" y="134"/>
                </a:cubicBezTo>
                <a:cubicBezTo>
                  <a:pt x="369" y="134"/>
                  <a:pt x="368" y="134"/>
                  <a:pt x="367" y="134"/>
                </a:cubicBezTo>
                <a:cubicBezTo>
                  <a:pt x="367" y="132"/>
                  <a:pt x="366" y="131"/>
                  <a:pt x="365" y="130"/>
                </a:cubicBezTo>
                <a:cubicBezTo>
                  <a:pt x="365" y="129"/>
                  <a:pt x="365" y="128"/>
                  <a:pt x="365" y="127"/>
                </a:cubicBezTo>
                <a:cubicBezTo>
                  <a:pt x="365" y="126"/>
                  <a:pt x="366" y="126"/>
                  <a:pt x="365" y="125"/>
                </a:cubicBezTo>
                <a:cubicBezTo>
                  <a:pt x="365" y="125"/>
                  <a:pt x="365" y="124"/>
                  <a:pt x="364" y="124"/>
                </a:cubicBezTo>
                <a:cubicBezTo>
                  <a:pt x="363" y="126"/>
                  <a:pt x="361" y="126"/>
                  <a:pt x="359" y="127"/>
                </a:cubicBezTo>
                <a:cubicBezTo>
                  <a:pt x="359" y="128"/>
                  <a:pt x="360" y="128"/>
                  <a:pt x="361" y="129"/>
                </a:cubicBezTo>
                <a:cubicBezTo>
                  <a:pt x="360" y="130"/>
                  <a:pt x="359" y="130"/>
                  <a:pt x="358" y="130"/>
                </a:cubicBezTo>
                <a:close/>
                <a:moveTo>
                  <a:pt x="482" y="247"/>
                </a:moveTo>
                <a:cubicBezTo>
                  <a:pt x="483" y="248"/>
                  <a:pt x="483" y="249"/>
                  <a:pt x="484" y="249"/>
                </a:cubicBezTo>
                <a:cubicBezTo>
                  <a:pt x="484" y="251"/>
                  <a:pt x="484" y="252"/>
                  <a:pt x="484" y="253"/>
                </a:cubicBezTo>
                <a:cubicBezTo>
                  <a:pt x="484" y="254"/>
                  <a:pt x="485" y="254"/>
                  <a:pt x="485" y="255"/>
                </a:cubicBezTo>
                <a:cubicBezTo>
                  <a:pt x="486" y="255"/>
                  <a:pt x="488" y="255"/>
                  <a:pt x="489" y="255"/>
                </a:cubicBezTo>
                <a:cubicBezTo>
                  <a:pt x="490" y="254"/>
                  <a:pt x="491" y="253"/>
                  <a:pt x="492" y="252"/>
                </a:cubicBezTo>
                <a:cubicBezTo>
                  <a:pt x="491" y="251"/>
                  <a:pt x="490" y="250"/>
                  <a:pt x="490" y="249"/>
                </a:cubicBezTo>
                <a:cubicBezTo>
                  <a:pt x="490" y="247"/>
                  <a:pt x="489" y="246"/>
                  <a:pt x="488" y="244"/>
                </a:cubicBezTo>
                <a:cubicBezTo>
                  <a:pt x="487" y="246"/>
                  <a:pt x="486" y="245"/>
                  <a:pt x="485" y="245"/>
                </a:cubicBezTo>
                <a:cubicBezTo>
                  <a:pt x="484" y="246"/>
                  <a:pt x="483" y="247"/>
                  <a:pt x="482" y="247"/>
                </a:cubicBezTo>
                <a:close/>
                <a:moveTo>
                  <a:pt x="768" y="236"/>
                </a:moveTo>
                <a:cubicBezTo>
                  <a:pt x="770" y="234"/>
                  <a:pt x="772" y="232"/>
                  <a:pt x="774" y="230"/>
                </a:cubicBezTo>
                <a:cubicBezTo>
                  <a:pt x="775" y="229"/>
                  <a:pt x="775" y="229"/>
                  <a:pt x="775" y="228"/>
                </a:cubicBezTo>
                <a:cubicBezTo>
                  <a:pt x="773" y="228"/>
                  <a:pt x="771" y="228"/>
                  <a:pt x="769" y="228"/>
                </a:cubicBezTo>
                <a:cubicBezTo>
                  <a:pt x="769" y="230"/>
                  <a:pt x="767" y="231"/>
                  <a:pt x="765" y="231"/>
                </a:cubicBezTo>
                <a:cubicBezTo>
                  <a:pt x="765" y="232"/>
                  <a:pt x="765" y="232"/>
                  <a:pt x="765" y="233"/>
                </a:cubicBezTo>
                <a:cubicBezTo>
                  <a:pt x="761" y="233"/>
                  <a:pt x="763" y="237"/>
                  <a:pt x="761" y="239"/>
                </a:cubicBezTo>
                <a:cubicBezTo>
                  <a:pt x="762" y="240"/>
                  <a:pt x="763" y="239"/>
                  <a:pt x="764" y="239"/>
                </a:cubicBezTo>
                <a:cubicBezTo>
                  <a:pt x="764" y="238"/>
                  <a:pt x="765" y="236"/>
                  <a:pt x="768" y="236"/>
                </a:cubicBezTo>
                <a:close/>
                <a:moveTo>
                  <a:pt x="821" y="485"/>
                </a:moveTo>
                <a:cubicBezTo>
                  <a:pt x="823" y="485"/>
                  <a:pt x="826" y="485"/>
                  <a:pt x="829" y="485"/>
                </a:cubicBezTo>
                <a:cubicBezTo>
                  <a:pt x="831" y="484"/>
                  <a:pt x="832" y="483"/>
                  <a:pt x="833" y="482"/>
                </a:cubicBezTo>
                <a:cubicBezTo>
                  <a:pt x="833" y="481"/>
                  <a:pt x="831" y="481"/>
                  <a:pt x="831" y="480"/>
                </a:cubicBezTo>
                <a:cubicBezTo>
                  <a:pt x="827" y="480"/>
                  <a:pt x="824" y="480"/>
                  <a:pt x="820" y="480"/>
                </a:cubicBezTo>
                <a:cubicBezTo>
                  <a:pt x="819" y="483"/>
                  <a:pt x="819" y="483"/>
                  <a:pt x="821" y="485"/>
                </a:cubicBezTo>
                <a:close/>
                <a:moveTo>
                  <a:pt x="230" y="537"/>
                </a:moveTo>
                <a:cubicBezTo>
                  <a:pt x="231" y="536"/>
                  <a:pt x="231" y="536"/>
                  <a:pt x="232" y="535"/>
                </a:cubicBezTo>
                <a:cubicBezTo>
                  <a:pt x="233" y="535"/>
                  <a:pt x="234" y="535"/>
                  <a:pt x="235" y="534"/>
                </a:cubicBezTo>
                <a:cubicBezTo>
                  <a:pt x="232" y="534"/>
                  <a:pt x="231" y="532"/>
                  <a:pt x="231" y="530"/>
                </a:cubicBezTo>
                <a:cubicBezTo>
                  <a:pt x="230" y="530"/>
                  <a:pt x="229" y="530"/>
                  <a:pt x="228" y="530"/>
                </a:cubicBezTo>
                <a:cubicBezTo>
                  <a:pt x="227" y="529"/>
                  <a:pt x="226" y="528"/>
                  <a:pt x="224" y="528"/>
                </a:cubicBezTo>
                <a:cubicBezTo>
                  <a:pt x="224" y="529"/>
                  <a:pt x="223" y="528"/>
                  <a:pt x="222" y="529"/>
                </a:cubicBezTo>
                <a:cubicBezTo>
                  <a:pt x="222" y="529"/>
                  <a:pt x="222" y="530"/>
                  <a:pt x="222" y="530"/>
                </a:cubicBezTo>
                <a:cubicBezTo>
                  <a:pt x="222" y="533"/>
                  <a:pt x="226" y="533"/>
                  <a:pt x="227" y="535"/>
                </a:cubicBezTo>
                <a:cubicBezTo>
                  <a:pt x="226" y="536"/>
                  <a:pt x="226" y="536"/>
                  <a:pt x="225" y="537"/>
                </a:cubicBezTo>
                <a:cubicBezTo>
                  <a:pt x="227" y="537"/>
                  <a:pt x="229" y="537"/>
                  <a:pt x="230" y="537"/>
                </a:cubicBezTo>
                <a:close/>
                <a:moveTo>
                  <a:pt x="531" y="275"/>
                </a:moveTo>
                <a:cubicBezTo>
                  <a:pt x="530" y="278"/>
                  <a:pt x="532" y="281"/>
                  <a:pt x="532" y="283"/>
                </a:cubicBezTo>
                <a:cubicBezTo>
                  <a:pt x="534" y="283"/>
                  <a:pt x="535" y="283"/>
                  <a:pt x="537" y="283"/>
                </a:cubicBezTo>
                <a:cubicBezTo>
                  <a:pt x="537" y="282"/>
                  <a:pt x="537" y="281"/>
                  <a:pt x="537" y="281"/>
                </a:cubicBezTo>
                <a:cubicBezTo>
                  <a:pt x="536" y="279"/>
                  <a:pt x="535" y="279"/>
                  <a:pt x="535" y="277"/>
                </a:cubicBezTo>
                <a:cubicBezTo>
                  <a:pt x="536" y="275"/>
                  <a:pt x="540" y="276"/>
                  <a:pt x="541" y="272"/>
                </a:cubicBezTo>
                <a:cubicBezTo>
                  <a:pt x="539" y="272"/>
                  <a:pt x="538" y="272"/>
                  <a:pt x="536" y="272"/>
                </a:cubicBezTo>
                <a:cubicBezTo>
                  <a:pt x="536" y="272"/>
                  <a:pt x="536" y="273"/>
                  <a:pt x="536" y="273"/>
                </a:cubicBezTo>
                <a:cubicBezTo>
                  <a:pt x="534" y="274"/>
                  <a:pt x="532" y="274"/>
                  <a:pt x="531" y="275"/>
                </a:cubicBezTo>
                <a:close/>
                <a:moveTo>
                  <a:pt x="413" y="153"/>
                </a:moveTo>
                <a:cubicBezTo>
                  <a:pt x="413" y="153"/>
                  <a:pt x="412" y="154"/>
                  <a:pt x="412" y="154"/>
                </a:cubicBezTo>
                <a:cubicBezTo>
                  <a:pt x="412" y="155"/>
                  <a:pt x="412" y="156"/>
                  <a:pt x="412" y="157"/>
                </a:cubicBezTo>
                <a:cubicBezTo>
                  <a:pt x="413" y="157"/>
                  <a:pt x="413" y="157"/>
                  <a:pt x="414" y="157"/>
                </a:cubicBezTo>
                <a:cubicBezTo>
                  <a:pt x="414" y="158"/>
                  <a:pt x="414" y="159"/>
                  <a:pt x="414" y="161"/>
                </a:cubicBezTo>
                <a:cubicBezTo>
                  <a:pt x="413" y="161"/>
                  <a:pt x="412" y="161"/>
                  <a:pt x="412" y="162"/>
                </a:cubicBezTo>
                <a:cubicBezTo>
                  <a:pt x="412" y="163"/>
                  <a:pt x="412" y="165"/>
                  <a:pt x="412" y="166"/>
                </a:cubicBezTo>
                <a:cubicBezTo>
                  <a:pt x="413" y="166"/>
                  <a:pt x="413" y="167"/>
                  <a:pt x="413" y="167"/>
                </a:cubicBezTo>
                <a:cubicBezTo>
                  <a:pt x="414" y="166"/>
                  <a:pt x="415" y="164"/>
                  <a:pt x="416" y="163"/>
                </a:cubicBezTo>
                <a:cubicBezTo>
                  <a:pt x="416" y="163"/>
                  <a:pt x="415" y="164"/>
                  <a:pt x="415" y="162"/>
                </a:cubicBezTo>
                <a:cubicBezTo>
                  <a:pt x="415" y="161"/>
                  <a:pt x="417" y="160"/>
                  <a:pt x="418" y="159"/>
                </a:cubicBezTo>
                <a:cubicBezTo>
                  <a:pt x="418" y="158"/>
                  <a:pt x="418" y="158"/>
                  <a:pt x="418" y="157"/>
                </a:cubicBezTo>
                <a:cubicBezTo>
                  <a:pt x="418" y="157"/>
                  <a:pt x="420" y="157"/>
                  <a:pt x="420" y="155"/>
                </a:cubicBezTo>
                <a:cubicBezTo>
                  <a:pt x="417" y="155"/>
                  <a:pt x="416" y="153"/>
                  <a:pt x="413" y="153"/>
                </a:cubicBezTo>
                <a:close/>
                <a:moveTo>
                  <a:pt x="788" y="169"/>
                </a:moveTo>
                <a:cubicBezTo>
                  <a:pt x="788" y="168"/>
                  <a:pt x="788" y="168"/>
                  <a:pt x="789" y="167"/>
                </a:cubicBezTo>
                <a:cubicBezTo>
                  <a:pt x="791" y="168"/>
                  <a:pt x="793" y="167"/>
                  <a:pt x="794" y="166"/>
                </a:cubicBezTo>
                <a:cubicBezTo>
                  <a:pt x="794" y="164"/>
                  <a:pt x="794" y="162"/>
                  <a:pt x="794" y="161"/>
                </a:cubicBezTo>
                <a:cubicBezTo>
                  <a:pt x="792" y="160"/>
                  <a:pt x="790" y="162"/>
                  <a:pt x="788" y="162"/>
                </a:cubicBezTo>
                <a:cubicBezTo>
                  <a:pt x="789" y="164"/>
                  <a:pt x="786" y="163"/>
                  <a:pt x="786" y="165"/>
                </a:cubicBezTo>
                <a:cubicBezTo>
                  <a:pt x="786" y="167"/>
                  <a:pt x="783" y="166"/>
                  <a:pt x="782" y="168"/>
                </a:cubicBezTo>
                <a:cubicBezTo>
                  <a:pt x="782" y="169"/>
                  <a:pt x="783" y="169"/>
                  <a:pt x="784" y="170"/>
                </a:cubicBezTo>
                <a:cubicBezTo>
                  <a:pt x="785" y="169"/>
                  <a:pt x="787" y="170"/>
                  <a:pt x="788" y="169"/>
                </a:cubicBezTo>
                <a:close/>
                <a:moveTo>
                  <a:pt x="531" y="727"/>
                </a:moveTo>
                <a:cubicBezTo>
                  <a:pt x="532" y="727"/>
                  <a:pt x="533" y="727"/>
                  <a:pt x="534" y="727"/>
                </a:cubicBezTo>
                <a:cubicBezTo>
                  <a:pt x="534" y="725"/>
                  <a:pt x="534" y="723"/>
                  <a:pt x="533" y="722"/>
                </a:cubicBezTo>
                <a:cubicBezTo>
                  <a:pt x="534" y="721"/>
                  <a:pt x="534" y="720"/>
                  <a:pt x="534" y="719"/>
                </a:cubicBezTo>
                <a:cubicBezTo>
                  <a:pt x="533" y="717"/>
                  <a:pt x="531" y="718"/>
                  <a:pt x="530" y="717"/>
                </a:cubicBezTo>
                <a:cubicBezTo>
                  <a:pt x="530" y="716"/>
                  <a:pt x="530" y="715"/>
                  <a:pt x="529" y="715"/>
                </a:cubicBezTo>
                <a:cubicBezTo>
                  <a:pt x="527" y="716"/>
                  <a:pt x="529" y="718"/>
                  <a:pt x="528" y="718"/>
                </a:cubicBezTo>
                <a:cubicBezTo>
                  <a:pt x="527" y="719"/>
                  <a:pt x="526" y="718"/>
                  <a:pt x="525" y="719"/>
                </a:cubicBezTo>
                <a:cubicBezTo>
                  <a:pt x="525" y="720"/>
                  <a:pt x="526" y="720"/>
                  <a:pt x="526" y="721"/>
                </a:cubicBezTo>
                <a:cubicBezTo>
                  <a:pt x="526" y="721"/>
                  <a:pt x="527" y="721"/>
                  <a:pt x="528" y="721"/>
                </a:cubicBezTo>
                <a:cubicBezTo>
                  <a:pt x="528" y="724"/>
                  <a:pt x="530" y="726"/>
                  <a:pt x="531" y="727"/>
                </a:cubicBezTo>
                <a:close/>
                <a:moveTo>
                  <a:pt x="729" y="571"/>
                </a:moveTo>
                <a:cubicBezTo>
                  <a:pt x="728" y="574"/>
                  <a:pt x="727" y="576"/>
                  <a:pt x="727" y="578"/>
                </a:cubicBezTo>
                <a:cubicBezTo>
                  <a:pt x="728" y="578"/>
                  <a:pt x="729" y="579"/>
                  <a:pt x="729" y="580"/>
                </a:cubicBezTo>
                <a:cubicBezTo>
                  <a:pt x="730" y="580"/>
                  <a:pt x="732" y="579"/>
                  <a:pt x="733" y="581"/>
                </a:cubicBezTo>
                <a:cubicBezTo>
                  <a:pt x="734" y="580"/>
                  <a:pt x="735" y="580"/>
                  <a:pt x="735" y="580"/>
                </a:cubicBezTo>
                <a:cubicBezTo>
                  <a:pt x="735" y="579"/>
                  <a:pt x="735" y="577"/>
                  <a:pt x="736" y="577"/>
                </a:cubicBezTo>
                <a:cubicBezTo>
                  <a:pt x="734" y="575"/>
                  <a:pt x="732" y="572"/>
                  <a:pt x="729" y="571"/>
                </a:cubicBezTo>
                <a:close/>
                <a:moveTo>
                  <a:pt x="558" y="708"/>
                </a:moveTo>
                <a:cubicBezTo>
                  <a:pt x="556" y="705"/>
                  <a:pt x="557" y="702"/>
                  <a:pt x="557" y="699"/>
                </a:cubicBezTo>
                <a:cubicBezTo>
                  <a:pt x="554" y="698"/>
                  <a:pt x="552" y="697"/>
                  <a:pt x="551" y="694"/>
                </a:cubicBezTo>
                <a:cubicBezTo>
                  <a:pt x="550" y="694"/>
                  <a:pt x="549" y="694"/>
                  <a:pt x="548" y="695"/>
                </a:cubicBezTo>
                <a:cubicBezTo>
                  <a:pt x="549" y="697"/>
                  <a:pt x="548" y="698"/>
                  <a:pt x="551" y="698"/>
                </a:cubicBezTo>
                <a:cubicBezTo>
                  <a:pt x="552" y="698"/>
                  <a:pt x="552" y="701"/>
                  <a:pt x="554" y="700"/>
                </a:cubicBezTo>
                <a:cubicBezTo>
                  <a:pt x="554" y="703"/>
                  <a:pt x="556" y="705"/>
                  <a:pt x="556" y="708"/>
                </a:cubicBezTo>
                <a:cubicBezTo>
                  <a:pt x="557" y="709"/>
                  <a:pt x="558" y="710"/>
                  <a:pt x="558" y="711"/>
                </a:cubicBezTo>
                <a:cubicBezTo>
                  <a:pt x="560" y="711"/>
                  <a:pt x="562" y="711"/>
                  <a:pt x="564" y="711"/>
                </a:cubicBezTo>
                <a:cubicBezTo>
                  <a:pt x="562" y="708"/>
                  <a:pt x="560" y="708"/>
                  <a:pt x="558" y="708"/>
                </a:cubicBezTo>
                <a:close/>
                <a:moveTo>
                  <a:pt x="422" y="66"/>
                </a:moveTo>
                <a:cubicBezTo>
                  <a:pt x="421" y="64"/>
                  <a:pt x="420" y="63"/>
                  <a:pt x="419" y="61"/>
                </a:cubicBezTo>
                <a:cubicBezTo>
                  <a:pt x="418" y="61"/>
                  <a:pt x="417" y="61"/>
                  <a:pt x="416" y="61"/>
                </a:cubicBezTo>
                <a:cubicBezTo>
                  <a:pt x="414" y="63"/>
                  <a:pt x="415" y="66"/>
                  <a:pt x="415" y="69"/>
                </a:cubicBezTo>
                <a:cubicBezTo>
                  <a:pt x="417" y="70"/>
                  <a:pt x="419" y="71"/>
                  <a:pt x="421" y="69"/>
                </a:cubicBezTo>
                <a:cubicBezTo>
                  <a:pt x="422" y="68"/>
                  <a:pt x="421" y="67"/>
                  <a:pt x="422" y="66"/>
                </a:cubicBezTo>
                <a:close/>
                <a:moveTo>
                  <a:pt x="779" y="573"/>
                </a:moveTo>
                <a:cubicBezTo>
                  <a:pt x="780" y="574"/>
                  <a:pt x="781" y="575"/>
                  <a:pt x="782" y="575"/>
                </a:cubicBezTo>
                <a:cubicBezTo>
                  <a:pt x="785" y="576"/>
                  <a:pt x="787" y="574"/>
                  <a:pt x="790" y="574"/>
                </a:cubicBezTo>
                <a:cubicBezTo>
                  <a:pt x="790" y="574"/>
                  <a:pt x="791" y="574"/>
                  <a:pt x="791" y="574"/>
                </a:cubicBezTo>
                <a:cubicBezTo>
                  <a:pt x="791" y="574"/>
                  <a:pt x="791" y="574"/>
                  <a:pt x="792" y="573"/>
                </a:cubicBezTo>
                <a:cubicBezTo>
                  <a:pt x="792" y="573"/>
                  <a:pt x="792" y="573"/>
                  <a:pt x="792" y="572"/>
                </a:cubicBezTo>
                <a:cubicBezTo>
                  <a:pt x="790" y="570"/>
                  <a:pt x="787" y="571"/>
                  <a:pt x="785" y="570"/>
                </a:cubicBezTo>
                <a:cubicBezTo>
                  <a:pt x="784" y="570"/>
                  <a:pt x="785" y="569"/>
                  <a:pt x="784" y="569"/>
                </a:cubicBezTo>
                <a:cubicBezTo>
                  <a:pt x="783" y="571"/>
                  <a:pt x="779" y="570"/>
                  <a:pt x="779" y="572"/>
                </a:cubicBezTo>
                <a:cubicBezTo>
                  <a:pt x="779" y="573"/>
                  <a:pt x="779" y="573"/>
                  <a:pt x="779" y="573"/>
                </a:cubicBezTo>
                <a:close/>
                <a:moveTo>
                  <a:pt x="570" y="335"/>
                </a:moveTo>
                <a:cubicBezTo>
                  <a:pt x="569" y="335"/>
                  <a:pt x="568" y="336"/>
                  <a:pt x="569" y="337"/>
                </a:cubicBezTo>
                <a:cubicBezTo>
                  <a:pt x="572" y="337"/>
                  <a:pt x="575" y="338"/>
                  <a:pt x="577" y="339"/>
                </a:cubicBezTo>
                <a:cubicBezTo>
                  <a:pt x="579" y="338"/>
                  <a:pt x="577" y="337"/>
                  <a:pt x="578" y="336"/>
                </a:cubicBezTo>
                <a:cubicBezTo>
                  <a:pt x="579" y="336"/>
                  <a:pt x="580" y="336"/>
                  <a:pt x="580" y="336"/>
                </a:cubicBezTo>
                <a:cubicBezTo>
                  <a:pt x="579" y="335"/>
                  <a:pt x="580" y="334"/>
                  <a:pt x="581" y="333"/>
                </a:cubicBezTo>
                <a:cubicBezTo>
                  <a:pt x="580" y="332"/>
                  <a:pt x="580" y="331"/>
                  <a:pt x="578" y="332"/>
                </a:cubicBezTo>
                <a:cubicBezTo>
                  <a:pt x="577" y="332"/>
                  <a:pt x="576" y="335"/>
                  <a:pt x="574" y="333"/>
                </a:cubicBezTo>
                <a:cubicBezTo>
                  <a:pt x="574" y="332"/>
                  <a:pt x="574" y="332"/>
                  <a:pt x="573" y="331"/>
                </a:cubicBezTo>
                <a:cubicBezTo>
                  <a:pt x="572" y="333"/>
                  <a:pt x="571" y="334"/>
                  <a:pt x="570" y="335"/>
                </a:cubicBezTo>
                <a:close/>
                <a:moveTo>
                  <a:pt x="439" y="185"/>
                </a:moveTo>
                <a:cubicBezTo>
                  <a:pt x="439" y="187"/>
                  <a:pt x="439" y="188"/>
                  <a:pt x="439" y="189"/>
                </a:cubicBezTo>
                <a:cubicBezTo>
                  <a:pt x="438" y="191"/>
                  <a:pt x="436" y="190"/>
                  <a:pt x="435" y="191"/>
                </a:cubicBezTo>
                <a:cubicBezTo>
                  <a:pt x="435" y="191"/>
                  <a:pt x="435" y="192"/>
                  <a:pt x="435" y="194"/>
                </a:cubicBezTo>
                <a:cubicBezTo>
                  <a:pt x="435" y="194"/>
                  <a:pt x="436" y="194"/>
                  <a:pt x="437" y="195"/>
                </a:cubicBezTo>
                <a:cubicBezTo>
                  <a:pt x="437" y="195"/>
                  <a:pt x="436" y="195"/>
                  <a:pt x="436" y="196"/>
                </a:cubicBezTo>
                <a:cubicBezTo>
                  <a:pt x="437" y="196"/>
                  <a:pt x="437" y="196"/>
                  <a:pt x="437" y="196"/>
                </a:cubicBezTo>
                <a:cubicBezTo>
                  <a:pt x="438" y="195"/>
                  <a:pt x="438" y="194"/>
                  <a:pt x="438" y="193"/>
                </a:cubicBezTo>
                <a:cubicBezTo>
                  <a:pt x="439" y="194"/>
                  <a:pt x="440" y="193"/>
                  <a:pt x="441" y="192"/>
                </a:cubicBezTo>
                <a:cubicBezTo>
                  <a:pt x="441" y="191"/>
                  <a:pt x="443" y="192"/>
                  <a:pt x="443" y="191"/>
                </a:cubicBezTo>
                <a:cubicBezTo>
                  <a:pt x="443" y="189"/>
                  <a:pt x="443" y="187"/>
                  <a:pt x="443" y="185"/>
                </a:cubicBezTo>
                <a:cubicBezTo>
                  <a:pt x="443" y="184"/>
                  <a:pt x="442" y="184"/>
                  <a:pt x="442" y="183"/>
                </a:cubicBezTo>
                <a:cubicBezTo>
                  <a:pt x="441" y="184"/>
                  <a:pt x="440" y="185"/>
                  <a:pt x="439" y="185"/>
                </a:cubicBezTo>
                <a:close/>
                <a:moveTo>
                  <a:pt x="183" y="649"/>
                </a:moveTo>
                <a:cubicBezTo>
                  <a:pt x="182" y="649"/>
                  <a:pt x="181" y="649"/>
                  <a:pt x="180" y="649"/>
                </a:cubicBezTo>
                <a:cubicBezTo>
                  <a:pt x="177" y="652"/>
                  <a:pt x="177" y="653"/>
                  <a:pt x="177" y="656"/>
                </a:cubicBezTo>
                <a:cubicBezTo>
                  <a:pt x="178" y="658"/>
                  <a:pt x="180" y="658"/>
                  <a:pt x="182" y="658"/>
                </a:cubicBezTo>
                <a:cubicBezTo>
                  <a:pt x="185" y="655"/>
                  <a:pt x="185" y="653"/>
                  <a:pt x="183" y="649"/>
                </a:cubicBezTo>
                <a:close/>
                <a:moveTo>
                  <a:pt x="769" y="541"/>
                </a:moveTo>
                <a:cubicBezTo>
                  <a:pt x="771" y="540"/>
                  <a:pt x="771" y="538"/>
                  <a:pt x="771" y="537"/>
                </a:cubicBezTo>
                <a:cubicBezTo>
                  <a:pt x="767" y="537"/>
                  <a:pt x="763" y="537"/>
                  <a:pt x="759" y="537"/>
                </a:cubicBezTo>
                <a:cubicBezTo>
                  <a:pt x="759" y="540"/>
                  <a:pt x="759" y="540"/>
                  <a:pt x="760" y="542"/>
                </a:cubicBezTo>
                <a:cubicBezTo>
                  <a:pt x="763" y="541"/>
                  <a:pt x="766" y="540"/>
                  <a:pt x="769" y="541"/>
                </a:cubicBezTo>
                <a:close/>
                <a:moveTo>
                  <a:pt x="376" y="73"/>
                </a:moveTo>
                <a:cubicBezTo>
                  <a:pt x="376" y="73"/>
                  <a:pt x="377" y="72"/>
                  <a:pt x="377" y="72"/>
                </a:cubicBezTo>
                <a:cubicBezTo>
                  <a:pt x="378" y="69"/>
                  <a:pt x="377" y="66"/>
                  <a:pt x="376" y="64"/>
                </a:cubicBezTo>
                <a:cubicBezTo>
                  <a:pt x="375" y="64"/>
                  <a:pt x="375" y="66"/>
                  <a:pt x="374" y="66"/>
                </a:cubicBezTo>
                <a:cubicBezTo>
                  <a:pt x="373" y="66"/>
                  <a:pt x="372" y="67"/>
                  <a:pt x="371" y="68"/>
                </a:cubicBezTo>
                <a:cubicBezTo>
                  <a:pt x="370" y="68"/>
                  <a:pt x="369" y="69"/>
                  <a:pt x="369" y="70"/>
                </a:cubicBezTo>
                <a:cubicBezTo>
                  <a:pt x="369" y="71"/>
                  <a:pt x="368" y="72"/>
                  <a:pt x="369" y="73"/>
                </a:cubicBezTo>
                <a:cubicBezTo>
                  <a:pt x="370" y="73"/>
                  <a:pt x="371" y="73"/>
                  <a:pt x="372" y="73"/>
                </a:cubicBezTo>
                <a:cubicBezTo>
                  <a:pt x="373" y="72"/>
                  <a:pt x="372" y="72"/>
                  <a:pt x="373" y="71"/>
                </a:cubicBezTo>
                <a:cubicBezTo>
                  <a:pt x="375" y="71"/>
                  <a:pt x="375" y="73"/>
                  <a:pt x="376" y="73"/>
                </a:cubicBezTo>
                <a:close/>
                <a:moveTo>
                  <a:pt x="557" y="815"/>
                </a:moveTo>
                <a:cubicBezTo>
                  <a:pt x="555" y="816"/>
                  <a:pt x="555" y="818"/>
                  <a:pt x="554" y="819"/>
                </a:cubicBezTo>
                <a:cubicBezTo>
                  <a:pt x="554" y="823"/>
                  <a:pt x="553" y="828"/>
                  <a:pt x="555" y="832"/>
                </a:cubicBezTo>
                <a:cubicBezTo>
                  <a:pt x="556" y="832"/>
                  <a:pt x="556" y="832"/>
                  <a:pt x="557" y="832"/>
                </a:cubicBezTo>
                <a:cubicBezTo>
                  <a:pt x="558" y="826"/>
                  <a:pt x="559" y="821"/>
                  <a:pt x="557" y="815"/>
                </a:cubicBezTo>
                <a:close/>
                <a:moveTo>
                  <a:pt x="465" y="193"/>
                </a:moveTo>
                <a:cubicBezTo>
                  <a:pt x="467" y="192"/>
                  <a:pt x="466" y="191"/>
                  <a:pt x="467" y="190"/>
                </a:cubicBezTo>
                <a:cubicBezTo>
                  <a:pt x="468" y="190"/>
                  <a:pt x="469" y="191"/>
                  <a:pt x="470" y="190"/>
                </a:cubicBezTo>
                <a:cubicBezTo>
                  <a:pt x="469" y="190"/>
                  <a:pt x="469" y="189"/>
                  <a:pt x="469" y="189"/>
                </a:cubicBezTo>
                <a:cubicBezTo>
                  <a:pt x="469" y="187"/>
                  <a:pt x="472" y="187"/>
                  <a:pt x="471" y="184"/>
                </a:cubicBezTo>
                <a:cubicBezTo>
                  <a:pt x="470" y="185"/>
                  <a:pt x="470" y="186"/>
                  <a:pt x="469" y="187"/>
                </a:cubicBezTo>
                <a:cubicBezTo>
                  <a:pt x="468" y="187"/>
                  <a:pt x="466" y="187"/>
                  <a:pt x="466" y="187"/>
                </a:cubicBezTo>
                <a:cubicBezTo>
                  <a:pt x="464" y="187"/>
                  <a:pt x="462" y="188"/>
                  <a:pt x="461" y="189"/>
                </a:cubicBezTo>
                <a:cubicBezTo>
                  <a:pt x="461" y="190"/>
                  <a:pt x="461" y="190"/>
                  <a:pt x="461" y="191"/>
                </a:cubicBezTo>
                <a:cubicBezTo>
                  <a:pt x="460" y="192"/>
                  <a:pt x="458" y="191"/>
                  <a:pt x="459" y="193"/>
                </a:cubicBezTo>
                <a:cubicBezTo>
                  <a:pt x="461" y="193"/>
                  <a:pt x="463" y="193"/>
                  <a:pt x="465" y="193"/>
                </a:cubicBezTo>
                <a:close/>
                <a:moveTo>
                  <a:pt x="463" y="71"/>
                </a:moveTo>
                <a:cubicBezTo>
                  <a:pt x="461" y="71"/>
                  <a:pt x="462" y="73"/>
                  <a:pt x="461" y="73"/>
                </a:cubicBezTo>
                <a:cubicBezTo>
                  <a:pt x="461" y="73"/>
                  <a:pt x="460" y="73"/>
                  <a:pt x="459" y="73"/>
                </a:cubicBezTo>
                <a:cubicBezTo>
                  <a:pt x="459" y="75"/>
                  <a:pt x="459" y="77"/>
                  <a:pt x="459" y="79"/>
                </a:cubicBezTo>
                <a:cubicBezTo>
                  <a:pt x="459" y="79"/>
                  <a:pt x="460" y="79"/>
                  <a:pt x="460" y="79"/>
                </a:cubicBezTo>
                <a:cubicBezTo>
                  <a:pt x="461" y="79"/>
                  <a:pt x="462" y="81"/>
                  <a:pt x="463" y="81"/>
                </a:cubicBezTo>
                <a:cubicBezTo>
                  <a:pt x="464" y="80"/>
                  <a:pt x="465" y="79"/>
                  <a:pt x="467" y="79"/>
                </a:cubicBezTo>
                <a:cubicBezTo>
                  <a:pt x="467" y="75"/>
                  <a:pt x="464" y="74"/>
                  <a:pt x="463" y="71"/>
                </a:cubicBezTo>
                <a:close/>
                <a:moveTo>
                  <a:pt x="567" y="267"/>
                </a:moveTo>
                <a:cubicBezTo>
                  <a:pt x="567" y="268"/>
                  <a:pt x="567" y="269"/>
                  <a:pt x="567" y="270"/>
                </a:cubicBezTo>
                <a:cubicBezTo>
                  <a:pt x="570" y="272"/>
                  <a:pt x="573" y="273"/>
                  <a:pt x="576" y="275"/>
                </a:cubicBezTo>
                <a:cubicBezTo>
                  <a:pt x="577" y="274"/>
                  <a:pt x="577" y="273"/>
                  <a:pt x="577" y="271"/>
                </a:cubicBezTo>
                <a:cubicBezTo>
                  <a:pt x="573" y="271"/>
                  <a:pt x="574" y="267"/>
                  <a:pt x="571" y="265"/>
                </a:cubicBezTo>
                <a:cubicBezTo>
                  <a:pt x="570" y="266"/>
                  <a:pt x="569" y="268"/>
                  <a:pt x="567" y="267"/>
                </a:cubicBezTo>
                <a:close/>
                <a:moveTo>
                  <a:pt x="384" y="170"/>
                </a:moveTo>
                <a:cubicBezTo>
                  <a:pt x="384" y="169"/>
                  <a:pt x="384" y="168"/>
                  <a:pt x="384" y="169"/>
                </a:cubicBezTo>
                <a:cubicBezTo>
                  <a:pt x="383" y="167"/>
                  <a:pt x="382" y="166"/>
                  <a:pt x="382" y="165"/>
                </a:cubicBezTo>
                <a:cubicBezTo>
                  <a:pt x="380" y="167"/>
                  <a:pt x="378" y="166"/>
                  <a:pt x="377" y="166"/>
                </a:cubicBezTo>
                <a:cubicBezTo>
                  <a:pt x="376" y="166"/>
                  <a:pt x="377" y="164"/>
                  <a:pt x="376" y="165"/>
                </a:cubicBezTo>
                <a:cubicBezTo>
                  <a:pt x="375" y="167"/>
                  <a:pt x="375" y="169"/>
                  <a:pt x="376" y="171"/>
                </a:cubicBezTo>
                <a:cubicBezTo>
                  <a:pt x="376" y="172"/>
                  <a:pt x="375" y="172"/>
                  <a:pt x="376" y="172"/>
                </a:cubicBezTo>
                <a:cubicBezTo>
                  <a:pt x="376" y="173"/>
                  <a:pt x="377" y="174"/>
                  <a:pt x="377" y="174"/>
                </a:cubicBezTo>
                <a:cubicBezTo>
                  <a:pt x="379" y="173"/>
                  <a:pt x="379" y="171"/>
                  <a:pt x="380" y="170"/>
                </a:cubicBezTo>
                <a:cubicBezTo>
                  <a:pt x="382" y="170"/>
                  <a:pt x="383" y="171"/>
                  <a:pt x="384" y="170"/>
                </a:cubicBezTo>
                <a:close/>
                <a:moveTo>
                  <a:pt x="571" y="283"/>
                </a:moveTo>
                <a:cubicBezTo>
                  <a:pt x="570" y="283"/>
                  <a:pt x="570" y="283"/>
                  <a:pt x="569" y="284"/>
                </a:cubicBezTo>
                <a:cubicBezTo>
                  <a:pt x="569" y="285"/>
                  <a:pt x="569" y="285"/>
                  <a:pt x="569" y="286"/>
                </a:cubicBezTo>
                <a:cubicBezTo>
                  <a:pt x="571" y="287"/>
                  <a:pt x="573" y="288"/>
                  <a:pt x="575" y="289"/>
                </a:cubicBezTo>
                <a:cubicBezTo>
                  <a:pt x="577" y="287"/>
                  <a:pt x="579" y="285"/>
                  <a:pt x="578" y="281"/>
                </a:cubicBezTo>
                <a:cubicBezTo>
                  <a:pt x="575" y="281"/>
                  <a:pt x="576" y="285"/>
                  <a:pt x="573" y="284"/>
                </a:cubicBezTo>
                <a:cubicBezTo>
                  <a:pt x="573" y="283"/>
                  <a:pt x="573" y="282"/>
                  <a:pt x="573" y="281"/>
                </a:cubicBezTo>
                <a:cubicBezTo>
                  <a:pt x="574" y="280"/>
                  <a:pt x="575" y="281"/>
                  <a:pt x="575" y="280"/>
                </a:cubicBezTo>
                <a:cubicBezTo>
                  <a:pt x="575" y="279"/>
                  <a:pt x="575" y="279"/>
                  <a:pt x="575" y="278"/>
                </a:cubicBezTo>
                <a:cubicBezTo>
                  <a:pt x="572" y="279"/>
                  <a:pt x="572" y="282"/>
                  <a:pt x="571" y="283"/>
                </a:cubicBezTo>
                <a:close/>
                <a:moveTo>
                  <a:pt x="389" y="154"/>
                </a:moveTo>
                <a:cubicBezTo>
                  <a:pt x="388" y="156"/>
                  <a:pt x="386" y="157"/>
                  <a:pt x="385" y="157"/>
                </a:cubicBezTo>
                <a:cubicBezTo>
                  <a:pt x="386" y="159"/>
                  <a:pt x="384" y="162"/>
                  <a:pt x="386" y="164"/>
                </a:cubicBezTo>
                <a:cubicBezTo>
                  <a:pt x="388" y="164"/>
                  <a:pt x="389" y="164"/>
                  <a:pt x="391" y="164"/>
                </a:cubicBezTo>
                <a:cubicBezTo>
                  <a:pt x="391" y="161"/>
                  <a:pt x="390" y="158"/>
                  <a:pt x="389" y="154"/>
                </a:cubicBezTo>
                <a:close/>
                <a:moveTo>
                  <a:pt x="422" y="48"/>
                </a:moveTo>
                <a:cubicBezTo>
                  <a:pt x="422" y="49"/>
                  <a:pt x="422" y="50"/>
                  <a:pt x="422" y="52"/>
                </a:cubicBezTo>
                <a:cubicBezTo>
                  <a:pt x="423" y="53"/>
                  <a:pt x="424" y="53"/>
                  <a:pt x="426" y="54"/>
                </a:cubicBezTo>
                <a:cubicBezTo>
                  <a:pt x="427" y="53"/>
                  <a:pt x="427" y="53"/>
                  <a:pt x="428" y="52"/>
                </a:cubicBezTo>
                <a:cubicBezTo>
                  <a:pt x="428" y="51"/>
                  <a:pt x="428" y="49"/>
                  <a:pt x="428" y="48"/>
                </a:cubicBezTo>
                <a:cubicBezTo>
                  <a:pt x="428" y="47"/>
                  <a:pt x="427" y="47"/>
                  <a:pt x="427" y="46"/>
                </a:cubicBezTo>
                <a:cubicBezTo>
                  <a:pt x="425" y="47"/>
                  <a:pt x="423" y="46"/>
                  <a:pt x="422" y="48"/>
                </a:cubicBezTo>
                <a:close/>
                <a:moveTo>
                  <a:pt x="455" y="748"/>
                </a:moveTo>
                <a:cubicBezTo>
                  <a:pt x="458" y="749"/>
                  <a:pt x="457" y="753"/>
                  <a:pt x="460" y="755"/>
                </a:cubicBezTo>
                <a:cubicBezTo>
                  <a:pt x="460" y="754"/>
                  <a:pt x="462" y="756"/>
                  <a:pt x="463" y="754"/>
                </a:cubicBezTo>
                <a:cubicBezTo>
                  <a:pt x="462" y="754"/>
                  <a:pt x="462" y="753"/>
                  <a:pt x="462" y="752"/>
                </a:cubicBezTo>
                <a:cubicBezTo>
                  <a:pt x="462" y="752"/>
                  <a:pt x="463" y="751"/>
                  <a:pt x="464" y="751"/>
                </a:cubicBezTo>
                <a:cubicBezTo>
                  <a:pt x="462" y="748"/>
                  <a:pt x="462" y="748"/>
                  <a:pt x="458" y="746"/>
                </a:cubicBezTo>
                <a:cubicBezTo>
                  <a:pt x="457" y="747"/>
                  <a:pt x="456" y="747"/>
                  <a:pt x="455" y="748"/>
                </a:cubicBezTo>
                <a:close/>
                <a:moveTo>
                  <a:pt x="207" y="668"/>
                </a:moveTo>
                <a:cubicBezTo>
                  <a:pt x="206" y="666"/>
                  <a:pt x="206" y="664"/>
                  <a:pt x="206" y="663"/>
                </a:cubicBezTo>
                <a:cubicBezTo>
                  <a:pt x="205" y="663"/>
                  <a:pt x="204" y="663"/>
                  <a:pt x="204" y="663"/>
                </a:cubicBezTo>
                <a:cubicBezTo>
                  <a:pt x="203" y="664"/>
                  <a:pt x="201" y="664"/>
                  <a:pt x="201" y="665"/>
                </a:cubicBezTo>
                <a:cubicBezTo>
                  <a:pt x="201" y="667"/>
                  <a:pt x="201" y="668"/>
                  <a:pt x="200" y="669"/>
                </a:cubicBezTo>
                <a:cubicBezTo>
                  <a:pt x="201" y="670"/>
                  <a:pt x="200" y="671"/>
                  <a:pt x="201" y="671"/>
                </a:cubicBezTo>
                <a:cubicBezTo>
                  <a:pt x="202" y="671"/>
                  <a:pt x="202" y="671"/>
                  <a:pt x="203" y="671"/>
                </a:cubicBezTo>
                <a:cubicBezTo>
                  <a:pt x="204" y="670"/>
                  <a:pt x="205" y="669"/>
                  <a:pt x="207" y="668"/>
                </a:cubicBezTo>
                <a:close/>
                <a:moveTo>
                  <a:pt x="364" y="105"/>
                </a:moveTo>
                <a:cubicBezTo>
                  <a:pt x="364" y="106"/>
                  <a:pt x="364" y="107"/>
                  <a:pt x="364" y="107"/>
                </a:cubicBezTo>
                <a:cubicBezTo>
                  <a:pt x="363" y="108"/>
                  <a:pt x="363" y="108"/>
                  <a:pt x="362" y="108"/>
                </a:cubicBezTo>
                <a:cubicBezTo>
                  <a:pt x="362" y="110"/>
                  <a:pt x="362" y="112"/>
                  <a:pt x="361" y="115"/>
                </a:cubicBezTo>
                <a:cubicBezTo>
                  <a:pt x="364" y="114"/>
                  <a:pt x="366" y="113"/>
                  <a:pt x="368" y="112"/>
                </a:cubicBezTo>
                <a:cubicBezTo>
                  <a:pt x="368" y="109"/>
                  <a:pt x="368" y="107"/>
                  <a:pt x="366" y="105"/>
                </a:cubicBezTo>
                <a:cubicBezTo>
                  <a:pt x="366" y="105"/>
                  <a:pt x="365" y="104"/>
                  <a:pt x="364" y="105"/>
                </a:cubicBezTo>
                <a:close/>
                <a:moveTo>
                  <a:pt x="414" y="860"/>
                </a:moveTo>
                <a:cubicBezTo>
                  <a:pt x="414" y="859"/>
                  <a:pt x="414" y="857"/>
                  <a:pt x="414" y="855"/>
                </a:cubicBezTo>
                <a:cubicBezTo>
                  <a:pt x="412" y="857"/>
                  <a:pt x="411" y="854"/>
                  <a:pt x="409" y="855"/>
                </a:cubicBezTo>
                <a:cubicBezTo>
                  <a:pt x="408" y="856"/>
                  <a:pt x="407" y="859"/>
                  <a:pt x="407" y="861"/>
                </a:cubicBezTo>
                <a:cubicBezTo>
                  <a:pt x="408" y="861"/>
                  <a:pt x="408" y="862"/>
                  <a:pt x="409" y="862"/>
                </a:cubicBezTo>
                <a:cubicBezTo>
                  <a:pt x="411" y="863"/>
                  <a:pt x="412" y="861"/>
                  <a:pt x="414" y="860"/>
                </a:cubicBezTo>
                <a:close/>
                <a:moveTo>
                  <a:pt x="405" y="154"/>
                </a:moveTo>
                <a:cubicBezTo>
                  <a:pt x="406" y="154"/>
                  <a:pt x="408" y="154"/>
                  <a:pt x="410" y="154"/>
                </a:cubicBezTo>
                <a:cubicBezTo>
                  <a:pt x="410" y="152"/>
                  <a:pt x="410" y="149"/>
                  <a:pt x="410" y="147"/>
                </a:cubicBezTo>
                <a:cubicBezTo>
                  <a:pt x="408" y="147"/>
                  <a:pt x="407" y="147"/>
                  <a:pt x="406" y="147"/>
                </a:cubicBezTo>
                <a:cubicBezTo>
                  <a:pt x="403" y="151"/>
                  <a:pt x="403" y="151"/>
                  <a:pt x="405" y="154"/>
                </a:cubicBezTo>
                <a:close/>
                <a:moveTo>
                  <a:pt x="636" y="213"/>
                </a:moveTo>
                <a:cubicBezTo>
                  <a:pt x="635" y="214"/>
                  <a:pt x="634" y="214"/>
                  <a:pt x="633" y="215"/>
                </a:cubicBezTo>
                <a:cubicBezTo>
                  <a:pt x="634" y="217"/>
                  <a:pt x="631" y="218"/>
                  <a:pt x="632" y="220"/>
                </a:cubicBezTo>
                <a:cubicBezTo>
                  <a:pt x="632" y="220"/>
                  <a:pt x="633" y="220"/>
                  <a:pt x="633" y="221"/>
                </a:cubicBezTo>
                <a:cubicBezTo>
                  <a:pt x="634" y="221"/>
                  <a:pt x="635" y="221"/>
                  <a:pt x="636" y="221"/>
                </a:cubicBezTo>
                <a:cubicBezTo>
                  <a:pt x="637" y="220"/>
                  <a:pt x="638" y="219"/>
                  <a:pt x="638" y="219"/>
                </a:cubicBezTo>
                <a:cubicBezTo>
                  <a:pt x="638" y="217"/>
                  <a:pt x="638" y="216"/>
                  <a:pt x="638" y="215"/>
                </a:cubicBezTo>
                <a:cubicBezTo>
                  <a:pt x="637" y="214"/>
                  <a:pt x="636" y="214"/>
                  <a:pt x="636" y="213"/>
                </a:cubicBezTo>
                <a:close/>
                <a:moveTo>
                  <a:pt x="398" y="221"/>
                </a:moveTo>
                <a:cubicBezTo>
                  <a:pt x="399" y="222"/>
                  <a:pt x="399" y="222"/>
                  <a:pt x="400" y="223"/>
                </a:cubicBezTo>
                <a:cubicBezTo>
                  <a:pt x="400" y="220"/>
                  <a:pt x="400" y="217"/>
                  <a:pt x="400" y="214"/>
                </a:cubicBezTo>
                <a:cubicBezTo>
                  <a:pt x="399" y="214"/>
                  <a:pt x="399" y="214"/>
                  <a:pt x="398" y="214"/>
                </a:cubicBezTo>
                <a:cubicBezTo>
                  <a:pt x="397" y="216"/>
                  <a:pt x="396" y="217"/>
                  <a:pt x="394" y="218"/>
                </a:cubicBezTo>
                <a:cubicBezTo>
                  <a:pt x="396" y="220"/>
                  <a:pt x="392" y="222"/>
                  <a:pt x="394" y="225"/>
                </a:cubicBezTo>
                <a:cubicBezTo>
                  <a:pt x="395" y="222"/>
                  <a:pt x="395" y="222"/>
                  <a:pt x="398" y="221"/>
                </a:cubicBezTo>
                <a:close/>
                <a:moveTo>
                  <a:pt x="480" y="754"/>
                </a:moveTo>
                <a:cubicBezTo>
                  <a:pt x="480" y="753"/>
                  <a:pt x="480" y="751"/>
                  <a:pt x="481" y="750"/>
                </a:cubicBezTo>
                <a:cubicBezTo>
                  <a:pt x="480" y="749"/>
                  <a:pt x="479" y="749"/>
                  <a:pt x="477" y="748"/>
                </a:cubicBezTo>
                <a:cubicBezTo>
                  <a:pt x="477" y="751"/>
                  <a:pt x="474" y="752"/>
                  <a:pt x="473" y="754"/>
                </a:cubicBezTo>
                <a:cubicBezTo>
                  <a:pt x="472" y="754"/>
                  <a:pt x="472" y="754"/>
                  <a:pt x="473" y="755"/>
                </a:cubicBezTo>
                <a:cubicBezTo>
                  <a:pt x="473" y="755"/>
                  <a:pt x="474" y="755"/>
                  <a:pt x="474" y="755"/>
                </a:cubicBezTo>
                <a:cubicBezTo>
                  <a:pt x="475" y="756"/>
                  <a:pt x="473" y="757"/>
                  <a:pt x="475" y="758"/>
                </a:cubicBezTo>
                <a:cubicBezTo>
                  <a:pt x="477" y="758"/>
                  <a:pt x="477" y="756"/>
                  <a:pt x="478" y="755"/>
                </a:cubicBezTo>
                <a:cubicBezTo>
                  <a:pt x="478" y="755"/>
                  <a:pt x="479" y="755"/>
                  <a:pt x="480" y="754"/>
                </a:cubicBezTo>
                <a:close/>
                <a:moveTo>
                  <a:pt x="464" y="743"/>
                </a:moveTo>
                <a:cubicBezTo>
                  <a:pt x="465" y="743"/>
                  <a:pt x="466" y="743"/>
                  <a:pt x="467" y="743"/>
                </a:cubicBezTo>
                <a:cubicBezTo>
                  <a:pt x="468" y="741"/>
                  <a:pt x="470" y="741"/>
                  <a:pt x="470" y="739"/>
                </a:cubicBezTo>
                <a:cubicBezTo>
                  <a:pt x="468" y="736"/>
                  <a:pt x="464" y="738"/>
                  <a:pt x="461" y="737"/>
                </a:cubicBezTo>
                <a:cubicBezTo>
                  <a:pt x="461" y="740"/>
                  <a:pt x="462" y="742"/>
                  <a:pt x="464" y="743"/>
                </a:cubicBezTo>
                <a:close/>
                <a:moveTo>
                  <a:pt x="761" y="565"/>
                </a:moveTo>
                <a:cubicBezTo>
                  <a:pt x="760" y="565"/>
                  <a:pt x="760" y="565"/>
                  <a:pt x="760" y="565"/>
                </a:cubicBezTo>
                <a:cubicBezTo>
                  <a:pt x="760" y="565"/>
                  <a:pt x="760" y="565"/>
                  <a:pt x="760" y="565"/>
                </a:cubicBezTo>
                <a:cubicBezTo>
                  <a:pt x="761" y="566"/>
                  <a:pt x="762" y="567"/>
                  <a:pt x="764" y="567"/>
                </a:cubicBezTo>
                <a:cubicBezTo>
                  <a:pt x="765" y="564"/>
                  <a:pt x="766" y="562"/>
                  <a:pt x="768" y="561"/>
                </a:cubicBezTo>
                <a:cubicBezTo>
                  <a:pt x="769" y="561"/>
                  <a:pt x="769" y="560"/>
                  <a:pt x="769" y="559"/>
                </a:cubicBezTo>
                <a:cubicBezTo>
                  <a:pt x="767" y="559"/>
                  <a:pt x="764" y="559"/>
                  <a:pt x="762" y="559"/>
                </a:cubicBezTo>
                <a:cubicBezTo>
                  <a:pt x="761" y="561"/>
                  <a:pt x="762" y="563"/>
                  <a:pt x="761" y="565"/>
                </a:cubicBezTo>
                <a:close/>
                <a:moveTo>
                  <a:pt x="391" y="790"/>
                </a:moveTo>
                <a:cubicBezTo>
                  <a:pt x="394" y="791"/>
                  <a:pt x="394" y="788"/>
                  <a:pt x="396" y="788"/>
                </a:cubicBezTo>
                <a:cubicBezTo>
                  <a:pt x="395" y="787"/>
                  <a:pt x="394" y="786"/>
                  <a:pt x="394" y="786"/>
                </a:cubicBezTo>
                <a:cubicBezTo>
                  <a:pt x="393" y="784"/>
                  <a:pt x="394" y="783"/>
                  <a:pt x="393" y="782"/>
                </a:cubicBezTo>
                <a:cubicBezTo>
                  <a:pt x="393" y="782"/>
                  <a:pt x="392" y="782"/>
                  <a:pt x="391" y="782"/>
                </a:cubicBezTo>
                <a:cubicBezTo>
                  <a:pt x="391" y="783"/>
                  <a:pt x="391" y="784"/>
                  <a:pt x="391" y="785"/>
                </a:cubicBezTo>
                <a:cubicBezTo>
                  <a:pt x="390" y="786"/>
                  <a:pt x="389" y="785"/>
                  <a:pt x="388" y="786"/>
                </a:cubicBezTo>
                <a:cubicBezTo>
                  <a:pt x="388" y="788"/>
                  <a:pt x="390" y="789"/>
                  <a:pt x="391" y="790"/>
                </a:cubicBezTo>
                <a:close/>
                <a:moveTo>
                  <a:pt x="700" y="575"/>
                </a:moveTo>
                <a:cubicBezTo>
                  <a:pt x="699" y="575"/>
                  <a:pt x="697" y="575"/>
                  <a:pt x="696" y="575"/>
                </a:cubicBezTo>
                <a:cubicBezTo>
                  <a:pt x="695" y="576"/>
                  <a:pt x="695" y="576"/>
                  <a:pt x="694" y="577"/>
                </a:cubicBezTo>
                <a:cubicBezTo>
                  <a:pt x="695" y="578"/>
                  <a:pt x="696" y="578"/>
                  <a:pt x="696" y="580"/>
                </a:cubicBezTo>
                <a:cubicBezTo>
                  <a:pt x="698" y="580"/>
                  <a:pt x="700" y="580"/>
                  <a:pt x="701" y="581"/>
                </a:cubicBezTo>
                <a:cubicBezTo>
                  <a:pt x="701" y="581"/>
                  <a:pt x="701" y="582"/>
                  <a:pt x="701" y="583"/>
                </a:cubicBezTo>
                <a:cubicBezTo>
                  <a:pt x="702" y="583"/>
                  <a:pt x="703" y="583"/>
                  <a:pt x="704" y="584"/>
                </a:cubicBezTo>
                <a:cubicBezTo>
                  <a:pt x="704" y="583"/>
                  <a:pt x="705" y="583"/>
                  <a:pt x="705" y="582"/>
                </a:cubicBezTo>
                <a:cubicBezTo>
                  <a:pt x="705" y="582"/>
                  <a:pt x="704" y="581"/>
                  <a:pt x="704" y="581"/>
                </a:cubicBezTo>
                <a:cubicBezTo>
                  <a:pt x="704" y="581"/>
                  <a:pt x="703" y="581"/>
                  <a:pt x="701" y="581"/>
                </a:cubicBezTo>
                <a:cubicBezTo>
                  <a:pt x="703" y="579"/>
                  <a:pt x="701" y="577"/>
                  <a:pt x="700" y="575"/>
                </a:cubicBezTo>
                <a:close/>
                <a:moveTo>
                  <a:pt x="397" y="178"/>
                </a:moveTo>
                <a:cubicBezTo>
                  <a:pt x="399" y="179"/>
                  <a:pt x="398" y="181"/>
                  <a:pt x="399" y="183"/>
                </a:cubicBezTo>
                <a:cubicBezTo>
                  <a:pt x="400" y="183"/>
                  <a:pt x="402" y="183"/>
                  <a:pt x="403" y="183"/>
                </a:cubicBezTo>
                <a:cubicBezTo>
                  <a:pt x="403" y="180"/>
                  <a:pt x="403" y="178"/>
                  <a:pt x="403" y="177"/>
                </a:cubicBezTo>
                <a:cubicBezTo>
                  <a:pt x="403" y="175"/>
                  <a:pt x="401" y="175"/>
                  <a:pt x="400" y="174"/>
                </a:cubicBezTo>
                <a:cubicBezTo>
                  <a:pt x="399" y="175"/>
                  <a:pt x="398" y="177"/>
                  <a:pt x="397" y="178"/>
                </a:cubicBezTo>
                <a:close/>
                <a:moveTo>
                  <a:pt x="543" y="18"/>
                </a:moveTo>
                <a:cubicBezTo>
                  <a:pt x="544" y="18"/>
                  <a:pt x="544" y="18"/>
                  <a:pt x="545" y="19"/>
                </a:cubicBezTo>
                <a:cubicBezTo>
                  <a:pt x="546" y="18"/>
                  <a:pt x="547" y="17"/>
                  <a:pt x="547" y="16"/>
                </a:cubicBezTo>
                <a:cubicBezTo>
                  <a:pt x="547" y="15"/>
                  <a:pt x="548" y="14"/>
                  <a:pt x="548" y="13"/>
                </a:cubicBezTo>
                <a:cubicBezTo>
                  <a:pt x="547" y="12"/>
                  <a:pt x="548" y="11"/>
                  <a:pt x="547" y="10"/>
                </a:cubicBezTo>
                <a:cubicBezTo>
                  <a:pt x="545" y="9"/>
                  <a:pt x="544" y="11"/>
                  <a:pt x="543" y="11"/>
                </a:cubicBezTo>
                <a:cubicBezTo>
                  <a:pt x="543" y="12"/>
                  <a:pt x="542" y="13"/>
                  <a:pt x="541" y="14"/>
                </a:cubicBezTo>
                <a:cubicBezTo>
                  <a:pt x="543" y="15"/>
                  <a:pt x="542" y="17"/>
                  <a:pt x="543" y="18"/>
                </a:cubicBezTo>
                <a:close/>
                <a:moveTo>
                  <a:pt x="815" y="458"/>
                </a:moveTo>
                <a:cubicBezTo>
                  <a:pt x="814" y="460"/>
                  <a:pt x="812" y="460"/>
                  <a:pt x="812" y="463"/>
                </a:cubicBezTo>
                <a:cubicBezTo>
                  <a:pt x="814" y="463"/>
                  <a:pt x="815" y="463"/>
                  <a:pt x="817" y="463"/>
                </a:cubicBezTo>
                <a:cubicBezTo>
                  <a:pt x="818" y="460"/>
                  <a:pt x="821" y="458"/>
                  <a:pt x="822" y="455"/>
                </a:cubicBezTo>
                <a:cubicBezTo>
                  <a:pt x="821" y="454"/>
                  <a:pt x="820" y="454"/>
                  <a:pt x="819" y="454"/>
                </a:cubicBezTo>
                <a:cubicBezTo>
                  <a:pt x="818" y="456"/>
                  <a:pt x="817" y="457"/>
                  <a:pt x="815" y="458"/>
                </a:cubicBezTo>
                <a:close/>
                <a:moveTo>
                  <a:pt x="229" y="421"/>
                </a:moveTo>
                <a:cubicBezTo>
                  <a:pt x="230" y="420"/>
                  <a:pt x="232" y="419"/>
                  <a:pt x="233" y="417"/>
                </a:cubicBezTo>
                <a:cubicBezTo>
                  <a:pt x="232" y="417"/>
                  <a:pt x="232" y="416"/>
                  <a:pt x="231" y="415"/>
                </a:cubicBezTo>
                <a:cubicBezTo>
                  <a:pt x="229" y="415"/>
                  <a:pt x="228" y="415"/>
                  <a:pt x="226" y="415"/>
                </a:cubicBezTo>
                <a:cubicBezTo>
                  <a:pt x="225" y="416"/>
                  <a:pt x="224" y="417"/>
                  <a:pt x="225" y="418"/>
                </a:cubicBezTo>
                <a:cubicBezTo>
                  <a:pt x="226" y="420"/>
                  <a:pt x="228" y="420"/>
                  <a:pt x="229" y="421"/>
                </a:cubicBezTo>
                <a:close/>
                <a:moveTo>
                  <a:pt x="837" y="431"/>
                </a:moveTo>
                <a:cubicBezTo>
                  <a:pt x="839" y="430"/>
                  <a:pt x="841" y="431"/>
                  <a:pt x="842" y="430"/>
                </a:cubicBezTo>
                <a:cubicBezTo>
                  <a:pt x="843" y="429"/>
                  <a:pt x="846" y="430"/>
                  <a:pt x="847" y="429"/>
                </a:cubicBezTo>
                <a:cubicBezTo>
                  <a:pt x="847" y="428"/>
                  <a:pt x="847" y="428"/>
                  <a:pt x="846" y="427"/>
                </a:cubicBezTo>
                <a:cubicBezTo>
                  <a:pt x="843" y="427"/>
                  <a:pt x="840" y="427"/>
                  <a:pt x="836" y="427"/>
                </a:cubicBezTo>
                <a:cubicBezTo>
                  <a:pt x="835" y="427"/>
                  <a:pt x="833" y="428"/>
                  <a:pt x="832" y="430"/>
                </a:cubicBezTo>
                <a:cubicBezTo>
                  <a:pt x="834" y="430"/>
                  <a:pt x="836" y="431"/>
                  <a:pt x="837" y="431"/>
                </a:cubicBezTo>
                <a:close/>
                <a:moveTo>
                  <a:pt x="600" y="670"/>
                </a:moveTo>
                <a:cubicBezTo>
                  <a:pt x="599" y="671"/>
                  <a:pt x="598" y="671"/>
                  <a:pt x="598" y="673"/>
                </a:cubicBezTo>
                <a:cubicBezTo>
                  <a:pt x="599" y="675"/>
                  <a:pt x="602" y="675"/>
                  <a:pt x="604" y="677"/>
                </a:cubicBezTo>
                <a:cubicBezTo>
                  <a:pt x="604" y="677"/>
                  <a:pt x="603" y="677"/>
                  <a:pt x="603" y="678"/>
                </a:cubicBezTo>
                <a:cubicBezTo>
                  <a:pt x="604" y="678"/>
                  <a:pt x="605" y="679"/>
                  <a:pt x="606" y="680"/>
                </a:cubicBezTo>
                <a:cubicBezTo>
                  <a:pt x="606" y="678"/>
                  <a:pt x="607" y="677"/>
                  <a:pt x="607" y="675"/>
                </a:cubicBezTo>
                <a:cubicBezTo>
                  <a:pt x="606" y="675"/>
                  <a:pt x="605" y="674"/>
                  <a:pt x="605" y="673"/>
                </a:cubicBezTo>
                <a:cubicBezTo>
                  <a:pt x="603" y="672"/>
                  <a:pt x="601" y="671"/>
                  <a:pt x="600" y="670"/>
                </a:cubicBezTo>
                <a:close/>
                <a:moveTo>
                  <a:pt x="738" y="514"/>
                </a:moveTo>
                <a:cubicBezTo>
                  <a:pt x="737" y="513"/>
                  <a:pt x="738" y="512"/>
                  <a:pt x="736" y="512"/>
                </a:cubicBezTo>
                <a:cubicBezTo>
                  <a:pt x="734" y="514"/>
                  <a:pt x="732" y="516"/>
                  <a:pt x="729" y="518"/>
                </a:cubicBezTo>
                <a:cubicBezTo>
                  <a:pt x="733" y="517"/>
                  <a:pt x="737" y="519"/>
                  <a:pt x="740" y="516"/>
                </a:cubicBezTo>
                <a:cubicBezTo>
                  <a:pt x="740" y="515"/>
                  <a:pt x="740" y="515"/>
                  <a:pt x="740" y="514"/>
                </a:cubicBezTo>
                <a:cubicBezTo>
                  <a:pt x="739" y="514"/>
                  <a:pt x="738" y="514"/>
                  <a:pt x="738" y="514"/>
                </a:cubicBezTo>
                <a:close/>
                <a:moveTo>
                  <a:pt x="381" y="194"/>
                </a:moveTo>
                <a:cubicBezTo>
                  <a:pt x="380" y="195"/>
                  <a:pt x="380" y="195"/>
                  <a:pt x="380" y="196"/>
                </a:cubicBezTo>
                <a:cubicBezTo>
                  <a:pt x="380" y="196"/>
                  <a:pt x="379" y="196"/>
                  <a:pt x="380" y="197"/>
                </a:cubicBezTo>
                <a:cubicBezTo>
                  <a:pt x="380" y="197"/>
                  <a:pt x="380" y="197"/>
                  <a:pt x="381" y="197"/>
                </a:cubicBezTo>
                <a:cubicBezTo>
                  <a:pt x="381" y="199"/>
                  <a:pt x="382" y="200"/>
                  <a:pt x="381" y="202"/>
                </a:cubicBezTo>
                <a:cubicBezTo>
                  <a:pt x="381" y="202"/>
                  <a:pt x="381" y="205"/>
                  <a:pt x="382" y="206"/>
                </a:cubicBezTo>
                <a:cubicBezTo>
                  <a:pt x="384" y="204"/>
                  <a:pt x="384" y="202"/>
                  <a:pt x="384" y="200"/>
                </a:cubicBezTo>
                <a:cubicBezTo>
                  <a:pt x="385" y="200"/>
                  <a:pt x="385" y="200"/>
                  <a:pt x="386" y="200"/>
                </a:cubicBezTo>
                <a:cubicBezTo>
                  <a:pt x="384" y="198"/>
                  <a:pt x="383" y="195"/>
                  <a:pt x="381" y="194"/>
                </a:cubicBezTo>
                <a:close/>
                <a:moveTo>
                  <a:pt x="728" y="590"/>
                </a:moveTo>
                <a:cubicBezTo>
                  <a:pt x="728" y="590"/>
                  <a:pt x="728" y="589"/>
                  <a:pt x="728" y="588"/>
                </a:cubicBezTo>
                <a:cubicBezTo>
                  <a:pt x="723" y="586"/>
                  <a:pt x="720" y="586"/>
                  <a:pt x="716" y="588"/>
                </a:cubicBezTo>
                <a:cubicBezTo>
                  <a:pt x="720" y="590"/>
                  <a:pt x="724" y="591"/>
                  <a:pt x="728" y="590"/>
                </a:cubicBezTo>
                <a:close/>
                <a:moveTo>
                  <a:pt x="374" y="211"/>
                </a:moveTo>
                <a:cubicBezTo>
                  <a:pt x="374" y="210"/>
                  <a:pt x="373" y="209"/>
                  <a:pt x="372" y="210"/>
                </a:cubicBezTo>
                <a:cubicBezTo>
                  <a:pt x="371" y="211"/>
                  <a:pt x="370" y="212"/>
                  <a:pt x="368" y="212"/>
                </a:cubicBezTo>
                <a:cubicBezTo>
                  <a:pt x="369" y="212"/>
                  <a:pt x="370" y="212"/>
                  <a:pt x="370" y="212"/>
                </a:cubicBezTo>
                <a:cubicBezTo>
                  <a:pt x="372" y="214"/>
                  <a:pt x="372" y="217"/>
                  <a:pt x="372" y="219"/>
                </a:cubicBezTo>
                <a:cubicBezTo>
                  <a:pt x="373" y="219"/>
                  <a:pt x="373" y="221"/>
                  <a:pt x="374" y="220"/>
                </a:cubicBezTo>
                <a:cubicBezTo>
                  <a:pt x="374" y="217"/>
                  <a:pt x="374" y="214"/>
                  <a:pt x="374" y="211"/>
                </a:cubicBezTo>
                <a:close/>
                <a:moveTo>
                  <a:pt x="471" y="176"/>
                </a:moveTo>
                <a:cubicBezTo>
                  <a:pt x="470" y="175"/>
                  <a:pt x="469" y="175"/>
                  <a:pt x="469" y="174"/>
                </a:cubicBezTo>
                <a:cubicBezTo>
                  <a:pt x="468" y="174"/>
                  <a:pt x="467" y="174"/>
                  <a:pt x="466" y="174"/>
                </a:cubicBezTo>
                <a:cubicBezTo>
                  <a:pt x="466" y="175"/>
                  <a:pt x="466" y="176"/>
                  <a:pt x="466" y="178"/>
                </a:cubicBezTo>
                <a:cubicBezTo>
                  <a:pt x="464" y="178"/>
                  <a:pt x="463" y="179"/>
                  <a:pt x="462" y="180"/>
                </a:cubicBezTo>
                <a:cubicBezTo>
                  <a:pt x="462" y="181"/>
                  <a:pt x="463" y="181"/>
                  <a:pt x="463" y="182"/>
                </a:cubicBezTo>
                <a:cubicBezTo>
                  <a:pt x="465" y="180"/>
                  <a:pt x="466" y="179"/>
                  <a:pt x="468" y="178"/>
                </a:cubicBezTo>
                <a:cubicBezTo>
                  <a:pt x="468" y="178"/>
                  <a:pt x="468" y="178"/>
                  <a:pt x="468" y="178"/>
                </a:cubicBezTo>
                <a:cubicBezTo>
                  <a:pt x="469" y="178"/>
                  <a:pt x="468" y="180"/>
                  <a:pt x="469" y="180"/>
                </a:cubicBezTo>
                <a:cubicBezTo>
                  <a:pt x="470" y="180"/>
                  <a:pt x="471" y="179"/>
                  <a:pt x="472" y="178"/>
                </a:cubicBezTo>
                <a:cubicBezTo>
                  <a:pt x="471" y="177"/>
                  <a:pt x="471" y="177"/>
                  <a:pt x="471" y="176"/>
                </a:cubicBezTo>
                <a:close/>
                <a:moveTo>
                  <a:pt x="608" y="786"/>
                </a:moveTo>
                <a:cubicBezTo>
                  <a:pt x="608" y="787"/>
                  <a:pt x="609" y="788"/>
                  <a:pt x="609" y="789"/>
                </a:cubicBezTo>
                <a:cubicBezTo>
                  <a:pt x="609" y="790"/>
                  <a:pt x="610" y="791"/>
                  <a:pt x="611" y="791"/>
                </a:cubicBezTo>
                <a:cubicBezTo>
                  <a:pt x="612" y="791"/>
                  <a:pt x="614" y="791"/>
                  <a:pt x="613" y="789"/>
                </a:cubicBezTo>
                <a:cubicBezTo>
                  <a:pt x="613" y="788"/>
                  <a:pt x="615" y="787"/>
                  <a:pt x="614" y="786"/>
                </a:cubicBezTo>
                <a:cubicBezTo>
                  <a:pt x="612" y="785"/>
                  <a:pt x="610" y="783"/>
                  <a:pt x="608" y="786"/>
                </a:cubicBezTo>
                <a:close/>
                <a:moveTo>
                  <a:pt x="395" y="654"/>
                </a:moveTo>
                <a:cubicBezTo>
                  <a:pt x="395" y="653"/>
                  <a:pt x="395" y="652"/>
                  <a:pt x="395" y="651"/>
                </a:cubicBezTo>
                <a:cubicBezTo>
                  <a:pt x="396" y="651"/>
                  <a:pt x="398" y="651"/>
                  <a:pt x="397" y="648"/>
                </a:cubicBezTo>
                <a:cubicBezTo>
                  <a:pt x="395" y="648"/>
                  <a:pt x="393" y="648"/>
                  <a:pt x="391" y="648"/>
                </a:cubicBezTo>
                <a:cubicBezTo>
                  <a:pt x="391" y="650"/>
                  <a:pt x="390" y="651"/>
                  <a:pt x="389" y="652"/>
                </a:cubicBezTo>
                <a:cubicBezTo>
                  <a:pt x="390" y="652"/>
                  <a:pt x="391" y="653"/>
                  <a:pt x="391" y="654"/>
                </a:cubicBezTo>
                <a:cubicBezTo>
                  <a:pt x="392" y="654"/>
                  <a:pt x="393" y="654"/>
                  <a:pt x="395" y="654"/>
                </a:cubicBezTo>
                <a:close/>
                <a:moveTo>
                  <a:pt x="487" y="726"/>
                </a:moveTo>
                <a:cubicBezTo>
                  <a:pt x="487" y="726"/>
                  <a:pt x="488" y="726"/>
                  <a:pt x="488" y="727"/>
                </a:cubicBezTo>
                <a:cubicBezTo>
                  <a:pt x="488" y="728"/>
                  <a:pt x="487" y="729"/>
                  <a:pt x="489" y="729"/>
                </a:cubicBezTo>
                <a:cubicBezTo>
                  <a:pt x="491" y="728"/>
                  <a:pt x="491" y="725"/>
                  <a:pt x="491" y="724"/>
                </a:cubicBezTo>
                <a:cubicBezTo>
                  <a:pt x="492" y="722"/>
                  <a:pt x="492" y="720"/>
                  <a:pt x="490" y="718"/>
                </a:cubicBezTo>
                <a:cubicBezTo>
                  <a:pt x="487" y="720"/>
                  <a:pt x="488" y="723"/>
                  <a:pt x="487" y="726"/>
                </a:cubicBezTo>
                <a:close/>
                <a:moveTo>
                  <a:pt x="527" y="231"/>
                </a:moveTo>
                <a:cubicBezTo>
                  <a:pt x="528" y="231"/>
                  <a:pt x="529" y="229"/>
                  <a:pt x="530" y="230"/>
                </a:cubicBezTo>
                <a:cubicBezTo>
                  <a:pt x="529" y="228"/>
                  <a:pt x="531" y="226"/>
                  <a:pt x="531" y="225"/>
                </a:cubicBezTo>
                <a:cubicBezTo>
                  <a:pt x="531" y="223"/>
                  <a:pt x="530" y="222"/>
                  <a:pt x="530" y="220"/>
                </a:cubicBezTo>
                <a:cubicBezTo>
                  <a:pt x="529" y="222"/>
                  <a:pt x="528" y="221"/>
                  <a:pt x="527" y="221"/>
                </a:cubicBezTo>
                <a:cubicBezTo>
                  <a:pt x="528" y="224"/>
                  <a:pt x="527" y="227"/>
                  <a:pt x="527" y="231"/>
                </a:cubicBezTo>
                <a:close/>
                <a:moveTo>
                  <a:pt x="574" y="723"/>
                </a:moveTo>
                <a:cubicBezTo>
                  <a:pt x="571" y="725"/>
                  <a:pt x="568" y="723"/>
                  <a:pt x="566" y="724"/>
                </a:cubicBezTo>
                <a:cubicBezTo>
                  <a:pt x="565" y="727"/>
                  <a:pt x="568" y="728"/>
                  <a:pt x="569" y="730"/>
                </a:cubicBezTo>
                <a:cubicBezTo>
                  <a:pt x="570" y="729"/>
                  <a:pt x="571" y="728"/>
                  <a:pt x="570" y="727"/>
                </a:cubicBezTo>
                <a:cubicBezTo>
                  <a:pt x="570" y="727"/>
                  <a:pt x="571" y="726"/>
                  <a:pt x="571" y="726"/>
                </a:cubicBezTo>
                <a:cubicBezTo>
                  <a:pt x="572" y="726"/>
                  <a:pt x="573" y="728"/>
                  <a:pt x="574" y="727"/>
                </a:cubicBezTo>
                <a:cubicBezTo>
                  <a:pt x="574" y="726"/>
                  <a:pt x="574" y="724"/>
                  <a:pt x="574" y="723"/>
                </a:cubicBezTo>
                <a:close/>
                <a:moveTo>
                  <a:pt x="479" y="711"/>
                </a:moveTo>
                <a:cubicBezTo>
                  <a:pt x="479" y="712"/>
                  <a:pt x="478" y="713"/>
                  <a:pt x="480" y="713"/>
                </a:cubicBezTo>
                <a:cubicBezTo>
                  <a:pt x="480" y="711"/>
                  <a:pt x="480" y="709"/>
                  <a:pt x="480" y="706"/>
                </a:cubicBezTo>
                <a:cubicBezTo>
                  <a:pt x="478" y="706"/>
                  <a:pt x="477" y="704"/>
                  <a:pt x="476" y="703"/>
                </a:cubicBezTo>
                <a:cubicBezTo>
                  <a:pt x="475" y="703"/>
                  <a:pt x="475" y="704"/>
                  <a:pt x="474" y="704"/>
                </a:cubicBezTo>
                <a:cubicBezTo>
                  <a:pt x="474" y="706"/>
                  <a:pt x="474" y="707"/>
                  <a:pt x="474" y="709"/>
                </a:cubicBezTo>
                <a:cubicBezTo>
                  <a:pt x="477" y="708"/>
                  <a:pt x="478" y="710"/>
                  <a:pt x="479" y="711"/>
                </a:cubicBezTo>
                <a:close/>
                <a:moveTo>
                  <a:pt x="562" y="791"/>
                </a:moveTo>
                <a:cubicBezTo>
                  <a:pt x="563" y="791"/>
                  <a:pt x="565" y="791"/>
                  <a:pt x="566" y="791"/>
                </a:cubicBezTo>
                <a:cubicBezTo>
                  <a:pt x="566" y="791"/>
                  <a:pt x="566" y="791"/>
                  <a:pt x="566" y="791"/>
                </a:cubicBezTo>
                <a:cubicBezTo>
                  <a:pt x="566" y="790"/>
                  <a:pt x="566" y="790"/>
                  <a:pt x="566" y="790"/>
                </a:cubicBezTo>
                <a:cubicBezTo>
                  <a:pt x="566" y="790"/>
                  <a:pt x="566" y="789"/>
                  <a:pt x="567" y="789"/>
                </a:cubicBezTo>
                <a:cubicBezTo>
                  <a:pt x="566" y="789"/>
                  <a:pt x="565" y="788"/>
                  <a:pt x="565" y="788"/>
                </a:cubicBezTo>
                <a:cubicBezTo>
                  <a:pt x="564" y="786"/>
                  <a:pt x="564" y="786"/>
                  <a:pt x="561" y="783"/>
                </a:cubicBezTo>
                <a:cubicBezTo>
                  <a:pt x="561" y="783"/>
                  <a:pt x="560" y="784"/>
                  <a:pt x="560" y="784"/>
                </a:cubicBezTo>
                <a:cubicBezTo>
                  <a:pt x="561" y="787"/>
                  <a:pt x="561" y="789"/>
                  <a:pt x="562" y="791"/>
                </a:cubicBezTo>
                <a:close/>
                <a:moveTo>
                  <a:pt x="884" y="601"/>
                </a:moveTo>
                <a:cubicBezTo>
                  <a:pt x="883" y="601"/>
                  <a:pt x="881" y="601"/>
                  <a:pt x="880" y="601"/>
                </a:cubicBezTo>
                <a:cubicBezTo>
                  <a:pt x="879" y="602"/>
                  <a:pt x="879" y="602"/>
                  <a:pt x="878" y="603"/>
                </a:cubicBezTo>
                <a:cubicBezTo>
                  <a:pt x="882" y="606"/>
                  <a:pt x="886" y="605"/>
                  <a:pt x="889" y="605"/>
                </a:cubicBezTo>
                <a:cubicBezTo>
                  <a:pt x="890" y="605"/>
                  <a:pt x="890" y="605"/>
                  <a:pt x="890" y="604"/>
                </a:cubicBezTo>
                <a:cubicBezTo>
                  <a:pt x="889" y="604"/>
                  <a:pt x="888" y="604"/>
                  <a:pt x="888" y="602"/>
                </a:cubicBezTo>
                <a:cubicBezTo>
                  <a:pt x="886" y="603"/>
                  <a:pt x="885" y="601"/>
                  <a:pt x="884" y="601"/>
                </a:cubicBezTo>
                <a:close/>
                <a:moveTo>
                  <a:pt x="697" y="634"/>
                </a:moveTo>
                <a:cubicBezTo>
                  <a:pt x="696" y="634"/>
                  <a:pt x="695" y="635"/>
                  <a:pt x="694" y="635"/>
                </a:cubicBezTo>
                <a:cubicBezTo>
                  <a:pt x="694" y="637"/>
                  <a:pt x="694" y="639"/>
                  <a:pt x="694" y="640"/>
                </a:cubicBezTo>
                <a:cubicBezTo>
                  <a:pt x="694" y="640"/>
                  <a:pt x="694" y="640"/>
                  <a:pt x="695" y="640"/>
                </a:cubicBezTo>
                <a:cubicBezTo>
                  <a:pt x="696" y="640"/>
                  <a:pt x="697" y="640"/>
                  <a:pt x="697" y="640"/>
                </a:cubicBezTo>
                <a:cubicBezTo>
                  <a:pt x="698" y="639"/>
                  <a:pt x="699" y="639"/>
                  <a:pt x="700" y="638"/>
                </a:cubicBezTo>
                <a:cubicBezTo>
                  <a:pt x="698" y="637"/>
                  <a:pt x="699" y="636"/>
                  <a:pt x="700" y="635"/>
                </a:cubicBezTo>
                <a:cubicBezTo>
                  <a:pt x="699" y="635"/>
                  <a:pt x="698" y="634"/>
                  <a:pt x="697" y="634"/>
                </a:cubicBezTo>
                <a:close/>
                <a:moveTo>
                  <a:pt x="740" y="480"/>
                </a:moveTo>
                <a:cubicBezTo>
                  <a:pt x="741" y="481"/>
                  <a:pt x="743" y="481"/>
                  <a:pt x="745" y="481"/>
                </a:cubicBezTo>
                <a:cubicBezTo>
                  <a:pt x="745" y="482"/>
                  <a:pt x="745" y="483"/>
                  <a:pt x="745" y="483"/>
                </a:cubicBezTo>
                <a:cubicBezTo>
                  <a:pt x="746" y="483"/>
                  <a:pt x="747" y="483"/>
                  <a:pt x="748" y="483"/>
                </a:cubicBezTo>
                <a:cubicBezTo>
                  <a:pt x="748" y="482"/>
                  <a:pt x="749" y="481"/>
                  <a:pt x="750" y="481"/>
                </a:cubicBezTo>
                <a:cubicBezTo>
                  <a:pt x="749" y="480"/>
                  <a:pt x="749" y="479"/>
                  <a:pt x="749" y="478"/>
                </a:cubicBezTo>
                <a:cubicBezTo>
                  <a:pt x="742" y="478"/>
                  <a:pt x="742" y="478"/>
                  <a:pt x="740" y="480"/>
                </a:cubicBezTo>
                <a:close/>
                <a:moveTo>
                  <a:pt x="109" y="797"/>
                </a:moveTo>
                <a:cubicBezTo>
                  <a:pt x="105" y="794"/>
                  <a:pt x="101" y="794"/>
                  <a:pt x="97" y="794"/>
                </a:cubicBezTo>
                <a:cubicBezTo>
                  <a:pt x="97" y="794"/>
                  <a:pt x="97" y="793"/>
                  <a:pt x="97" y="792"/>
                </a:cubicBezTo>
                <a:cubicBezTo>
                  <a:pt x="96" y="792"/>
                  <a:pt x="94" y="792"/>
                  <a:pt x="93" y="793"/>
                </a:cubicBezTo>
                <a:cubicBezTo>
                  <a:pt x="94" y="796"/>
                  <a:pt x="97" y="795"/>
                  <a:pt x="99" y="795"/>
                </a:cubicBezTo>
                <a:cubicBezTo>
                  <a:pt x="100" y="796"/>
                  <a:pt x="101" y="796"/>
                  <a:pt x="101" y="797"/>
                </a:cubicBezTo>
                <a:cubicBezTo>
                  <a:pt x="104" y="797"/>
                  <a:pt x="106" y="797"/>
                  <a:pt x="109" y="797"/>
                </a:cubicBezTo>
                <a:close/>
                <a:moveTo>
                  <a:pt x="405" y="63"/>
                </a:moveTo>
                <a:cubicBezTo>
                  <a:pt x="407" y="63"/>
                  <a:pt x="407" y="62"/>
                  <a:pt x="408" y="61"/>
                </a:cubicBezTo>
                <a:cubicBezTo>
                  <a:pt x="407" y="59"/>
                  <a:pt x="407" y="57"/>
                  <a:pt x="405" y="56"/>
                </a:cubicBezTo>
                <a:cubicBezTo>
                  <a:pt x="406" y="55"/>
                  <a:pt x="406" y="55"/>
                  <a:pt x="406" y="54"/>
                </a:cubicBezTo>
                <a:cubicBezTo>
                  <a:pt x="405" y="54"/>
                  <a:pt x="405" y="54"/>
                  <a:pt x="404" y="54"/>
                </a:cubicBezTo>
                <a:cubicBezTo>
                  <a:pt x="404" y="55"/>
                  <a:pt x="404" y="57"/>
                  <a:pt x="404" y="58"/>
                </a:cubicBezTo>
                <a:cubicBezTo>
                  <a:pt x="404" y="58"/>
                  <a:pt x="403" y="58"/>
                  <a:pt x="402" y="58"/>
                </a:cubicBezTo>
                <a:cubicBezTo>
                  <a:pt x="402" y="61"/>
                  <a:pt x="404" y="62"/>
                  <a:pt x="405" y="63"/>
                </a:cubicBezTo>
                <a:close/>
                <a:moveTo>
                  <a:pt x="803" y="700"/>
                </a:moveTo>
                <a:cubicBezTo>
                  <a:pt x="804" y="699"/>
                  <a:pt x="804" y="699"/>
                  <a:pt x="803" y="698"/>
                </a:cubicBezTo>
                <a:cubicBezTo>
                  <a:pt x="801" y="698"/>
                  <a:pt x="799" y="697"/>
                  <a:pt x="796" y="697"/>
                </a:cubicBezTo>
                <a:cubicBezTo>
                  <a:pt x="796" y="697"/>
                  <a:pt x="795" y="696"/>
                  <a:pt x="794" y="695"/>
                </a:cubicBezTo>
                <a:cubicBezTo>
                  <a:pt x="793" y="696"/>
                  <a:pt x="792" y="695"/>
                  <a:pt x="791" y="696"/>
                </a:cubicBezTo>
                <a:cubicBezTo>
                  <a:pt x="792" y="697"/>
                  <a:pt x="793" y="699"/>
                  <a:pt x="796" y="698"/>
                </a:cubicBezTo>
                <a:cubicBezTo>
                  <a:pt x="796" y="699"/>
                  <a:pt x="796" y="699"/>
                  <a:pt x="796" y="700"/>
                </a:cubicBezTo>
                <a:cubicBezTo>
                  <a:pt x="799" y="700"/>
                  <a:pt x="801" y="700"/>
                  <a:pt x="803" y="700"/>
                </a:cubicBezTo>
                <a:close/>
                <a:moveTo>
                  <a:pt x="642" y="603"/>
                </a:moveTo>
                <a:cubicBezTo>
                  <a:pt x="642" y="604"/>
                  <a:pt x="644" y="604"/>
                  <a:pt x="644" y="605"/>
                </a:cubicBezTo>
                <a:cubicBezTo>
                  <a:pt x="644" y="605"/>
                  <a:pt x="644" y="606"/>
                  <a:pt x="644" y="607"/>
                </a:cubicBezTo>
                <a:cubicBezTo>
                  <a:pt x="645" y="607"/>
                  <a:pt x="646" y="607"/>
                  <a:pt x="646" y="608"/>
                </a:cubicBezTo>
                <a:cubicBezTo>
                  <a:pt x="646" y="609"/>
                  <a:pt x="647" y="609"/>
                  <a:pt x="648" y="610"/>
                </a:cubicBezTo>
                <a:cubicBezTo>
                  <a:pt x="647" y="605"/>
                  <a:pt x="646" y="601"/>
                  <a:pt x="641" y="599"/>
                </a:cubicBezTo>
                <a:cubicBezTo>
                  <a:pt x="640" y="600"/>
                  <a:pt x="640" y="600"/>
                  <a:pt x="639" y="601"/>
                </a:cubicBezTo>
                <a:cubicBezTo>
                  <a:pt x="641" y="601"/>
                  <a:pt x="641" y="602"/>
                  <a:pt x="642" y="603"/>
                </a:cubicBezTo>
                <a:close/>
                <a:moveTo>
                  <a:pt x="119" y="711"/>
                </a:moveTo>
                <a:cubicBezTo>
                  <a:pt x="117" y="710"/>
                  <a:pt x="115" y="711"/>
                  <a:pt x="114" y="712"/>
                </a:cubicBezTo>
                <a:cubicBezTo>
                  <a:pt x="114" y="714"/>
                  <a:pt x="114" y="715"/>
                  <a:pt x="114" y="717"/>
                </a:cubicBezTo>
                <a:cubicBezTo>
                  <a:pt x="114" y="717"/>
                  <a:pt x="115" y="717"/>
                  <a:pt x="116" y="717"/>
                </a:cubicBezTo>
                <a:cubicBezTo>
                  <a:pt x="116" y="716"/>
                  <a:pt x="117" y="714"/>
                  <a:pt x="119" y="714"/>
                </a:cubicBezTo>
                <a:cubicBezTo>
                  <a:pt x="119" y="713"/>
                  <a:pt x="120" y="712"/>
                  <a:pt x="119" y="711"/>
                </a:cubicBezTo>
                <a:close/>
                <a:moveTo>
                  <a:pt x="519" y="286"/>
                </a:moveTo>
                <a:cubicBezTo>
                  <a:pt x="520" y="286"/>
                  <a:pt x="521" y="286"/>
                  <a:pt x="521" y="286"/>
                </a:cubicBezTo>
                <a:cubicBezTo>
                  <a:pt x="521" y="285"/>
                  <a:pt x="521" y="285"/>
                  <a:pt x="521" y="284"/>
                </a:cubicBezTo>
                <a:cubicBezTo>
                  <a:pt x="522" y="284"/>
                  <a:pt x="523" y="283"/>
                  <a:pt x="523" y="283"/>
                </a:cubicBezTo>
                <a:cubicBezTo>
                  <a:pt x="523" y="282"/>
                  <a:pt x="524" y="280"/>
                  <a:pt x="524" y="279"/>
                </a:cubicBezTo>
                <a:cubicBezTo>
                  <a:pt x="523" y="277"/>
                  <a:pt x="521" y="277"/>
                  <a:pt x="519" y="277"/>
                </a:cubicBezTo>
                <a:cubicBezTo>
                  <a:pt x="519" y="280"/>
                  <a:pt x="522" y="283"/>
                  <a:pt x="519" y="286"/>
                </a:cubicBezTo>
                <a:close/>
                <a:moveTo>
                  <a:pt x="460" y="737"/>
                </a:moveTo>
                <a:cubicBezTo>
                  <a:pt x="460" y="735"/>
                  <a:pt x="460" y="734"/>
                  <a:pt x="460" y="732"/>
                </a:cubicBezTo>
                <a:cubicBezTo>
                  <a:pt x="458" y="732"/>
                  <a:pt x="457" y="733"/>
                  <a:pt x="455" y="733"/>
                </a:cubicBezTo>
                <a:cubicBezTo>
                  <a:pt x="455" y="734"/>
                  <a:pt x="455" y="735"/>
                  <a:pt x="454" y="736"/>
                </a:cubicBezTo>
                <a:cubicBezTo>
                  <a:pt x="455" y="737"/>
                  <a:pt x="456" y="738"/>
                  <a:pt x="457" y="739"/>
                </a:cubicBezTo>
                <a:cubicBezTo>
                  <a:pt x="458" y="738"/>
                  <a:pt x="459" y="738"/>
                  <a:pt x="460" y="737"/>
                </a:cubicBezTo>
                <a:close/>
                <a:moveTo>
                  <a:pt x="770" y="600"/>
                </a:moveTo>
                <a:cubicBezTo>
                  <a:pt x="769" y="602"/>
                  <a:pt x="767" y="601"/>
                  <a:pt x="766" y="602"/>
                </a:cubicBezTo>
                <a:cubicBezTo>
                  <a:pt x="767" y="603"/>
                  <a:pt x="768" y="604"/>
                  <a:pt x="770" y="604"/>
                </a:cubicBezTo>
                <a:cubicBezTo>
                  <a:pt x="772" y="604"/>
                  <a:pt x="774" y="604"/>
                  <a:pt x="776" y="605"/>
                </a:cubicBezTo>
                <a:cubicBezTo>
                  <a:pt x="776" y="604"/>
                  <a:pt x="776" y="604"/>
                  <a:pt x="777" y="604"/>
                </a:cubicBezTo>
                <a:cubicBezTo>
                  <a:pt x="776" y="603"/>
                  <a:pt x="775" y="602"/>
                  <a:pt x="774" y="601"/>
                </a:cubicBezTo>
                <a:cubicBezTo>
                  <a:pt x="773" y="601"/>
                  <a:pt x="771" y="602"/>
                  <a:pt x="770" y="600"/>
                </a:cubicBezTo>
                <a:close/>
                <a:moveTo>
                  <a:pt x="855" y="606"/>
                </a:moveTo>
                <a:cubicBezTo>
                  <a:pt x="854" y="607"/>
                  <a:pt x="853" y="607"/>
                  <a:pt x="852" y="607"/>
                </a:cubicBezTo>
                <a:cubicBezTo>
                  <a:pt x="853" y="608"/>
                  <a:pt x="852" y="609"/>
                  <a:pt x="853" y="610"/>
                </a:cubicBezTo>
                <a:cubicBezTo>
                  <a:pt x="856" y="610"/>
                  <a:pt x="859" y="610"/>
                  <a:pt x="863" y="610"/>
                </a:cubicBezTo>
                <a:cubicBezTo>
                  <a:pt x="861" y="606"/>
                  <a:pt x="857" y="608"/>
                  <a:pt x="855" y="606"/>
                </a:cubicBezTo>
                <a:close/>
                <a:moveTo>
                  <a:pt x="693" y="538"/>
                </a:moveTo>
                <a:cubicBezTo>
                  <a:pt x="694" y="536"/>
                  <a:pt x="697" y="538"/>
                  <a:pt x="699" y="535"/>
                </a:cubicBezTo>
                <a:cubicBezTo>
                  <a:pt x="697" y="533"/>
                  <a:pt x="694" y="535"/>
                  <a:pt x="693" y="533"/>
                </a:cubicBezTo>
                <a:cubicBezTo>
                  <a:pt x="692" y="534"/>
                  <a:pt x="690" y="534"/>
                  <a:pt x="689" y="536"/>
                </a:cubicBezTo>
                <a:cubicBezTo>
                  <a:pt x="690" y="537"/>
                  <a:pt x="691" y="537"/>
                  <a:pt x="693" y="538"/>
                </a:cubicBezTo>
                <a:close/>
                <a:moveTo>
                  <a:pt x="536" y="677"/>
                </a:moveTo>
                <a:cubicBezTo>
                  <a:pt x="536" y="677"/>
                  <a:pt x="535" y="676"/>
                  <a:pt x="534" y="675"/>
                </a:cubicBezTo>
                <a:cubicBezTo>
                  <a:pt x="534" y="677"/>
                  <a:pt x="532" y="678"/>
                  <a:pt x="532" y="679"/>
                </a:cubicBezTo>
                <a:cubicBezTo>
                  <a:pt x="532" y="681"/>
                  <a:pt x="533" y="682"/>
                  <a:pt x="535" y="682"/>
                </a:cubicBezTo>
                <a:cubicBezTo>
                  <a:pt x="537" y="680"/>
                  <a:pt x="538" y="679"/>
                  <a:pt x="540" y="677"/>
                </a:cubicBezTo>
                <a:cubicBezTo>
                  <a:pt x="538" y="677"/>
                  <a:pt x="537" y="677"/>
                  <a:pt x="536" y="677"/>
                </a:cubicBezTo>
                <a:close/>
                <a:moveTo>
                  <a:pt x="709" y="421"/>
                </a:moveTo>
                <a:cubicBezTo>
                  <a:pt x="710" y="421"/>
                  <a:pt x="711" y="420"/>
                  <a:pt x="710" y="419"/>
                </a:cubicBezTo>
                <a:cubicBezTo>
                  <a:pt x="708" y="419"/>
                  <a:pt x="705" y="419"/>
                  <a:pt x="702" y="419"/>
                </a:cubicBezTo>
                <a:cubicBezTo>
                  <a:pt x="702" y="420"/>
                  <a:pt x="701" y="421"/>
                  <a:pt x="700" y="421"/>
                </a:cubicBezTo>
                <a:cubicBezTo>
                  <a:pt x="700" y="422"/>
                  <a:pt x="701" y="422"/>
                  <a:pt x="702" y="423"/>
                </a:cubicBezTo>
                <a:cubicBezTo>
                  <a:pt x="704" y="421"/>
                  <a:pt x="707" y="422"/>
                  <a:pt x="709" y="421"/>
                </a:cubicBezTo>
                <a:close/>
                <a:moveTo>
                  <a:pt x="733" y="487"/>
                </a:moveTo>
                <a:cubicBezTo>
                  <a:pt x="732" y="489"/>
                  <a:pt x="729" y="487"/>
                  <a:pt x="729" y="491"/>
                </a:cubicBezTo>
                <a:cubicBezTo>
                  <a:pt x="732" y="491"/>
                  <a:pt x="735" y="493"/>
                  <a:pt x="738" y="489"/>
                </a:cubicBezTo>
                <a:cubicBezTo>
                  <a:pt x="736" y="489"/>
                  <a:pt x="735" y="487"/>
                  <a:pt x="733" y="487"/>
                </a:cubicBezTo>
                <a:close/>
                <a:moveTo>
                  <a:pt x="440" y="176"/>
                </a:moveTo>
                <a:cubicBezTo>
                  <a:pt x="441" y="176"/>
                  <a:pt x="442" y="176"/>
                  <a:pt x="444" y="176"/>
                </a:cubicBezTo>
                <a:cubicBezTo>
                  <a:pt x="442" y="174"/>
                  <a:pt x="445" y="173"/>
                  <a:pt x="444" y="172"/>
                </a:cubicBezTo>
                <a:cubicBezTo>
                  <a:pt x="444" y="170"/>
                  <a:pt x="443" y="170"/>
                  <a:pt x="441" y="170"/>
                </a:cubicBezTo>
                <a:cubicBezTo>
                  <a:pt x="441" y="173"/>
                  <a:pt x="437" y="173"/>
                  <a:pt x="438" y="176"/>
                </a:cubicBezTo>
                <a:cubicBezTo>
                  <a:pt x="439" y="178"/>
                  <a:pt x="439" y="175"/>
                  <a:pt x="440" y="176"/>
                </a:cubicBezTo>
                <a:close/>
                <a:moveTo>
                  <a:pt x="548" y="271"/>
                </a:moveTo>
                <a:cubicBezTo>
                  <a:pt x="547" y="269"/>
                  <a:pt x="547" y="267"/>
                  <a:pt x="545" y="267"/>
                </a:cubicBezTo>
                <a:cubicBezTo>
                  <a:pt x="544" y="268"/>
                  <a:pt x="545" y="270"/>
                  <a:pt x="543" y="272"/>
                </a:cubicBezTo>
                <a:cubicBezTo>
                  <a:pt x="545" y="272"/>
                  <a:pt x="544" y="274"/>
                  <a:pt x="545" y="274"/>
                </a:cubicBezTo>
                <a:cubicBezTo>
                  <a:pt x="546" y="274"/>
                  <a:pt x="548" y="274"/>
                  <a:pt x="549" y="274"/>
                </a:cubicBezTo>
                <a:cubicBezTo>
                  <a:pt x="549" y="273"/>
                  <a:pt x="550" y="273"/>
                  <a:pt x="550" y="271"/>
                </a:cubicBezTo>
                <a:cubicBezTo>
                  <a:pt x="550" y="270"/>
                  <a:pt x="548" y="271"/>
                  <a:pt x="548" y="271"/>
                </a:cubicBezTo>
                <a:close/>
                <a:moveTo>
                  <a:pt x="613" y="654"/>
                </a:moveTo>
                <a:cubicBezTo>
                  <a:pt x="613" y="655"/>
                  <a:pt x="613" y="656"/>
                  <a:pt x="613" y="657"/>
                </a:cubicBezTo>
                <a:cubicBezTo>
                  <a:pt x="615" y="656"/>
                  <a:pt x="615" y="658"/>
                  <a:pt x="616" y="659"/>
                </a:cubicBezTo>
                <a:cubicBezTo>
                  <a:pt x="617" y="658"/>
                  <a:pt x="618" y="657"/>
                  <a:pt x="618" y="656"/>
                </a:cubicBezTo>
                <a:cubicBezTo>
                  <a:pt x="619" y="654"/>
                  <a:pt x="617" y="654"/>
                  <a:pt x="617" y="652"/>
                </a:cubicBezTo>
                <a:cubicBezTo>
                  <a:pt x="616" y="652"/>
                  <a:pt x="616" y="652"/>
                  <a:pt x="615" y="652"/>
                </a:cubicBezTo>
                <a:cubicBezTo>
                  <a:pt x="614" y="653"/>
                  <a:pt x="613" y="654"/>
                  <a:pt x="613" y="654"/>
                </a:cubicBezTo>
                <a:close/>
                <a:moveTo>
                  <a:pt x="481" y="867"/>
                </a:moveTo>
                <a:cubicBezTo>
                  <a:pt x="480" y="867"/>
                  <a:pt x="480" y="867"/>
                  <a:pt x="480" y="866"/>
                </a:cubicBezTo>
                <a:cubicBezTo>
                  <a:pt x="478" y="869"/>
                  <a:pt x="475" y="871"/>
                  <a:pt x="472" y="872"/>
                </a:cubicBezTo>
                <a:cubicBezTo>
                  <a:pt x="473" y="873"/>
                  <a:pt x="472" y="874"/>
                  <a:pt x="473" y="875"/>
                </a:cubicBezTo>
                <a:cubicBezTo>
                  <a:pt x="474" y="876"/>
                  <a:pt x="475" y="874"/>
                  <a:pt x="477" y="874"/>
                </a:cubicBezTo>
                <a:cubicBezTo>
                  <a:pt x="477" y="871"/>
                  <a:pt x="481" y="870"/>
                  <a:pt x="481" y="867"/>
                </a:cubicBezTo>
                <a:close/>
                <a:moveTo>
                  <a:pt x="448" y="177"/>
                </a:moveTo>
                <a:cubicBezTo>
                  <a:pt x="448" y="179"/>
                  <a:pt x="446" y="179"/>
                  <a:pt x="446" y="180"/>
                </a:cubicBezTo>
                <a:cubicBezTo>
                  <a:pt x="447" y="181"/>
                  <a:pt x="448" y="181"/>
                  <a:pt x="449" y="181"/>
                </a:cubicBezTo>
                <a:cubicBezTo>
                  <a:pt x="450" y="180"/>
                  <a:pt x="450" y="179"/>
                  <a:pt x="452" y="179"/>
                </a:cubicBezTo>
                <a:cubicBezTo>
                  <a:pt x="452" y="179"/>
                  <a:pt x="452" y="180"/>
                  <a:pt x="453" y="181"/>
                </a:cubicBezTo>
                <a:cubicBezTo>
                  <a:pt x="454" y="181"/>
                  <a:pt x="455" y="179"/>
                  <a:pt x="456" y="179"/>
                </a:cubicBezTo>
                <a:cubicBezTo>
                  <a:pt x="455" y="179"/>
                  <a:pt x="455" y="178"/>
                  <a:pt x="455" y="177"/>
                </a:cubicBezTo>
                <a:cubicBezTo>
                  <a:pt x="455" y="177"/>
                  <a:pt x="455" y="177"/>
                  <a:pt x="454" y="177"/>
                </a:cubicBezTo>
                <a:cubicBezTo>
                  <a:pt x="454" y="177"/>
                  <a:pt x="453" y="177"/>
                  <a:pt x="453" y="177"/>
                </a:cubicBezTo>
                <a:cubicBezTo>
                  <a:pt x="453" y="177"/>
                  <a:pt x="452" y="178"/>
                  <a:pt x="451" y="178"/>
                </a:cubicBezTo>
                <a:cubicBezTo>
                  <a:pt x="450" y="176"/>
                  <a:pt x="449" y="177"/>
                  <a:pt x="448" y="177"/>
                </a:cubicBezTo>
                <a:close/>
                <a:moveTo>
                  <a:pt x="93" y="201"/>
                </a:moveTo>
                <a:cubicBezTo>
                  <a:pt x="93" y="201"/>
                  <a:pt x="94" y="201"/>
                  <a:pt x="94" y="200"/>
                </a:cubicBezTo>
                <a:cubicBezTo>
                  <a:pt x="94" y="197"/>
                  <a:pt x="94" y="197"/>
                  <a:pt x="91" y="197"/>
                </a:cubicBezTo>
                <a:cubicBezTo>
                  <a:pt x="90" y="198"/>
                  <a:pt x="89" y="199"/>
                  <a:pt x="88" y="199"/>
                </a:cubicBezTo>
                <a:cubicBezTo>
                  <a:pt x="88" y="200"/>
                  <a:pt x="88" y="202"/>
                  <a:pt x="89" y="203"/>
                </a:cubicBezTo>
                <a:cubicBezTo>
                  <a:pt x="90" y="203"/>
                  <a:pt x="91" y="203"/>
                  <a:pt x="92" y="203"/>
                </a:cubicBezTo>
                <a:cubicBezTo>
                  <a:pt x="92" y="202"/>
                  <a:pt x="92" y="202"/>
                  <a:pt x="93" y="201"/>
                </a:cubicBezTo>
                <a:close/>
                <a:moveTo>
                  <a:pt x="834" y="582"/>
                </a:moveTo>
                <a:cubicBezTo>
                  <a:pt x="833" y="581"/>
                  <a:pt x="833" y="580"/>
                  <a:pt x="832" y="579"/>
                </a:cubicBezTo>
                <a:cubicBezTo>
                  <a:pt x="830" y="579"/>
                  <a:pt x="828" y="579"/>
                  <a:pt x="826" y="579"/>
                </a:cubicBezTo>
                <a:cubicBezTo>
                  <a:pt x="826" y="581"/>
                  <a:pt x="827" y="582"/>
                  <a:pt x="828" y="583"/>
                </a:cubicBezTo>
                <a:cubicBezTo>
                  <a:pt x="830" y="583"/>
                  <a:pt x="832" y="583"/>
                  <a:pt x="834" y="582"/>
                </a:cubicBezTo>
                <a:close/>
                <a:moveTo>
                  <a:pt x="707" y="569"/>
                </a:moveTo>
                <a:cubicBezTo>
                  <a:pt x="706" y="569"/>
                  <a:pt x="704" y="569"/>
                  <a:pt x="703" y="569"/>
                </a:cubicBezTo>
                <a:cubicBezTo>
                  <a:pt x="703" y="570"/>
                  <a:pt x="702" y="570"/>
                  <a:pt x="702" y="572"/>
                </a:cubicBezTo>
                <a:cubicBezTo>
                  <a:pt x="704" y="572"/>
                  <a:pt x="705" y="572"/>
                  <a:pt x="706" y="572"/>
                </a:cubicBezTo>
                <a:cubicBezTo>
                  <a:pt x="707" y="573"/>
                  <a:pt x="708" y="573"/>
                  <a:pt x="709" y="574"/>
                </a:cubicBezTo>
                <a:cubicBezTo>
                  <a:pt x="710" y="573"/>
                  <a:pt x="711" y="573"/>
                  <a:pt x="710" y="571"/>
                </a:cubicBezTo>
                <a:cubicBezTo>
                  <a:pt x="709" y="571"/>
                  <a:pt x="708" y="569"/>
                  <a:pt x="707" y="569"/>
                </a:cubicBezTo>
                <a:close/>
                <a:moveTo>
                  <a:pt x="174" y="724"/>
                </a:moveTo>
                <a:cubicBezTo>
                  <a:pt x="173" y="724"/>
                  <a:pt x="172" y="724"/>
                  <a:pt x="172" y="723"/>
                </a:cubicBezTo>
                <a:cubicBezTo>
                  <a:pt x="171" y="724"/>
                  <a:pt x="169" y="724"/>
                  <a:pt x="168" y="726"/>
                </a:cubicBezTo>
                <a:cubicBezTo>
                  <a:pt x="168" y="727"/>
                  <a:pt x="169" y="728"/>
                  <a:pt x="170" y="729"/>
                </a:cubicBezTo>
                <a:cubicBezTo>
                  <a:pt x="171" y="729"/>
                  <a:pt x="172" y="729"/>
                  <a:pt x="172" y="729"/>
                </a:cubicBezTo>
                <a:cubicBezTo>
                  <a:pt x="173" y="728"/>
                  <a:pt x="173" y="728"/>
                  <a:pt x="174" y="727"/>
                </a:cubicBezTo>
                <a:cubicBezTo>
                  <a:pt x="174" y="726"/>
                  <a:pt x="174" y="725"/>
                  <a:pt x="174" y="724"/>
                </a:cubicBezTo>
                <a:close/>
                <a:moveTo>
                  <a:pt x="217" y="616"/>
                </a:moveTo>
                <a:cubicBezTo>
                  <a:pt x="216" y="617"/>
                  <a:pt x="215" y="614"/>
                  <a:pt x="214" y="615"/>
                </a:cubicBezTo>
                <a:cubicBezTo>
                  <a:pt x="214" y="616"/>
                  <a:pt x="212" y="615"/>
                  <a:pt x="211" y="616"/>
                </a:cubicBezTo>
                <a:cubicBezTo>
                  <a:pt x="211" y="617"/>
                  <a:pt x="211" y="619"/>
                  <a:pt x="211" y="620"/>
                </a:cubicBezTo>
                <a:cubicBezTo>
                  <a:pt x="214" y="621"/>
                  <a:pt x="215" y="618"/>
                  <a:pt x="217" y="618"/>
                </a:cubicBezTo>
                <a:cubicBezTo>
                  <a:pt x="217" y="617"/>
                  <a:pt x="217" y="617"/>
                  <a:pt x="217" y="616"/>
                </a:cubicBezTo>
                <a:close/>
                <a:moveTo>
                  <a:pt x="723" y="531"/>
                </a:moveTo>
                <a:cubicBezTo>
                  <a:pt x="721" y="531"/>
                  <a:pt x="720" y="533"/>
                  <a:pt x="718" y="534"/>
                </a:cubicBezTo>
                <a:cubicBezTo>
                  <a:pt x="717" y="534"/>
                  <a:pt x="717" y="535"/>
                  <a:pt x="717" y="535"/>
                </a:cubicBezTo>
                <a:cubicBezTo>
                  <a:pt x="720" y="534"/>
                  <a:pt x="719" y="537"/>
                  <a:pt x="720" y="537"/>
                </a:cubicBezTo>
                <a:cubicBezTo>
                  <a:pt x="721" y="537"/>
                  <a:pt x="721" y="536"/>
                  <a:pt x="721" y="535"/>
                </a:cubicBezTo>
                <a:cubicBezTo>
                  <a:pt x="723" y="535"/>
                  <a:pt x="724" y="534"/>
                  <a:pt x="726" y="533"/>
                </a:cubicBezTo>
                <a:cubicBezTo>
                  <a:pt x="725" y="532"/>
                  <a:pt x="725" y="531"/>
                  <a:pt x="723" y="531"/>
                </a:cubicBezTo>
                <a:close/>
                <a:moveTo>
                  <a:pt x="408" y="180"/>
                </a:moveTo>
                <a:cubicBezTo>
                  <a:pt x="409" y="180"/>
                  <a:pt x="408" y="184"/>
                  <a:pt x="411" y="182"/>
                </a:cubicBezTo>
                <a:cubicBezTo>
                  <a:pt x="411" y="179"/>
                  <a:pt x="412" y="176"/>
                  <a:pt x="409" y="173"/>
                </a:cubicBezTo>
                <a:cubicBezTo>
                  <a:pt x="408" y="173"/>
                  <a:pt x="407" y="173"/>
                  <a:pt x="406" y="173"/>
                </a:cubicBezTo>
                <a:cubicBezTo>
                  <a:pt x="406" y="174"/>
                  <a:pt x="406" y="174"/>
                  <a:pt x="406" y="175"/>
                </a:cubicBezTo>
                <a:cubicBezTo>
                  <a:pt x="407" y="175"/>
                  <a:pt x="408" y="176"/>
                  <a:pt x="409" y="176"/>
                </a:cubicBezTo>
                <a:cubicBezTo>
                  <a:pt x="409" y="178"/>
                  <a:pt x="410" y="179"/>
                  <a:pt x="408" y="180"/>
                </a:cubicBezTo>
                <a:close/>
                <a:moveTo>
                  <a:pt x="323" y="261"/>
                </a:moveTo>
                <a:cubicBezTo>
                  <a:pt x="321" y="261"/>
                  <a:pt x="322" y="263"/>
                  <a:pt x="322" y="264"/>
                </a:cubicBezTo>
                <a:cubicBezTo>
                  <a:pt x="323" y="264"/>
                  <a:pt x="324" y="265"/>
                  <a:pt x="324" y="266"/>
                </a:cubicBezTo>
                <a:cubicBezTo>
                  <a:pt x="325" y="265"/>
                  <a:pt x="326" y="264"/>
                  <a:pt x="327" y="263"/>
                </a:cubicBezTo>
                <a:cubicBezTo>
                  <a:pt x="327" y="262"/>
                  <a:pt x="327" y="261"/>
                  <a:pt x="327" y="261"/>
                </a:cubicBezTo>
                <a:cubicBezTo>
                  <a:pt x="326" y="261"/>
                  <a:pt x="324" y="261"/>
                  <a:pt x="323" y="261"/>
                </a:cubicBezTo>
                <a:close/>
                <a:moveTo>
                  <a:pt x="560" y="882"/>
                </a:moveTo>
                <a:cubicBezTo>
                  <a:pt x="559" y="883"/>
                  <a:pt x="559" y="884"/>
                  <a:pt x="559" y="885"/>
                </a:cubicBezTo>
                <a:cubicBezTo>
                  <a:pt x="560" y="885"/>
                  <a:pt x="561" y="886"/>
                  <a:pt x="561" y="887"/>
                </a:cubicBezTo>
                <a:cubicBezTo>
                  <a:pt x="562" y="886"/>
                  <a:pt x="563" y="885"/>
                  <a:pt x="565" y="884"/>
                </a:cubicBezTo>
                <a:cubicBezTo>
                  <a:pt x="565" y="883"/>
                  <a:pt x="565" y="882"/>
                  <a:pt x="565" y="882"/>
                </a:cubicBezTo>
                <a:cubicBezTo>
                  <a:pt x="563" y="882"/>
                  <a:pt x="561" y="882"/>
                  <a:pt x="560" y="882"/>
                </a:cubicBezTo>
                <a:close/>
                <a:moveTo>
                  <a:pt x="412" y="672"/>
                </a:moveTo>
                <a:cubicBezTo>
                  <a:pt x="411" y="674"/>
                  <a:pt x="414" y="675"/>
                  <a:pt x="414" y="677"/>
                </a:cubicBezTo>
                <a:cubicBezTo>
                  <a:pt x="415" y="676"/>
                  <a:pt x="417" y="675"/>
                  <a:pt x="418" y="673"/>
                </a:cubicBezTo>
                <a:cubicBezTo>
                  <a:pt x="417" y="672"/>
                  <a:pt x="416" y="671"/>
                  <a:pt x="415" y="670"/>
                </a:cubicBezTo>
                <a:cubicBezTo>
                  <a:pt x="414" y="671"/>
                  <a:pt x="413" y="671"/>
                  <a:pt x="412" y="672"/>
                </a:cubicBezTo>
                <a:close/>
                <a:moveTo>
                  <a:pt x="365" y="92"/>
                </a:moveTo>
                <a:cubicBezTo>
                  <a:pt x="366" y="92"/>
                  <a:pt x="366" y="93"/>
                  <a:pt x="367" y="93"/>
                </a:cubicBezTo>
                <a:cubicBezTo>
                  <a:pt x="366" y="93"/>
                  <a:pt x="366" y="93"/>
                  <a:pt x="366" y="94"/>
                </a:cubicBezTo>
                <a:cubicBezTo>
                  <a:pt x="367" y="95"/>
                  <a:pt x="368" y="96"/>
                  <a:pt x="369" y="97"/>
                </a:cubicBezTo>
                <a:cubicBezTo>
                  <a:pt x="372" y="95"/>
                  <a:pt x="369" y="92"/>
                  <a:pt x="369" y="89"/>
                </a:cubicBezTo>
                <a:cubicBezTo>
                  <a:pt x="367" y="91"/>
                  <a:pt x="366" y="90"/>
                  <a:pt x="365" y="92"/>
                </a:cubicBezTo>
                <a:close/>
                <a:moveTo>
                  <a:pt x="796" y="245"/>
                </a:moveTo>
                <a:cubicBezTo>
                  <a:pt x="797" y="244"/>
                  <a:pt x="798" y="244"/>
                  <a:pt x="799" y="243"/>
                </a:cubicBezTo>
                <a:cubicBezTo>
                  <a:pt x="799" y="241"/>
                  <a:pt x="799" y="240"/>
                  <a:pt x="799" y="238"/>
                </a:cubicBezTo>
                <a:cubicBezTo>
                  <a:pt x="798" y="238"/>
                  <a:pt x="797" y="238"/>
                  <a:pt x="796" y="238"/>
                </a:cubicBezTo>
                <a:cubicBezTo>
                  <a:pt x="797" y="241"/>
                  <a:pt x="794" y="241"/>
                  <a:pt x="792" y="243"/>
                </a:cubicBezTo>
                <a:cubicBezTo>
                  <a:pt x="794" y="243"/>
                  <a:pt x="795" y="244"/>
                  <a:pt x="796" y="245"/>
                </a:cubicBezTo>
                <a:close/>
                <a:moveTo>
                  <a:pt x="703" y="118"/>
                </a:moveTo>
                <a:cubicBezTo>
                  <a:pt x="703" y="119"/>
                  <a:pt x="704" y="120"/>
                  <a:pt x="705" y="119"/>
                </a:cubicBezTo>
                <a:cubicBezTo>
                  <a:pt x="706" y="119"/>
                  <a:pt x="706" y="118"/>
                  <a:pt x="707" y="118"/>
                </a:cubicBezTo>
                <a:cubicBezTo>
                  <a:pt x="706" y="117"/>
                  <a:pt x="705" y="117"/>
                  <a:pt x="705" y="117"/>
                </a:cubicBezTo>
                <a:cubicBezTo>
                  <a:pt x="705" y="115"/>
                  <a:pt x="704" y="113"/>
                  <a:pt x="704" y="111"/>
                </a:cubicBezTo>
                <a:cubicBezTo>
                  <a:pt x="702" y="111"/>
                  <a:pt x="702" y="110"/>
                  <a:pt x="701" y="109"/>
                </a:cubicBezTo>
                <a:cubicBezTo>
                  <a:pt x="700" y="113"/>
                  <a:pt x="703" y="115"/>
                  <a:pt x="703" y="118"/>
                </a:cubicBezTo>
                <a:close/>
                <a:moveTo>
                  <a:pt x="589" y="781"/>
                </a:moveTo>
                <a:cubicBezTo>
                  <a:pt x="588" y="781"/>
                  <a:pt x="587" y="780"/>
                  <a:pt x="586" y="781"/>
                </a:cubicBezTo>
                <a:cubicBezTo>
                  <a:pt x="588" y="783"/>
                  <a:pt x="588" y="785"/>
                  <a:pt x="589" y="787"/>
                </a:cubicBezTo>
                <a:cubicBezTo>
                  <a:pt x="590" y="787"/>
                  <a:pt x="591" y="788"/>
                  <a:pt x="591" y="787"/>
                </a:cubicBezTo>
                <a:cubicBezTo>
                  <a:pt x="591" y="786"/>
                  <a:pt x="591" y="785"/>
                  <a:pt x="591" y="783"/>
                </a:cubicBezTo>
                <a:cubicBezTo>
                  <a:pt x="590" y="782"/>
                  <a:pt x="590" y="781"/>
                  <a:pt x="589" y="781"/>
                </a:cubicBezTo>
                <a:close/>
                <a:moveTo>
                  <a:pt x="265" y="81"/>
                </a:moveTo>
                <a:cubicBezTo>
                  <a:pt x="266" y="82"/>
                  <a:pt x="264" y="83"/>
                  <a:pt x="264" y="84"/>
                </a:cubicBezTo>
                <a:cubicBezTo>
                  <a:pt x="265" y="87"/>
                  <a:pt x="266" y="88"/>
                  <a:pt x="268" y="90"/>
                </a:cubicBezTo>
                <a:cubicBezTo>
                  <a:pt x="268" y="89"/>
                  <a:pt x="269" y="90"/>
                  <a:pt x="270" y="89"/>
                </a:cubicBezTo>
                <a:cubicBezTo>
                  <a:pt x="270" y="89"/>
                  <a:pt x="270" y="88"/>
                  <a:pt x="270" y="88"/>
                </a:cubicBezTo>
                <a:cubicBezTo>
                  <a:pt x="269" y="88"/>
                  <a:pt x="269" y="88"/>
                  <a:pt x="268" y="87"/>
                </a:cubicBezTo>
                <a:cubicBezTo>
                  <a:pt x="268" y="85"/>
                  <a:pt x="266" y="83"/>
                  <a:pt x="265" y="81"/>
                </a:cubicBezTo>
                <a:close/>
                <a:moveTo>
                  <a:pt x="456" y="211"/>
                </a:moveTo>
                <a:cubicBezTo>
                  <a:pt x="455" y="210"/>
                  <a:pt x="455" y="210"/>
                  <a:pt x="455" y="210"/>
                </a:cubicBezTo>
                <a:cubicBezTo>
                  <a:pt x="454" y="209"/>
                  <a:pt x="453" y="207"/>
                  <a:pt x="453" y="205"/>
                </a:cubicBezTo>
                <a:cubicBezTo>
                  <a:pt x="452" y="205"/>
                  <a:pt x="451" y="204"/>
                  <a:pt x="450" y="205"/>
                </a:cubicBezTo>
                <a:cubicBezTo>
                  <a:pt x="450" y="207"/>
                  <a:pt x="450" y="208"/>
                  <a:pt x="450" y="209"/>
                </a:cubicBezTo>
                <a:cubicBezTo>
                  <a:pt x="453" y="210"/>
                  <a:pt x="454" y="212"/>
                  <a:pt x="455" y="213"/>
                </a:cubicBezTo>
                <a:cubicBezTo>
                  <a:pt x="456" y="213"/>
                  <a:pt x="456" y="213"/>
                  <a:pt x="456" y="213"/>
                </a:cubicBezTo>
                <a:cubicBezTo>
                  <a:pt x="456" y="212"/>
                  <a:pt x="456" y="212"/>
                  <a:pt x="456" y="211"/>
                </a:cubicBezTo>
                <a:cubicBezTo>
                  <a:pt x="456" y="211"/>
                  <a:pt x="456" y="211"/>
                  <a:pt x="456" y="211"/>
                </a:cubicBezTo>
                <a:close/>
                <a:moveTo>
                  <a:pt x="656" y="724"/>
                </a:moveTo>
                <a:cubicBezTo>
                  <a:pt x="655" y="724"/>
                  <a:pt x="654" y="724"/>
                  <a:pt x="653" y="724"/>
                </a:cubicBezTo>
                <a:cubicBezTo>
                  <a:pt x="652" y="725"/>
                  <a:pt x="652" y="726"/>
                  <a:pt x="652" y="728"/>
                </a:cubicBezTo>
                <a:cubicBezTo>
                  <a:pt x="652" y="728"/>
                  <a:pt x="653" y="728"/>
                  <a:pt x="653" y="729"/>
                </a:cubicBezTo>
                <a:cubicBezTo>
                  <a:pt x="656" y="729"/>
                  <a:pt x="656" y="729"/>
                  <a:pt x="658" y="727"/>
                </a:cubicBezTo>
                <a:cubicBezTo>
                  <a:pt x="657" y="726"/>
                  <a:pt x="657" y="725"/>
                  <a:pt x="656" y="724"/>
                </a:cubicBezTo>
                <a:close/>
                <a:moveTo>
                  <a:pt x="476" y="744"/>
                </a:moveTo>
                <a:cubicBezTo>
                  <a:pt x="477" y="743"/>
                  <a:pt x="478" y="742"/>
                  <a:pt x="479" y="741"/>
                </a:cubicBezTo>
                <a:cubicBezTo>
                  <a:pt x="477" y="740"/>
                  <a:pt x="477" y="738"/>
                  <a:pt x="476" y="737"/>
                </a:cubicBezTo>
                <a:cubicBezTo>
                  <a:pt x="474" y="739"/>
                  <a:pt x="474" y="742"/>
                  <a:pt x="476" y="744"/>
                </a:cubicBezTo>
                <a:close/>
                <a:moveTo>
                  <a:pt x="468" y="902"/>
                </a:moveTo>
                <a:cubicBezTo>
                  <a:pt x="471" y="902"/>
                  <a:pt x="474" y="902"/>
                  <a:pt x="477" y="899"/>
                </a:cubicBezTo>
                <a:cubicBezTo>
                  <a:pt x="475" y="899"/>
                  <a:pt x="474" y="898"/>
                  <a:pt x="472" y="898"/>
                </a:cubicBezTo>
                <a:cubicBezTo>
                  <a:pt x="471" y="899"/>
                  <a:pt x="469" y="899"/>
                  <a:pt x="468" y="902"/>
                </a:cubicBezTo>
                <a:close/>
                <a:moveTo>
                  <a:pt x="628" y="226"/>
                </a:moveTo>
                <a:cubicBezTo>
                  <a:pt x="628" y="227"/>
                  <a:pt x="629" y="228"/>
                  <a:pt x="630" y="228"/>
                </a:cubicBezTo>
                <a:cubicBezTo>
                  <a:pt x="631" y="227"/>
                  <a:pt x="631" y="227"/>
                  <a:pt x="632" y="226"/>
                </a:cubicBezTo>
                <a:cubicBezTo>
                  <a:pt x="630" y="225"/>
                  <a:pt x="631" y="223"/>
                  <a:pt x="631" y="221"/>
                </a:cubicBezTo>
                <a:cubicBezTo>
                  <a:pt x="630" y="221"/>
                  <a:pt x="629" y="220"/>
                  <a:pt x="628" y="220"/>
                </a:cubicBezTo>
                <a:cubicBezTo>
                  <a:pt x="628" y="222"/>
                  <a:pt x="628" y="224"/>
                  <a:pt x="628" y="226"/>
                </a:cubicBezTo>
                <a:close/>
                <a:moveTo>
                  <a:pt x="788" y="487"/>
                </a:moveTo>
                <a:cubicBezTo>
                  <a:pt x="788" y="487"/>
                  <a:pt x="789" y="487"/>
                  <a:pt x="790" y="486"/>
                </a:cubicBezTo>
                <a:cubicBezTo>
                  <a:pt x="788" y="484"/>
                  <a:pt x="785" y="483"/>
                  <a:pt x="782" y="485"/>
                </a:cubicBezTo>
                <a:cubicBezTo>
                  <a:pt x="781" y="485"/>
                  <a:pt x="782" y="486"/>
                  <a:pt x="782" y="486"/>
                </a:cubicBezTo>
                <a:cubicBezTo>
                  <a:pt x="783" y="487"/>
                  <a:pt x="784" y="487"/>
                  <a:pt x="785" y="488"/>
                </a:cubicBezTo>
                <a:cubicBezTo>
                  <a:pt x="786" y="488"/>
                  <a:pt x="786" y="487"/>
                  <a:pt x="788" y="487"/>
                </a:cubicBezTo>
                <a:close/>
                <a:moveTo>
                  <a:pt x="898" y="578"/>
                </a:moveTo>
                <a:cubicBezTo>
                  <a:pt x="897" y="578"/>
                  <a:pt x="896" y="579"/>
                  <a:pt x="897" y="580"/>
                </a:cubicBezTo>
                <a:cubicBezTo>
                  <a:pt x="898" y="580"/>
                  <a:pt x="900" y="580"/>
                  <a:pt x="901" y="581"/>
                </a:cubicBezTo>
                <a:cubicBezTo>
                  <a:pt x="902" y="581"/>
                  <a:pt x="902" y="580"/>
                  <a:pt x="903" y="580"/>
                </a:cubicBezTo>
                <a:cubicBezTo>
                  <a:pt x="904" y="580"/>
                  <a:pt x="905" y="581"/>
                  <a:pt x="905" y="580"/>
                </a:cubicBezTo>
                <a:cubicBezTo>
                  <a:pt x="905" y="579"/>
                  <a:pt x="905" y="579"/>
                  <a:pt x="905" y="578"/>
                </a:cubicBezTo>
                <a:cubicBezTo>
                  <a:pt x="903" y="579"/>
                  <a:pt x="901" y="576"/>
                  <a:pt x="898" y="578"/>
                </a:cubicBezTo>
                <a:close/>
                <a:moveTo>
                  <a:pt x="428" y="247"/>
                </a:moveTo>
                <a:cubicBezTo>
                  <a:pt x="428" y="248"/>
                  <a:pt x="428" y="249"/>
                  <a:pt x="428" y="251"/>
                </a:cubicBezTo>
                <a:cubicBezTo>
                  <a:pt x="432" y="250"/>
                  <a:pt x="431" y="254"/>
                  <a:pt x="433" y="255"/>
                </a:cubicBezTo>
                <a:cubicBezTo>
                  <a:pt x="433" y="253"/>
                  <a:pt x="435" y="254"/>
                  <a:pt x="436" y="253"/>
                </a:cubicBezTo>
                <a:cubicBezTo>
                  <a:pt x="435" y="251"/>
                  <a:pt x="432" y="252"/>
                  <a:pt x="431" y="250"/>
                </a:cubicBezTo>
                <a:cubicBezTo>
                  <a:pt x="431" y="249"/>
                  <a:pt x="431" y="248"/>
                  <a:pt x="431" y="247"/>
                </a:cubicBezTo>
                <a:cubicBezTo>
                  <a:pt x="430" y="247"/>
                  <a:pt x="429" y="247"/>
                  <a:pt x="428" y="247"/>
                </a:cubicBezTo>
                <a:close/>
                <a:moveTo>
                  <a:pt x="171" y="309"/>
                </a:moveTo>
                <a:cubicBezTo>
                  <a:pt x="170" y="307"/>
                  <a:pt x="173" y="307"/>
                  <a:pt x="173" y="305"/>
                </a:cubicBezTo>
                <a:cubicBezTo>
                  <a:pt x="172" y="304"/>
                  <a:pt x="171" y="303"/>
                  <a:pt x="169" y="304"/>
                </a:cubicBezTo>
                <a:cubicBezTo>
                  <a:pt x="168" y="305"/>
                  <a:pt x="168" y="306"/>
                  <a:pt x="167" y="307"/>
                </a:cubicBezTo>
                <a:cubicBezTo>
                  <a:pt x="168" y="307"/>
                  <a:pt x="168" y="309"/>
                  <a:pt x="169" y="309"/>
                </a:cubicBezTo>
                <a:cubicBezTo>
                  <a:pt x="169" y="309"/>
                  <a:pt x="170" y="309"/>
                  <a:pt x="171" y="309"/>
                </a:cubicBezTo>
                <a:close/>
                <a:moveTo>
                  <a:pt x="828" y="414"/>
                </a:moveTo>
                <a:cubicBezTo>
                  <a:pt x="828" y="413"/>
                  <a:pt x="828" y="411"/>
                  <a:pt x="827" y="410"/>
                </a:cubicBezTo>
                <a:cubicBezTo>
                  <a:pt x="826" y="410"/>
                  <a:pt x="825" y="410"/>
                  <a:pt x="823" y="410"/>
                </a:cubicBezTo>
                <a:cubicBezTo>
                  <a:pt x="823" y="411"/>
                  <a:pt x="822" y="411"/>
                  <a:pt x="822" y="412"/>
                </a:cubicBezTo>
                <a:cubicBezTo>
                  <a:pt x="823" y="413"/>
                  <a:pt x="824" y="414"/>
                  <a:pt x="824" y="414"/>
                </a:cubicBezTo>
                <a:cubicBezTo>
                  <a:pt x="825" y="413"/>
                  <a:pt x="827" y="415"/>
                  <a:pt x="828" y="414"/>
                </a:cubicBezTo>
                <a:close/>
                <a:moveTo>
                  <a:pt x="526" y="301"/>
                </a:moveTo>
                <a:cubicBezTo>
                  <a:pt x="527" y="299"/>
                  <a:pt x="528" y="297"/>
                  <a:pt x="527" y="294"/>
                </a:cubicBezTo>
                <a:cubicBezTo>
                  <a:pt x="525" y="294"/>
                  <a:pt x="524" y="295"/>
                  <a:pt x="522" y="295"/>
                </a:cubicBezTo>
                <a:cubicBezTo>
                  <a:pt x="522" y="297"/>
                  <a:pt x="523" y="297"/>
                  <a:pt x="524" y="297"/>
                </a:cubicBezTo>
                <a:cubicBezTo>
                  <a:pt x="525" y="299"/>
                  <a:pt x="523" y="300"/>
                  <a:pt x="526" y="301"/>
                </a:cubicBezTo>
                <a:close/>
                <a:moveTo>
                  <a:pt x="867" y="598"/>
                </a:moveTo>
                <a:cubicBezTo>
                  <a:pt x="865" y="598"/>
                  <a:pt x="865" y="596"/>
                  <a:pt x="864" y="595"/>
                </a:cubicBezTo>
                <a:cubicBezTo>
                  <a:pt x="862" y="595"/>
                  <a:pt x="860" y="595"/>
                  <a:pt x="859" y="595"/>
                </a:cubicBezTo>
                <a:cubicBezTo>
                  <a:pt x="858" y="596"/>
                  <a:pt x="858" y="596"/>
                  <a:pt x="857" y="597"/>
                </a:cubicBezTo>
                <a:cubicBezTo>
                  <a:pt x="860" y="599"/>
                  <a:pt x="864" y="598"/>
                  <a:pt x="867" y="598"/>
                </a:cubicBezTo>
                <a:close/>
                <a:moveTo>
                  <a:pt x="681" y="528"/>
                </a:moveTo>
                <a:cubicBezTo>
                  <a:pt x="681" y="529"/>
                  <a:pt x="682" y="530"/>
                  <a:pt x="682" y="531"/>
                </a:cubicBezTo>
                <a:cubicBezTo>
                  <a:pt x="685" y="532"/>
                  <a:pt x="687" y="529"/>
                  <a:pt x="690" y="530"/>
                </a:cubicBezTo>
                <a:cubicBezTo>
                  <a:pt x="690" y="529"/>
                  <a:pt x="690" y="529"/>
                  <a:pt x="690" y="528"/>
                </a:cubicBezTo>
                <a:cubicBezTo>
                  <a:pt x="687" y="528"/>
                  <a:pt x="684" y="528"/>
                  <a:pt x="681" y="528"/>
                </a:cubicBezTo>
                <a:close/>
                <a:moveTo>
                  <a:pt x="598" y="733"/>
                </a:moveTo>
                <a:cubicBezTo>
                  <a:pt x="597" y="733"/>
                  <a:pt x="595" y="732"/>
                  <a:pt x="594" y="733"/>
                </a:cubicBezTo>
                <a:cubicBezTo>
                  <a:pt x="594" y="734"/>
                  <a:pt x="594" y="735"/>
                  <a:pt x="594" y="736"/>
                </a:cubicBezTo>
                <a:cubicBezTo>
                  <a:pt x="596" y="737"/>
                  <a:pt x="596" y="737"/>
                  <a:pt x="597" y="738"/>
                </a:cubicBezTo>
                <a:cubicBezTo>
                  <a:pt x="598" y="737"/>
                  <a:pt x="599" y="737"/>
                  <a:pt x="601" y="736"/>
                </a:cubicBezTo>
                <a:cubicBezTo>
                  <a:pt x="599" y="734"/>
                  <a:pt x="599" y="734"/>
                  <a:pt x="598" y="733"/>
                </a:cubicBezTo>
                <a:close/>
                <a:moveTo>
                  <a:pt x="141" y="564"/>
                </a:moveTo>
                <a:cubicBezTo>
                  <a:pt x="138" y="563"/>
                  <a:pt x="136" y="564"/>
                  <a:pt x="135" y="566"/>
                </a:cubicBezTo>
                <a:cubicBezTo>
                  <a:pt x="136" y="569"/>
                  <a:pt x="138" y="567"/>
                  <a:pt x="140" y="568"/>
                </a:cubicBezTo>
                <a:cubicBezTo>
                  <a:pt x="141" y="567"/>
                  <a:pt x="142" y="565"/>
                  <a:pt x="141" y="564"/>
                </a:cubicBezTo>
                <a:close/>
                <a:moveTo>
                  <a:pt x="380" y="233"/>
                </a:moveTo>
                <a:cubicBezTo>
                  <a:pt x="381" y="232"/>
                  <a:pt x="382" y="231"/>
                  <a:pt x="384" y="230"/>
                </a:cubicBezTo>
                <a:cubicBezTo>
                  <a:pt x="383" y="229"/>
                  <a:pt x="382" y="228"/>
                  <a:pt x="382" y="228"/>
                </a:cubicBezTo>
                <a:cubicBezTo>
                  <a:pt x="380" y="229"/>
                  <a:pt x="379" y="231"/>
                  <a:pt x="377" y="233"/>
                </a:cubicBezTo>
                <a:cubicBezTo>
                  <a:pt x="378" y="232"/>
                  <a:pt x="379" y="233"/>
                  <a:pt x="380" y="233"/>
                </a:cubicBezTo>
                <a:close/>
                <a:moveTo>
                  <a:pt x="648" y="684"/>
                </a:moveTo>
                <a:cubicBezTo>
                  <a:pt x="649" y="684"/>
                  <a:pt x="648" y="687"/>
                  <a:pt x="650" y="687"/>
                </a:cubicBezTo>
                <a:cubicBezTo>
                  <a:pt x="652" y="686"/>
                  <a:pt x="651" y="684"/>
                  <a:pt x="651" y="682"/>
                </a:cubicBezTo>
                <a:cubicBezTo>
                  <a:pt x="649" y="682"/>
                  <a:pt x="647" y="682"/>
                  <a:pt x="645" y="681"/>
                </a:cubicBezTo>
                <a:cubicBezTo>
                  <a:pt x="647" y="682"/>
                  <a:pt x="646" y="684"/>
                  <a:pt x="648" y="684"/>
                </a:cubicBezTo>
                <a:close/>
                <a:moveTo>
                  <a:pt x="575" y="766"/>
                </a:moveTo>
                <a:cubicBezTo>
                  <a:pt x="575" y="762"/>
                  <a:pt x="575" y="759"/>
                  <a:pt x="574" y="756"/>
                </a:cubicBezTo>
                <a:cubicBezTo>
                  <a:pt x="571" y="758"/>
                  <a:pt x="573" y="761"/>
                  <a:pt x="572" y="763"/>
                </a:cubicBezTo>
                <a:cubicBezTo>
                  <a:pt x="574" y="763"/>
                  <a:pt x="574" y="764"/>
                  <a:pt x="575" y="766"/>
                </a:cubicBezTo>
                <a:close/>
                <a:moveTo>
                  <a:pt x="434" y="767"/>
                </a:moveTo>
                <a:cubicBezTo>
                  <a:pt x="435" y="768"/>
                  <a:pt x="435" y="768"/>
                  <a:pt x="437" y="768"/>
                </a:cubicBezTo>
                <a:cubicBezTo>
                  <a:pt x="437" y="768"/>
                  <a:pt x="437" y="767"/>
                  <a:pt x="438" y="767"/>
                </a:cubicBezTo>
                <a:cubicBezTo>
                  <a:pt x="437" y="765"/>
                  <a:pt x="438" y="764"/>
                  <a:pt x="438" y="763"/>
                </a:cubicBezTo>
                <a:cubicBezTo>
                  <a:pt x="436" y="763"/>
                  <a:pt x="435" y="763"/>
                  <a:pt x="434" y="763"/>
                </a:cubicBezTo>
                <a:cubicBezTo>
                  <a:pt x="434" y="764"/>
                  <a:pt x="434" y="766"/>
                  <a:pt x="434" y="767"/>
                </a:cubicBezTo>
                <a:close/>
                <a:moveTo>
                  <a:pt x="240" y="382"/>
                </a:moveTo>
                <a:cubicBezTo>
                  <a:pt x="237" y="383"/>
                  <a:pt x="239" y="386"/>
                  <a:pt x="237" y="387"/>
                </a:cubicBezTo>
                <a:cubicBezTo>
                  <a:pt x="240" y="388"/>
                  <a:pt x="242" y="389"/>
                  <a:pt x="243" y="388"/>
                </a:cubicBezTo>
                <a:cubicBezTo>
                  <a:pt x="243" y="387"/>
                  <a:pt x="243" y="386"/>
                  <a:pt x="243" y="386"/>
                </a:cubicBezTo>
                <a:cubicBezTo>
                  <a:pt x="241" y="385"/>
                  <a:pt x="240" y="384"/>
                  <a:pt x="240" y="382"/>
                </a:cubicBezTo>
                <a:close/>
                <a:moveTo>
                  <a:pt x="109" y="723"/>
                </a:moveTo>
                <a:cubicBezTo>
                  <a:pt x="109" y="724"/>
                  <a:pt x="109" y="724"/>
                  <a:pt x="109" y="725"/>
                </a:cubicBezTo>
                <a:cubicBezTo>
                  <a:pt x="111" y="724"/>
                  <a:pt x="110" y="726"/>
                  <a:pt x="111" y="727"/>
                </a:cubicBezTo>
                <a:cubicBezTo>
                  <a:pt x="112" y="727"/>
                  <a:pt x="113" y="727"/>
                  <a:pt x="113" y="727"/>
                </a:cubicBezTo>
                <a:cubicBezTo>
                  <a:pt x="113" y="725"/>
                  <a:pt x="113" y="724"/>
                  <a:pt x="113" y="723"/>
                </a:cubicBezTo>
                <a:cubicBezTo>
                  <a:pt x="113" y="722"/>
                  <a:pt x="113" y="722"/>
                  <a:pt x="112" y="721"/>
                </a:cubicBezTo>
                <a:cubicBezTo>
                  <a:pt x="111" y="723"/>
                  <a:pt x="109" y="721"/>
                  <a:pt x="109" y="723"/>
                </a:cubicBezTo>
                <a:close/>
                <a:moveTo>
                  <a:pt x="469" y="834"/>
                </a:moveTo>
                <a:cubicBezTo>
                  <a:pt x="470" y="834"/>
                  <a:pt x="471" y="833"/>
                  <a:pt x="470" y="832"/>
                </a:cubicBezTo>
                <a:cubicBezTo>
                  <a:pt x="470" y="832"/>
                  <a:pt x="469" y="831"/>
                  <a:pt x="469" y="830"/>
                </a:cubicBezTo>
                <a:cubicBezTo>
                  <a:pt x="469" y="830"/>
                  <a:pt x="470" y="830"/>
                  <a:pt x="469" y="829"/>
                </a:cubicBezTo>
                <a:cubicBezTo>
                  <a:pt x="469" y="829"/>
                  <a:pt x="468" y="829"/>
                  <a:pt x="467" y="828"/>
                </a:cubicBezTo>
                <a:cubicBezTo>
                  <a:pt x="467" y="828"/>
                  <a:pt x="467" y="827"/>
                  <a:pt x="467" y="826"/>
                </a:cubicBezTo>
                <a:cubicBezTo>
                  <a:pt x="467" y="826"/>
                  <a:pt x="466" y="826"/>
                  <a:pt x="466" y="826"/>
                </a:cubicBezTo>
                <a:cubicBezTo>
                  <a:pt x="466" y="827"/>
                  <a:pt x="466" y="829"/>
                  <a:pt x="466" y="830"/>
                </a:cubicBezTo>
                <a:cubicBezTo>
                  <a:pt x="466" y="831"/>
                  <a:pt x="467" y="831"/>
                  <a:pt x="467" y="831"/>
                </a:cubicBezTo>
                <a:cubicBezTo>
                  <a:pt x="468" y="832"/>
                  <a:pt x="467" y="834"/>
                  <a:pt x="469" y="834"/>
                </a:cubicBezTo>
                <a:close/>
                <a:moveTo>
                  <a:pt x="402" y="81"/>
                </a:moveTo>
                <a:cubicBezTo>
                  <a:pt x="403" y="79"/>
                  <a:pt x="404" y="79"/>
                  <a:pt x="404" y="78"/>
                </a:cubicBezTo>
                <a:cubicBezTo>
                  <a:pt x="404" y="76"/>
                  <a:pt x="403" y="75"/>
                  <a:pt x="403" y="74"/>
                </a:cubicBezTo>
                <a:cubicBezTo>
                  <a:pt x="402" y="74"/>
                  <a:pt x="401" y="74"/>
                  <a:pt x="401" y="74"/>
                </a:cubicBezTo>
                <a:cubicBezTo>
                  <a:pt x="400" y="75"/>
                  <a:pt x="401" y="77"/>
                  <a:pt x="400" y="77"/>
                </a:cubicBezTo>
                <a:cubicBezTo>
                  <a:pt x="401" y="78"/>
                  <a:pt x="401" y="79"/>
                  <a:pt x="402" y="81"/>
                </a:cubicBezTo>
                <a:close/>
                <a:moveTo>
                  <a:pt x="701" y="324"/>
                </a:moveTo>
                <a:cubicBezTo>
                  <a:pt x="702" y="324"/>
                  <a:pt x="704" y="324"/>
                  <a:pt x="704" y="322"/>
                </a:cubicBezTo>
                <a:cubicBezTo>
                  <a:pt x="703" y="321"/>
                  <a:pt x="702" y="321"/>
                  <a:pt x="701" y="322"/>
                </a:cubicBezTo>
                <a:cubicBezTo>
                  <a:pt x="700" y="324"/>
                  <a:pt x="698" y="324"/>
                  <a:pt x="697" y="325"/>
                </a:cubicBezTo>
                <a:cubicBezTo>
                  <a:pt x="696" y="325"/>
                  <a:pt x="696" y="326"/>
                  <a:pt x="696" y="327"/>
                </a:cubicBezTo>
                <a:cubicBezTo>
                  <a:pt x="695" y="327"/>
                  <a:pt x="694" y="327"/>
                  <a:pt x="693" y="327"/>
                </a:cubicBezTo>
                <a:cubicBezTo>
                  <a:pt x="697" y="328"/>
                  <a:pt x="699" y="326"/>
                  <a:pt x="701" y="324"/>
                </a:cubicBezTo>
                <a:close/>
                <a:moveTo>
                  <a:pt x="779" y="804"/>
                </a:moveTo>
                <a:cubicBezTo>
                  <a:pt x="780" y="804"/>
                  <a:pt x="780" y="804"/>
                  <a:pt x="781" y="804"/>
                </a:cubicBezTo>
                <a:cubicBezTo>
                  <a:pt x="781" y="802"/>
                  <a:pt x="782" y="802"/>
                  <a:pt x="784" y="801"/>
                </a:cubicBezTo>
                <a:cubicBezTo>
                  <a:pt x="782" y="801"/>
                  <a:pt x="783" y="800"/>
                  <a:pt x="782" y="799"/>
                </a:cubicBezTo>
                <a:cubicBezTo>
                  <a:pt x="781" y="799"/>
                  <a:pt x="780" y="799"/>
                  <a:pt x="779" y="799"/>
                </a:cubicBezTo>
                <a:cubicBezTo>
                  <a:pt x="779" y="800"/>
                  <a:pt x="778" y="801"/>
                  <a:pt x="776" y="801"/>
                </a:cubicBezTo>
                <a:cubicBezTo>
                  <a:pt x="778" y="802"/>
                  <a:pt x="779" y="803"/>
                  <a:pt x="779" y="804"/>
                </a:cubicBezTo>
                <a:close/>
                <a:moveTo>
                  <a:pt x="668" y="521"/>
                </a:moveTo>
                <a:cubicBezTo>
                  <a:pt x="669" y="521"/>
                  <a:pt x="671" y="520"/>
                  <a:pt x="672" y="519"/>
                </a:cubicBezTo>
                <a:cubicBezTo>
                  <a:pt x="672" y="518"/>
                  <a:pt x="671" y="518"/>
                  <a:pt x="671" y="517"/>
                </a:cubicBezTo>
                <a:cubicBezTo>
                  <a:pt x="669" y="519"/>
                  <a:pt x="666" y="516"/>
                  <a:pt x="665" y="520"/>
                </a:cubicBezTo>
                <a:cubicBezTo>
                  <a:pt x="667" y="520"/>
                  <a:pt x="666" y="522"/>
                  <a:pt x="667" y="522"/>
                </a:cubicBezTo>
                <a:cubicBezTo>
                  <a:pt x="667" y="522"/>
                  <a:pt x="667" y="521"/>
                  <a:pt x="668" y="521"/>
                </a:cubicBezTo>
                <a:close/>
                <a:moveTo>
                  <a:pt x="719" y="487"/>
                </a:moveTo>
                <a:cubicBezTo>
                  <a:pt x="721" y="486"/>
                  <a:pt x="722" y="485"/>
                  <a:pt x="724" y="487"/>
                </a:cubicBezTo>
                <a:cubicBezTo>
                  <a:pt x="724" y="487"/>
                  <a:pt x="725" y="487"/>
                  <a:pt x="726" y="487"/>
                </a:cubicBezTo>
                <a:cubicBezTo>
                  <a:pt x="727" y="487"/>
                  <a:pt x="727" y="486"/>
                  <a:pt x="727" y="486"/>
                </a:cubicBezTo>
                <a:cubicBezTo>
                  <a:pt x="727" y="484"/>
                  <a:pt x="725" y="485"/>
                  <a:pt x="724" y="484"/>
                </a:cubicBezTo>
                <a:cubicBezTo>
                  <a:pt x="722" y="486"/>
                  <a:pt x="719" y="484"/>
                  <a:pt x="716" y="485"/>
                </a:cubicBezTo>
                <a:cubicBezTo>
                  <a:pt x="716" y="486"/>
                  <a:pt x="716" y="486"/>
                  <a:pt x="716" y="487"/>
                </a:cubicBezTo>
                <a:cubicBezTo>
                  <a:pt x="717" y="487"/>
                  <a:pt x="719" y="487"/>
                  <a:pt x="719" y="487"/>
                </a:cubicBezTo>
                <a:close/>
                <a:moveTo>
                  <a:pt x="844" y="525"/>
                </a:moveTo>
                <a:cubicBezTo>
                  <a:pt x="842" y="525"/>
                  <a:pt x="840" y="525"/>
                  <a:pt x="838" y="525"/>
                </a:cubicBezTo>
                <a:cubicBezTo>
                  <a:pt x="838" y="526"/>
                  <a:pt x="838" y="527"/>
                  <a:pt x="839" y="527"/>
                </a:cubicBezTo>
                <a:cubicBezTo>
                  <a:pt x="841" y="527"/>
                  <a:pt x="843" y="527"/>
                  <a:pt x="845" y="527"/>
                </a:cubicBezTo>
                <a:cubicBezTo>
                  <a:pt x="845" y="526"/>
                  <a:pt x="844" y="525"/>
                  <a:pt x="844" y="525"/>
                </a:cubicBezTo>
                <a:close/>
                <a:moveTo>
                  <a:pt x="439" y="76"/>
                </a:moveTo>
                <a:cubicBezTo>
                  <a:pt x="440" y="77"/>
                  <a:pt x="441" y="78"/>
                  <a:pt x="441" y="79"/>
                </a:cubicBezTo>
                <a:cubicBezTo>
                  <a:pt x="442" y="78"/>
                  <a:pt x="443" y="77"/>
                  <a:pt x="444" y="77"/>
                </a:cubicBezTo>
                <a:cubicBezTo>
                  <a:pt x="444" y="75"/>
                  <a:pt x="444" y="74"/>
                  <a:pt x="444" y="72"/>
                </a:cubicBezTo>
                <a:cubicBezTo>
                  <a:pt x="441" y="73"/>
                  <a:pt x="440" y="75"/>
                  <a:pt x="439" y="76"/>
                </a:cubicBezTo>
                <a:close/>
                <a:moveTo>
                  <a:pt x="564" y="669"/>
                </a:moveTo>
                <a:cubicBezTo>
                  <a:pt x="562" y="667"/>
                  <a:pt x="562" y="665"/>
                  <a:pt x="560" y="663"/>
                </a:cubicBezTo>
                <a:cubicBezTo>
                  <a:pt x="559" y="663"/>
                  <a:pt x="558" y="662"/>
                  <a:pt x="558" y="663"/>
                </a:cubicBezTo>
                <a:cubicBezTo>
                  <a:pt x="559" y="666"/>
                  <a:pt x="562" y="668"/>
                  <a:pt x="563" y="671"/>
                </a:cubicBezTo>
                <a:cubicBezTo>
                  <a:pt x="564" y="671"/>
                  <a:pt x="564" y="669"/>
                  <a:pt x="564" y="669"/>
                </a:cubicBezTo>
                <a:close/>
                <a:moveTo>
                  <a:pt x="407" y="663"/>
                </a:moveTo>
                <a:cubicBezTo>
                  <a:pt x="407" y="663"/>
                  <a:pt x="406" y="662"/>
                  <a:pt x="405" y="662"/>
                </a:cubicBezTo>
                <a:cubicBezTo>
                  <a:pt x="405" y="662"/>
                  <a:pt x="404" y="661"/>
                  <a:pt x="402" y="662"/>
                </a:cubicBezTo>
                <a:cubicBezTo>
                  <a:pt x="402" y="663"/>
                  <a:pt x="402" y="664"/>
                  <a:pt x="402" y="665"/>
                </a:cubicBezTo>
                <a:cubicBezTo>
                  <a:pt x="403" y="666"/>
                  <a:pt x="404" y="667"/>
                  <a:pt x="405" y="666"/>
                </a:cubicBezTo>
                <a:cubicBezTo>
                  <a:pt x="405" y="665"/>
                  <a:pt x="407" y="665"/>
                  <a:pt x="407" y="663"/>
                </a:cubicBezTo>
                <a:close/>
                <a:moveTo>
                  <a:pt x="615" y="195"/>
                </a:moveTo>
                <a:cubicBezTo>
                  <a:pt x="615" y="195"/>
                  <a:pt x="616" y="194"/>
                  <a:pt x="616" y="194"/>
                </a:cubicBezTo>
                <a:cubicBezTo>
                  <a:pt x="616" y="193"/>
                  <a:pt x="616" y="193"/>
                  <a:pt x="615" y="193"/>
                </a:cubicBezTo>
                <a:cubicBezTo>
                  <a:pt x="617" y="192"/>
                  <a:pt x="617" y="192"/>
                  <a:pt x="617" y="191"/>
                </a:cubicBezTo>
                <a:cubicBezTo>
                  <a:pt x="615" y="191"/>
                  <a:pt x="613" y="191"/>
                  <a:pt x="612" y="193"/>
                </a:cubicBezTo>
                <a:cubicBezTo>
                  <a:pt x="611" y="194"/>
                  <a:pt x="610" y="193"/>
                  <a:pt x="609" y="194"/>
                </a:cubicBezTo>
                <a:cubicBezTo>
                  <a:pt x="611" y="194"/>
                  <a:pt x="613" y="194"/>
                  <a:pt x="615" y="195"/>
                </a:cubicBezTo>
                <a:close/>
                <a:moveTo>
                  <a:pt x="191" y="812"/>
                </a:moveTo>
                <a:cubicBezTo>
                  <a:pt x="191" y="813"/>
                  <a:pt x="191" y="814"/>
                  <a:pt x="191" y="815"/>
                </a:cubicBezTo>
                <a:cubicBezTo>
                  <a:pt x="193" y="815"/>
                  <a:pt x="194" y="815"/>
                  <a:pt x="196" y="815"/>
                </a:cubicBezTo>
                <a:cubicBezTo>
                  <a:pt x="196" y="814"/>
                  <a:pt x="196" y="813"/>
                  <a:pt x="196" y="812"/>
                </a:cubicBezTo>
                <a:cubicBezTo>
                  <a:pt x="194" y="812"/>
                  <a:pt x="193" y="812"/>
                  <a:pt x="191" y="812"/>
                </a:cubicBezTo>
                <a:close/>
                <a:moveTo>
                  <a:pt x="408" y="167"/>
                </a:moveTo>
                <a:cubicBezTo>
                  <a:pt x="408" y="164"/>
                  <a:pt x="407" y="162"/>
                  <a:pt x="406" y="160"/>
                </a:cubicBezTo>
                <a:cubicBezTo>
                  <a:pt x="402" y="161"/>
                  <a:pt x="406" y="164"/>
                  <a:pt x="405" y="166"/>
                </a:cubicBezTo>
                <a:cubicBezTo>
                  <a:pt x="406" y="166"/>
                  <a:pt x="407" y="167"/>
                  <a:pt x="408" y="167"/>
                </a:cubicBezTo>
                <a:close/>
                <a:moveTo>
                  <a:pt x="543" y="748"/>
                </a:moveTo>
                <a:cubicBezTo>
                  <a:pt x="543" y="750"/>
                  <a:pt x="543" y="752"/>
                  <a:pt x="543" y="753"/>
                </a:cubicBezTo>
                <a:cubicBezTo>
                  <a:pt x="544" y="754"/>
                  <a:pt x="545" y="754"/>
                  <a:pt x="545" y="755"/>
                </a:cubicBezTo>
                <a:cubicBezTo>
                  <a:pt x="546" y="754"/>
                  <a:pt x="547" y="754"/>
                  <a:pt x="548" y="753"/>
                </a:cubicBezTo>
                <a:cubicBezTo>
                  <a:pt x="547" y="753"/>
                  <a:pt x="546" y="753"/>
                  <a:pt x="545" y="753"/>
                </a:cubicBezTo>
                <a:cubicBezTo>
                  <a:pt x="546" y="752"/>
                  <a:pt x="546" y="752"/>
                  <a:pt x="547" y="751"/>
                </a:cubicBezTo>
                <a:cubicBezTo>
                  <a:pt x="544" y="752"/>
                  <a:pt x="545" y="749"/>
                  <a:pt x="543" y="748"/>
                </a:cubicBezTo>
                <a:close/>
                <a:moveTo>
                  <a:pt x="109" y="324"/>
                </a:moveTo>
                <a:cubicBezTo>
                  <a:pt x="108" y="323"/>
                  <a:pt x="107" y="321"/>
                  <a:pt x="105" y="322"/>
                </a:cubicBezTo>
                <a:cubicBezTo>
                  <a:pt x="105" y="323"/>
                  <a:pt x="104" y="324"/>
                  <a:pt x="104" y="324"/>
                </a:cubicBezTo>
                <a:cubicBezTo>
                  <a:pt x="105" y="325"/>
                  <a:pt x="106" y="326"/>
                  <a:pt x="106" y="327"/>
                </a:cubicBezTo>
                <a:cubicBezTo>
                  <a:pt x="107" y="326"/>
                  <a:pt x="108" y="325"/>
                  <a:pt x="109" y="324"/>
                </a:cubicBezTo>
                <a:close/>
                <a:moveTo>
                  <a:pt x="613" y="629"/>
                </a:moveTo>
                <a:cubicBezTo>
                  <a:pt x="613" y="627"/>
                  <a:pt x="615" y="626"/>
                  <a:pt x="614" y="624"/>
                </a:cubicBezTo>
                <a:cubicBezTo>
                  <a:pt x="612" y="624"/>
                  <a:pt x="611" y="624"/>
                  <a:pt x="609" y="624"/>
                </a:cubicBezTo>
                <a:cubicBezTo>
                  <a:pt x="609" y="627"/>
                  <a:pt x="612" y="627"/>
                  <a:pt x="613" y="629"/>
                </a:cubicBezTo>
                <a:close/>
                <a:moveTo>
                  <a:pt x="390" y="137"/>
                </a:moveTo>
                <a:cubicBezTo>
                  <a:pt x="389" y="138"/>
                  <a:pt x="389" y="138"/>
                  <a:pt x="389" y="139"/>
                </a:cubicBezTo>
                <a:cubicBezTo>
                  <a:pt x="391" y="139"/>
                  <a:pt x="391" y="141"/>
                  <a:pt x="392" y="141"/>
                </a:cubicBezTo>
                <a:cubicBezTo>
                  <a:pt x="395" y="139"/>
                  <a:pt x="393" y="137"/>
                  <a:pt x="392" y="135"/>
                </a:cubicBezTo>
                <a:cubicBezTo>
                  <a:pt x="392" y="136"/>
                  <a:pt x="391" y="137"/>
                  <a:pt x="390" y="137"/>
                </a:cubicBezTo>
                <a:close/>
                <a:moveTo>
                  <a:pt x="521" y="697"/>
                </a:moveTo>
                <a:cubicBezTo>
                  <a:pt x="519" y="697"/>
                  <a:pt x="517" y="697"/>
                  <a:pt x="515" y="697"/>
                </a:cubicBezTo>
                <a:cubicBezTo>
                  <a:pt x="515" y="698"/>
                  <a:pt x="515" y="699"/>
                  <a:pt x="515" y="700"/>
                </a:cubicBezTo>
                <a:cubicBezTo>
                  <a:pt x="516" y="700"/>
                  <a:pt x="517" y="701"/>
                  <a:pt x="518" y="701"/>
                </a:cubicBezTo>
                <a:cubicBezTo>
                  <a:pt x="518" y="699"/>
                  <a:pt x="520" y="698"/>
                  <a:pt x="521" y="697"/>
                </a:cubicBezTo>
                <a:close/>
                <a:moveTo>
                  <a:pt x="472" y="269"/>
                </a:moveTo>
                <a:cubicBezTo>
                  <a:pt x="473" y="269"/>
                  <a:pt x="473" y="270"/>
                  <a:pt x="474" y="270"/>
                </a:cubicBezTo>
                <a:cubicBezTo>
                  <a:pt x="474" y="268"/>
                  <a:pt x="472" y="266"/>
                  <a:pt x="475" y="263"/>
                </a:cubicBezTo>
                <a:cubicBezTo>
                  <a:pt x="473" y="264"/>
                  <a:pt x="474" y="262"/>
                  <a:pt x="473" y="261"/>
                </a:cubicBezTo>
                <a:cubicBezTo>
                  <a:pt x="472" y="262"/>
                  <a:pt x="472" y="262"/>
                  <a:pt x="472" y="263"/>
                </a:cubicBezTo>
                <a:cubicBezTo>
                  <a:pt x="472" y="265"/>
                  <a:pt x="472" y="267"/>
                  <a:pt x="472" y="269"/>
                </a:cubicBezTo>
                <a:close/>
                <a:moveTo>
                  <a:pt x="453" y="122"/>
                </a:moveTo>
                <a:cubicBezTo>
                  <a:pt x="450" y="122"/>
                  <a:pt x="451" y="117"/>
                  <a:pt x="448" y="117"/>
                </a:cubicBezTo>
                <a:cubicBezTo>
                  <a:pt x="447" y="119"/>
                  <a:pt x="447" y="120"/>
                  <a:pt x="447" y="123"/>
                </a:cubicBezTo>
                <a:cubicBezTo>
                  <a:pt x="450" y="122"/>
                  <a:pt x="451" y="123"/>
                  <a:pt x="453" y="122"/>
                </a:cubicBezTo>
                <a:close/>
                <a:moveTo>
                  <a:pt x="698" y="759"/>
                </a:moveTo>
                <a:cubicBezTo>
                  <a:pt x="697" y="759"/>
                  <a:pt x="696" y="758"/>
                  <a:pt x="694" y="759"/>
                </a:cubicBezTo>
                <a:cubicBezTo>
                  <a:pt x="695" y="761"/>
                  <a:pt x="696" y="762"/>
                  <a:pt x="698" y="764"/>
                </a:cubicBezTo>
                <a:cubicBezTo>
                  <a:pt x="698" y="762"/>
                  <a:pt x="699" y="761"/>
                  <a:pt x="700" y="761"/>
                </a:cubicBezTo>
                <a:cubicBezTo>
                  <a:pt x="699" y="761"/>
                  <a:pt x="699" y="759"/>
                  <a:pt x="698" y="759"/>
                </a:cubicBezTo>
                <a:close/>
                <a:moveTo>
                  <a:pt x="540" y="717"/>
                </a:moveTo>
                <a:cubicBezTo>
                  <a:pt x="540" y="719"/>
                  <a:pt x="538" y="718"/>
                  <a:pt x="538" y="720"/>
                </a:cubicBezTo>
                <a:cubicBezTo>
                  <a:pt x="538" y="720"/>
                  <a:pt x="539" y="721"/>
                  <a:pt x="539" y="721"/>
                </a:cubicBezTo>
                <a:cubicBezTo>
                  <a:pt x="541" y="721"/>
                  <a:pt x="542" y="721"/>
                  <a:pt x="543" y="721"/>
                </a:cubicBezTo>
                <a:cubicBezTo>
                  <a:pt x="543" y="720"/>
                  <a:pt x="543" y="720"/>
                  <a:pt x="543" y="720"/>
                </a:cubicBezTo>
                <a:cubicBezTo>
                  <a:pt x="543" y="719"/>
                  <a:pt x="543" y="719"/>
                  <a:pt x="543" y="719"/>
                </a:cubicBezTo>
                <a:cubicBezTo>
                  <a:pt x="542" y="718"/>
                  <a:pt x="541" y="719"/>
                  <a:pt x="540" y="717"/>
                </a:cubicBezTo>
                <a:close/>
                <a:moveTo>
                  <a:pt x="203" y="641"/>
                </a:moveTo>
                <a:cubicBezTo>
                  <a:pt x="203" y="639"/>
                  <a:pt x="202" y="639"/>
                  <a:pt x="199" y="639"/>
                </a:cubicBezTo>
                <a:cubicBezTo>
                  <a:pt x="199" y="640"/>
                  <a:pt x="199" y="642"/>
                  <a:pt x="199" y="643"/>
                </a:cubicBezTo>
                <a:cubicBezTo>
                  <a:pt x="202" y="643"/>
                  <a:pt x="203" y="643"/>
                  <a:pt x="203" y="641"/>
                </a:cubicBezTo>
                <a:close/>
                <a:moveTo>
                  <a:pt x="421" y="194"/>
                </a:moveTo>
                <a:cubicBezTo>
                  <a:pt x="422" y="195"/>
                  <a:pt x="421" y="197"/>
                  <a:pt x="422" y="198"/>
                </a:cubicBezTo>
                <a:cubicBezTo>
                  <a:pt x="422" y="197"/>
                  <a:pt x="424" y="198"/>
                  <a:pt x="424" y="196"/>
                </a:cubicBezTo>
                <a:cubicBezTo>
                  <a:pt x="423" y="194"/>
                  <a:pt x="422" y="192"/>
                  <a:pt x="421" y="190"/>
                </a:cubicBezTo>
                <a:cubicBezTo>
                  <a:pt x="420" y="190"/>
                  <a:pt x="420" y="190"/>
                  <a:pt x="419" y="191"/>
                </a:cubicBezTo>
                <a:cubicBezTo>
                  <a:pt x="420" y="192"/>
                  <a:pt x="421" y="193"/>
                  <a:pt x="421" y="194"/>
                </a:cubicBezTo>
                <a:close/>
                <a:moveTo>
                  <a:pt x="871" y="390"/>
                </a:moveTo>
                <a:cubicBezTo>
                  <a:pt x="871" y="389"/>
                  <a:pt x="871" y="388"/>
                  <a:pt x="870" y="387"/>
                </a:cubicBezTo>
                <a:cubicBezTo>
                  <a:pt x="868" y="387"/>
                  <a:pt x="867" y="387"/>
                  <a:pt x="865" y="389"/>
                </a:cubicBezTo>
                <a:cubicBezTo>
                  <a:pt x="865" y="390"/>
                  <a:pt x="866" y="390"/>
                  <a:pt x="867" y="391"/>
                </a:cubicBezTo>
                <a:cubicBezTo>
                  <a:pt x="868" y="390"/>
                  <a:pt x="869" y="390"/>
                  <a:pt x="871" y="390"/>
                </a:cubicBezTo>
                <a:close/>
                <a:moveTo>
                  <a:pt x="252" y="407"/>
                </a:moveTo>
                <a:cubicBezTo>
                  <a:pt x="253" y="408"/>
                  <a:pt x="253" y="407"/>
                  <a:pt x="254" y="407"/>
                </a:cubicBezTo>
                <a:cubicBezTo>
                  <a:pt x="254" y="405"/>
                  <a:pt x="256" y="405"/>
                  <a:pt x="257" y="403"/>
                </a:cubicBezTo>
                <a:cubicBezTo>
                  <a:pt x="256" y="403"/>
                  <a:pt x="256" y="401"/>
                  <a:pt x="254" y="402"/>
                </a:cubicBezTo>
                <a:cubicBezTo>
                  <a:pt x="254" y="403"/>
                  <a:pt x="254" y="403"/>
                  <a:pt x="253" y="404"/>
                </a:cubicBezTo>
                <a:cubicBezTo>
                  <a:pt x="253" y="405"/>
                  <a:pt x="253" y="404"/>
                  <a:pt x="252" y="404"/>
                </a:cubicBezTo>
                <a:cubicBezTo>
                  <a:pt x="251" y="405"/>
                  <a:pt x="252" y="406"/>
                  <a:pt x="252" y="407"/>
                </a:cubicBezTo>
                <a:close/>
                <a:moveTo>
                  <a:pt x="134" y="433"/>
                </a:moveTo>
                <a:cubicBezTo>
                  <a:pt x="135" y="433"/>
                  <a:pt x="135" y="433"/>
                  <a:pt x="136" y="433"/>
                </a:cubicBezTo>
                <a:cubicBezTo>
                  <a:pt x="136" y="432"/>
                  <a:pt x="138" y="431"/>
                  <a:pt x="137" y="430"/>
                </a:cubicBezTo>
                <a:cubicBezTo>
                  <a:pt x="136" y="429"/>
                  <a:pt x="135" y="428"/>
                  <a:pt x="134" y="429"/>
                </a:cubicBezTo>
                <a:cubicBezTo>
                  <a:pt x="134" y="430"/>
                  <a:pt x="134" y="432"/>
                  <a:pt x="134" y="433"/>
                </a:cubicBezTo>
                <a:close/>
                <a:moveTo>
                  <a:pt x="497" y="70"/>
                </a:moveTo>
                <a:cubicBezTo>
                  <a:pt x="497" y="70"/>
                  <a:pt x="496" y="70"/>
                  <a:pt x="496" y="70"/>
                </a:cubicBezTo>
                <a:cubicBezTo>
                  <a:pt x="496" y="73"/>
                  <a:pt x="496" y="75"/>
                  <a:pt x="496" y="77"/>
                </a:cubicBezTo>
                <a:cubicBezTo>
                  <a:pt x="496" y="77"/>
                  <a:pt x="497" y="77"/>
                  <a:pt x="499" y="77"/>
                </a:cubicBezTo>
                <a:cubicBezTo>
                  <a:pt x="498" y="75"/>
                  <a:pt x="497" y="73"/>
                  <a:pt x="497" y="70"/>
                </a:cubicBezTo>
                <a:close/>
                <a:moveTo>
                  <a:pt x="195" y="681"/>
                </a:moveTo>
                <a:cubicBezTo>
                  <a:pt x="195" y="684"/>
                  <a:pt x="195" y="684"/>
                  <a:pt x="195" y="685"/>
                </a:cubicBezTo>
                <a:cubicBezTo>
                  <a:pt x="196" y="685"/>
                  <a:pt x="197" y="685"/>
                  <a:pt x="197" y="685"/>
                </a:cubicBezTo>
                <a:cubicBezTo>
                  <a:pt x="198" y="683"/>
                  <a:pt x="198" y="682"/>
                  <a:pt x="199" y="682"/>
                </a:cubicBezTo>
                <a:cubicBezTo>
                  <a:pt x="200" y="681"/>
                  <a:pt x="200" y="681"/>
                  <a:pt x="199" y="681"/>
                </a:cubicBezTo>
                <a:cubicBezTo>
                  <a:pt x="199" y="681"/>
                  <a:pt x="199" y="680"/>
                  <a:pt x="198" y="680"/>
                </a:cubicBezTo>
                <a:cubicBezTo>
                  <a:pt x="197" y="680"/>
                  <a:pt x="196" y="681"/>
                  <a:pt x="195" y="681"/>
                </a:cubicBezTo>
                <a:close/>
                <a:moveTo>
                  <a:pt x="487" y="715"/>
                </a:moveTo>
                <a:cubicBezTo>
                  <a:pt x="484" y="714"/>
                  <a:pt x="482" y="716"/>
                  <a:pt x="479" y="716"/>
                </a:cubicBezTo>
                <a:cubicBezTo>
                  <a:pt x="479" y="718"/>
                  <a:pt x="480" y="718"/>
                  <a:pt x="481" y="720"/>
                </a:cubicBezTo>
                <a:cubicBezTo>
                  <a:pt x="481" y="715"/>
                  <a:pt x="485" y="717"/>
                  <a:pt x="487" y="715"/>
                </a:cubicBezTo>
                <a:close/>
                <a:moveTo>
                  <a:pt x="620" y="335"/>
                </a:moveTo>
                <a:cubicBezTo>
                  <a:pt x="619" y="334"/>
                  <a:pt x="618" y="334"/>
                  <a:pt x="617" y="333"/>
                </a:cubicBezTo>
                <a:cubicBezTo>
                  <a:pt x="617" y="334"/>
                  <a:pt x="615" y="334"/>
                  <a:pt x="615" y="336"/>
                </a:cubicBezTo>
                <a:cubicBezTo>
                  <a:pt x="616" y="336"/>
                  <a:pt x="616" y="337"/>
                  <a:pt x="617" y="337"/>
                </a:cubicBezTo>
                <a:cubicBezTo>
                  <a:pt x="618" y="337"/>
                  <a:pt x="620" y="337"/>
                  <a:pt x="621" y="337"/>
                </a:cubicBezTo>
                <a:cubicBezTo>
                  <a:pt x="621" y="336"/>
                  <a:pt x="620" y="336"/>
                  <a:pt x="620" y="335"/>
                </a:cubicBezTo>
                <a:close/>
                <a:moveTo>
                  <a:pt x="167" y="556"/>
                </a:moveTo>
                <a:cubicBezTo>
                  <a:pt x="167" y="555"/>
                  <a:pt x="166" y="554"/>
                  <a:pt x="165" y="554"/>
                </a:cubicBezTo>
                <a:cubicBezTo>
                  <a:pt x="164" y="555"/>
                  <a:pt x="165" y="556"/>
                  <a:pt x="164" y="557"/>
                </a:cubicBezTo>
                <a:cubicBezTo>
                  <a:pt x="163" y="558"/>
                  <a:pt x="163" y="559"/>
                  <a:pt x="164" y="560"/>
                </a:cubicBezTo>
                <a:cubicBezTo>
                  <a:pt x="164" y="560"/>
                  <a:pt x="165" y="560"/>
                  <a:pt x="166" y="560"/>
                </a:cubicBezTo>
                <a:cubicBezTo>
                  <a:pt x="166" y="559"/>
                  <a:pt x="166" y="557"/>
                  <a:pt x="167" y="556"/>
                </a:cubicBezTo>
                <a:close/>
                <a:moveTo>
                  <a:pt x="478" y="769"/>
                </a:moveTo>
                <a:cubicBezTo>
                  <a:pt x="478" y="769"/>
                  <a:pt x="478" y="770"/>
                  <a:pt x="479" y="770"/>
                </a:cubicBezTo>
                <a:cubicBezTo>
                  <a:pt x="481" y="770"/>
                  <a:pt x="481" y="768"/>
                  <a:pt x="481" y="767"/>
                </a:cubicBezTo>
                <a:cubicBezTo>
                  <a:pt x="480" y="766"/>
                  <a:pt x="480" y="765"/>
                  <a:pt x="480" y="765"/>
                </a:cubicBezTo>
                <a:cubicBezTo>
                  <a:pt x="478" y="766"/>
                  <a:pt x="477" y="767"/>
                  <a:pt x="476" y="768"/>
                </a:cubicBezTo>
                <a:cubicBezTo>
                  <a:pt x="477" y="768"/>
                  <a:pt x="478" y="768"/>
                  <a:pt x="478" y="769"/>
                </a:cubicBezTo>
                <a:close/>
                <a:moveTo>
                  <a:pt x="729" y="594"/>
                </a:moveTo>
                <a:cubicBezTo>
                  <a:pt x="731" y="596"/>
                  <a:pt x="732" y="596"/>
                  <a:pt x="734" y="596"/>
                </a:cubicBezTo>
                <a:cubicBezTo>
                  <a:pt x="735" y="595"/>
                  <a:pt x="735" y="595"/>
                  <a:pt x="736" y="593"/>
                </a:cubicBezTo>
                <a:cubicBezTo>
                  <a:pt x="734" y="594"/>
                  <a:pt x="732" y="593"/>
                  <a:pt x="729" y="594"/>
                </a:cubicBezTo>
                <a:close/>
                <a:moveTo>
                  <a:pt x="598" y="256"/>
                </a:moveTo>
                <a:cubicBezTo>
                  <a:pt x="598" y="255"/>
                  <a:pt x="598" y="255"/>
                  <a:pt x="598" y="255"/>
                </a:cubicBezTo>
                <a:cubicBezTo>
                  <a:pt x="597" y="255"/>
                  <a:pt x="596" y="255"/>
                  <a:pt x="596" y="255"/>
                </a:cubicBezTo>
                <a:cubicBezTo>
                  <a:pt x="596" y="256"/>
                  <a:pt x="594" y="257"/>
                  <a:pt x="594" y="258"/>
                </a:cubicBezTo>
                <a:cubicBezTo>
                  <a:pt x="594" y="259"/>
                  <a:pt x="594" y="259"/>
                  <a:pt x="595" y="259"/>
                </a:cubicBezTo>
                <a:cubicBezTo>
                  <a:pt x="595" y="259"/>
                  <a:pt x="596" y="259"/>
                  <a:pt x="597" y="259"/>
                </a:cubicBezTo>
                <a:cubicBezTo>
                  <a:pt x="597" y="258"/>
                  <a:pt x="598" y="257"/>
                  <a:pt x="598" y="256"/>
                </a:cubicBezTo>
                <a:close/>
                <a:moveTo>
                  <a:pt x="837" y="585"/>
                </a:moveTo>
                <a:cubicBezTo>
                  <a:pt x="835" y="585"/>
                  <a:pt x="834" y="586"/>
                  <a:pt x="832" y="586"/>
                </a:cubicBezTo>
                <a:cubicBezTo>
                  <a:pt x="835" y="588"/>
                  <a:pt x="837" y="588"/>
                  <a:pt x="840" y="588"/>
                </a:cubicBezTo>
                <a:cubicBezTo>
                  <a:pt x="839" y="586"/>
                  <a:pt x="838" y="585"/>
                  <a:pt x="837" y="585"/>
                </a:cubicBezTo>
                <a:close/>
                <a:moveTo>
                  <a:pt x="696" y="695"/>
                </a:moveTo>
                <a:cubicBezTo>
                  <a:pt x="698" y="695"/>
                  <a:pt x="699" y="698"/>
                  <a:pt x="702" y="697"/>
                </a:cubicBezTo>
                <a:cubicBezTo>
                  <a:pt x="702" y="695"/>
                  <a:pt x="702" y="694"/>
                  <a:pt x="700" y="693"/>
                </a:cubicBezTo>
                <a:cubicBezTo>
                  <a:pt x="699" y="693"/>
                  <a:pt x="698" y="694"/>
                  <a:pt x="696" y="695"/>
                </a:cubicBezTo>
                <a:close/>
                <a:moveTo>
                  <a:pt x="400" y="161"/>
                </a:moveTo>
                <a:cubicBezTo>
                  <a:pt x="400" y="160"/>
                  <a:pt x="400" y="160"/>
                  <a:pt x="400" y="160"/>
                </a:cubicBezTo>
                <a:cubicBezTo>
                  <a:pt x="399" y="160"/>
                  <a:pt x="399" y="160"/>
                  <a:pt x="398" y="160"/>
                </a:cubicBezTo>
                <a:cubicBezTo>
                  <a:pt x="398" y="161"/>
                  <a:pt x="396" y="162"/>
                  <a:pt x="395" y="164"/>
                </a:cubicBezTo>
                <a:cubicBezTo>
                  <a:pt x="397" y="162"/>
                  <a:pt x="397" y="165"/>
                  <a:pt x="399" y="164"/>
                </a:cubicBezTo>
                <a:cubicBezTo>
                  <a:pt x="399" y="163"/>
                  <a:pt x="401" y="162"/>
                  <a:pt x="400" y="161"/>
                </a:cubicBezTo>
                <a:close/>
                <a:moveTo>
                  <a:pt x="206" y="407"/>
                </a:moveTo>
                <a:cubicBezTo>
                  <a:pt x="207" y="407"/>
                  <a:pt x="208" y="408"/>
                  <a:pt x="209" y="407"/>
                </a:cubicBezTo>
                <a:cubicBezTo>
                  <a:pt x="209" y="407"/>
                  <a:pt x="209" y="407"/>
                  <a:pt x="209" y="406"/>
                </a:cubicBezTo>
                <a:cubicBezTo>
                  <a:pt x="208" y="405"/>
                  <a:pt x="207" y="405"/>
                  <a:pt x="206" y="404"/>
                </a:cubicBezTo>
                <a:cubicBezTo>
                  <a:pt x="205" y="404"/>
                  <a:pt x="204" y="404"/>
                  <a:pt x="203" y="404"/>
                </a:cubicBezTo>
                <a:cubicBezTo>
                  <a:pt x="205" y="404"/>
                  <a:pt x="205" y="407"/>
                  <a:pt x="206" y="407"/>
                </a:cubicBezTo>
                <a:close/>
                <a:moveTo>
                  <a:pt x="459" y="764"/>
                </a:moveTo>
                <a:cubicBezTo>
                  <a:pt x="457" y="765"/>
                  <a:pt x="457" y="767"/>
                  <a:pt x="456" y="768"/>
                </a:cubicBezTo>
                <a:cubicBezTo>
                  <a:pt x="457" y="768"/>
                  <a:pt x="457" y="768"/>
                  <a:pt x="458" y="768"/>
                </a:cubicBezTo>
                <a:cubicBezTo>
                  <a:pt x="458" y="769"/>
                  <a:pt x="458" y="769"/>
                  <a:pt x="459" y="769"/>
                </a:cubicBezTo>
                <a:cubicBezTo>
                  <a:pt x="459" y="768"/>
                  <a:pt x="460" y="769"/>
                  <a:pt x="461" y="768"/>
                </a:cubicBezTo>
                <a:cubicBezTo>
                  <a:pt x="461" y="766"/>
                  <a:pt x="461" y="765"/>
                  <a:pt x="459" y="764"/>
                </a:cubicBezTo>
                <a:close/>
                <a:moveTo>
                  <a:pt x="390" y="763"/>
                </a:moveTo>
                <a:cubicBezTo>
                  <a:pt x="390" y="762"/>
                  <a:pt x="390" y="761"/>
                  <a:pt x="389" y="761"/>
                </a:cubicBezTo>
                <a:cubicBezTo>
                  <a:pt x="386" y="761"/>
                  <a:pt x="385" y="761"/>
                  <a:pt x="385" y="763"/>
                </a:cubicBezTo>
                <a:cubicBezTo>
                  <a:pt x="385" y="763"/>
                  <a:pt x="386" y="764"/>
                  <a:pt x="387" y="764"/>
                </a:cubicBezTo>
                <a:cubicBezTo>
                  <a:pt x="388" y="763"/>
                  <a:pt x="389" y="764"/>
                  <a:pt x="390" y="763"/>
                </a:cubicBezTo>
                <a:close/>
                <a:moveTo>
                  <a:pt x="77" y="466"/>
                </a:moveTo>
                <a:cubicBezTo>
                  <a:pt x="77" y="467"/>
                  <a:pt x="78" y="469"/>
                  <a:pt x="79" y="470"/>
                </a:cubicBezTo>
                <a:cubicBezTo>
                  <a:pt x="80" y="468"/>
                  <a:pt x="80" y="467"/>
                  <a:pt x="81" y="466"/>
                </a:cubicBezTo>
                <a:cubicBezTo>
                  <a:pt x="80" y="465"/>
                  <a:pt x="80" y="464"/>
                  <a:pt x="79" y="464"/>
                </a:cubicBezTo>
                <a:cubicBezTo>
                  <a:pt x="79" y="465"/>
                  <a:pt x="77" y="464"/>
                  <a:pt x="77" y="466"/>
                </a:cubicBezTo>
                <a:close/>
                <a:moveTo>
                  <a:pt x="221" y="325"/>
                </a:moveTo>
                <a:cubicBezTo>
                  <a:pt x="221" y="326"/>
                  <a:pt x="221" y="326"/>
                  <a:pt x="221" y="327"/>
                </a:cubicBezTo>
                <a:cubicBezTo>
                  <a:pt x="222" y="327"/>
                  <a:pt x="222" y="327"/>
                  <a:pt x="223" y="327"/>
                </a:cubicBezTo>
                <a:cubicBezTo>
                  <a:pt x="224" y="326"/>
                  <a:pt x="225" y="325"/>
                  <a:pt x="225" y="324"/>
                </a:cubicBezTo>
                <a:cubicBezTo>
                  <a:pt x="225" y="324"/>
                  <a:pt x="224" y="324"/>
                  <a:pt x="224" y="323"/>
                </a:cubicBezTo>
                <a:cubicBezTo>
                  <a:pt x="224" y="323"/>
                  <a:pt x="224" y="322"/>
                  <a:pt x="222" y="322"/>
                </a:cubicBezTo>
                <a:cubicBezTo>
                  <a:pt x="222" y="323"/>
                  <a:pt x="221" y="324"/>
                  <a:pt x="221" y="325"/>
                </a:cubicBezTo>
                <a:close/>
                <a:moveTo>
                  <a:pt x="476" y="249"/>
                </a:moveTo>
                <a:cubicBezTo>
                  <a:pt x="476" y="250"/>
                  <a:pt x="475" y="251"/>
                  <a:pt x="475" y="252"/>
                </a:cubicBezTo>
                <a:cubicBezTo>
                  <a:pt x="474" y="252"/>
                  <a:pt x="474" y="254"/>
                  <a:pt x="475" y="255"/>
                </a:cubicBezTo>
                <a:cubicBezTo>
                  <a:pt x="476" y="255"/>
                  <a:pt x="478" y="254"/>
                  <a:pt x="478" y="253"/>
                </a:cubicBezTo>
                <a:cubicBezTo>
                  <a:pt x="478" y="252"/>
                  <a:pt x="478" y="251"/>
                  <a:pt x="476" y="249"/>
                </a:cubicBezTo>
                <a:close/>
                <a:moveTo>
                  <a:pt x="388" y="78"/>
                </a:moveTo>
                <a:cubicBezTo>
                  <a:pt x="387" y="78"/>
                  <a:pt x="386" y="78"/>
                  <a:pt x="385" y="78"/>
                </a:cubicBezTo>
                <a:cubicBezTo>
                  <a:pt x="385" y="80"/>
                  <a:pt x="385" y="81"/>
                  <a:pt x="385" y="83"/>
                </a:cubicBezTo>
                <a:cubicBezTo>
                  <a:pt x="386" y="83"/>
                  <a:pt x="387" y="83"/>
                  <a:pt x="388" y="83"/>
                </a:cubicBezTo>
                <a:cubicBezTo>
                  <a:pt x="388" y="81"/>
                  <a:pt x="388" y="80"/>
                  <a:pt x="388" y="78"/>
                </a:cubicBezTo>
                <a:close/>
                <a:moveTo>
                  <a:pt x="482" y="204"/>
                </a:moveTo>
                <a:cubicBezTo>
                  <a:pt x="482" y="205"/>
                  <a:pt x="481" y="206"/>
                  <a:pt x="481" y="208"/>
                </a:cubicBezTo>
                <a:cubicBezTo>
                  <a:pt x="482" y="209"/>
                  <a:pt x="482" y="210"/>
                  <a:pt x="483" y="210"/>
                </a:cubicBezTo>
                <a:cubicBezTo>
                  <a:pt x="484" y="209"/>
                  <a:pt x="484" y="209"/>
                  <a:pt x="485" y="208"/>
                </a:cubicBezTo>
                <a:cubicBezTo>
                  <a:pt x="483" y="207"/>
                  <a:pt x="485" y="205"/>
                  <a:pt x="482" y="204"/>
                </a:cubicBezTo>
                <a:close/>
                <a:moveTo>
                  <a:pt x="395" y="108"/>
                </a:moveTo>
                <a:cubicBezTo>
                  <a:pt x="395" y="107"/>
                  <a:pt x="395" y="105"/>
                  <a:pt x="394" y="104"/>
                </a:cubicBezTo>
                <a:cubicBezTo>
                  <a:pt x="393" y="103"/>
                  <a:pt x="393" y="105"/>
                  <a:pt x="392" y="105"/>
                </a:cubicBezTo>
                <a:cubicBezTo>
                  <a:pt x="392" y="106"/>
                  <a:pt x="392" y="107"/>
                  <a:pt x="392" y="108"/>
                </a:cubicBezTo>
                <a:cubicBezTo>
                  <a:pt x="392" y="109"/>
                  <a:pt x="393" y="109"/>
                  <a:pt x="393" y="110"/>
                </a:cubicBezTo>
                <a:cubicBezTo>
                  <a:pt x="394" y="109"/>
                  <a:pt x="394" y="109"/>
                  <a:pt x="395" y="108"/>
                </a:cubicBezTo>
                <a:close/>
                <a:moveTo>
                  <a:pt x="678" y="564"/>
                </a:moveTo>
                <a:cubicBezTo>
                  <a:pt x="677" y="564"/>
                  <a:pt x="677" y="565"/>
                  <a:pt x="676" y="564"/>
                </a:cubicBezTo>
                <a:cubicBezTo>
                  <a:pt x="675" y="563"/>
                  <a:pt x="674" y="564"/>
                  <a:pt x="673" y="564"/>
                </a:cubicBezTo>
                <a:cubicBezTo>
                  <a:pt x="673" y="565"/>
                  <a:pt x="672" y="565"/>
                  <a:pt x="672" y="566"/>
                </a:cubicBezTo>
                <a:cubicBezTo>
                  <a:pt x="677" y="567"/>
                  <a:pt x="677" y="567"/>
                  <a:pt x="678" y="564"/>
                </a:cubicBezTo>
                <a:close/>
                <a:moveTo>
                  <a:pt x="564" y="59"/>
                </a:moveTo>
                <a:cubicBezTo>
                  <a:pt x="564" y="57"/>
                  <a:pt x="565" y="57"/>
                  <a:pt x="566" y="56"/>
                </a:cubicBezTo>
                <a:cubicBezTo>
                  <a:pt x="566" y="56"/>
                  <a:pt x="565" y="55"/>
                  <a:pt x="564" y="54"/>
                </a:cubicBezTo>
                <a:cubicBezTo>
                  <a:pt x="563" y="54"/>
                  <a:pt x="563" y="54"/>
                  <a:pt x="562" y="54"/>
                </a:cubicBezTo>
                <a:cubicBezTo>
                  <a:pt x="561" y="57"/>
                  <a:pt x="563" y="58"/>
                  <a:pt x="564" y="59"/>
                </a:cubicBezTo>
                <a:close/>
                <a:moveTo>
                  <a:pt x="661" y="614"/>
                </a:moveTo>
                <a:cubicBezTo>
                  <a:pt x="662" y="613"/>
                  <a:pt x="663" y="612"/>
                  <a:pt x="665" y="611"/>
                </a:cubicBezTo>
                <a:cubicBezTo>
                  <a:pt x="663" y="611"/>
                  <a:pt x="664" y="609"/>
                  <a:pt x="662" y="609"/>
                </a:cubicBezTo>
                <a:cubicBezTo>
                  <a:pt x="661" y="610"/>
                  <a:pt x="661" y="611"/>
                  <a:pt x="660" y="612"/>
                </a:cubicBezTo>
                <a:cubicBezTo>
                  <a:pt x="660" y="612"/>
                  <a:pt x="659" y="613"/>
                  <a:pt x="661" y="614"/>
                </a:cubicBezTo>
                <a:close/>
                <a:moveTo>
                  <a:pt x="831" y="658"/>
                </a:moveTo>
                <a:cubicBezTo>
                  <a:pt x="832" y="659"/>
                  <a:pt x="831" y="660"/>
                  <a:pt x="832" y="661"/>
                </a:cubicBezTo>
                <a:cubicBezTo>
                  <a:pt x="834" y="661"/>
                  <a:pt x="835" y="661"/>
                  <a:pt x="837" y="661"/>
                </a:cubicBezTo>
                <a:cubicBezTo>
                  <a:pt x="837" y="660"/>
                  <a:pt x="837" y="660"/>
                  <a:pt x="837" y="659"/>
                </a:cubicBezTo>
                <a:cubicBezTo>
                  <a:pt x="835" y="660"/>
                  <a:pt x="834" y="657"/>
                  <a:pt x="831" y="658"/>
                </a:cubicBezTo>
                <a:close/>
                <a:moveTo>
                  <a:pt x="16" y="273"/>
                </a:moveTo>
                <a:cubicBezTo>
                  <a:pt x="16" y="272"/>
                  <a:pt x="17" y="271"/>
                  <a:pt x="17" y="270"/>
                </a:cubicBezTo>
                <a:cubicBezTo>
                  <a:pt x="16" y="270"/>
                  <a:pt x="17" y="268"/>
                  <a:pt x="16" y="268"/>
                </a:cubicBezTo>
                <a:cubicBezTo>
                  <a:pt x="15" y="268"/>
                  <a:pt x="14" y="268"/>
                  <a:pt x="14" y="268"/>
                </a:cubicBezTo>
                <a:cubicBezTo>
                  <a:pt x="14" y="269"/>
                  <a:pt x="14" y="271"/>
                  <a:pt x="14" y="272"/>
                </a:cubicBezTo>
                <a:cubicBezTo>
                  <a:pt x="14" y="272"/>
                  <a:pt x="15" y="273"/>
                  <a:pt x="16" y="273"/>
                </a:cubicBezTo>
                <a:close/>
                <a:moveTo>
                  <a:pt x="380" y="237"/>
                </a:moveTo>
                <a:cubicBezTo>
                  <a:pt x="381" y="240"/>
                  <a:pt x="381" y="240"/>
                  <a:pt x="384" y="240"/>
                </a:cubicBezTo>
                <a:cubicBezTo>
                  <a:pt x="384" y="240"/>
                  <a:pt x="384" y="239"/>
                  <a:pt x="384" y="239"/>
                </a:cubicBezTo>
                <a:cubicBezTo>
                  <a:pt x="384" y="238"/>
                  <a:pt x="385" y="238"/>
                  <a:pt x="385" y="238"/>
                </a:cubicBezTo>
                <a:cubicBezTo>
                  <a:pt x="383" y="238"/>
                  <a:pt x="382" y="235"/>
                  <a:pt x="380" y="237"/>
                </a:cubicBezTo>
                <a:close/>
                <a:moveTo>
                  <a:pt x="352" y="187"/>
                </a:moveTo>
                <a:cubicBezTo>
                  <a:pt x="353" y="188"/>
                  <a:pt x="355" y="189"/>
                  <a:pt x="355" y="190"/>
                </a:cubicBezTo>
                <a:cubicBezTo>
                  <a:pt x="356" y="190"/>
                  <a:pt x="357" y="191"/>
                  <a:pt x="357" y="189"/>
                </a:cubicBezTo>
                <a:cubicBezTo>
                  <a:pt x="357" y="188"/>
                  <a:pt x="354" y="187"/>
                  <a:pt x="354" y="185"/>
                </a:cubicBezTo>
                <a:cubicBezTo>
                  <a:pt x="354" y="186"/>
                  <a:pt x="353" y="186"/>
                  <a:pt x="352" y="187"/>
                </a:cubicBezTo>
                <a:close/>
                <a:moveTo>
                  <a:pt x="748" y="473"/>
                </a:moveTo>
                <a:cubicBezTo>
                  <a:pt x="749" y="473"/>
                  <a:pt x="749" y="472"/>
                  <a:pt x="750" y="472"/>
                </a:cubicBezTo>
                <a:cubicBezTo>
                  <a:pt x="748" y="471"/>
                  <a:pt x="746" y="472"/>
                  <a:pt x="745" y="470"/>
                </a:cubicBezTo>
                <a:cubicBezTo>
                  <a:pt x="746" y="472"/>
                  <a:pt x="742" y="471"/>
                  <a:pt x="743" y="473"/>
                </a:cubicBezTo>
                <a:cubicBezTo>
                  <a:pt x="745" y="473"/>
                  <a:pt x="747" y="473"/>
                  <a:pt x="748" y="473"/>
                </a:cubicBezTo>
                <a:cubicBezTo>
                  <a:pt x="748" y="473"/>
                  <a:pt x="748" y="473"/>
                  <a:pt x="748" y="473"/>
                </a:cubicBezTo>
                <a:close/>
                <a:moveTo>
                  <a:pt x="518" y="262"/>
                </a:moveTo>
                <a:cubicBezTo>
                  <a:pt x="517" y="262"/>
                  <a:pt x="516" y="261"/>
                  <a:pt x="515" y="261"/>
                </a:cubicBezTo>
                <a:cubicBezTo>
                  <a:pt x="516" y="261"/>
                  <a:pt x="515" y="262"/>
                  <a:pt x="514" y="261"/>
                </a:cubicBezTo>
                <a:cubicBezTo>
                  <a:pt x="514" y="262"/>
                  <a:pt x="514" y="260"/>
                  <a:pt x="513" y="261"/>
                </a:cubicBezTo>
                <a:cubicBezTo>
                  <a:pt x="513" y="261"/>
                  <a:pt x="512" y="261"/>
                  <a:pt x="512" y="262"/>
                </a:cubicBezTo>
                <a:cubicBezTo>
                  <a:pt x="513" y="262"/>
                  <a:pt x="513" y="262"/>
                  <a:pt x="513" y="263"/>
                </a:cubicBezTo>
                <a:cubicBezTo>
                  <a:pt x="514" y="263"/>
                  <a:pt x="512" y="263"/>
                  <a:pt x="513" y="264"/>
                </a:cubicBezTo>
                <a:cubicBezTo>
                  <a:pt x="515" y="264"/>
                  <a:pt x="516" y="263"/>
                  <a:pt x="518" y="263"/>
                </a:cubicBezTo>
                <a:cubicBezTo>
                  <a:pt x="518" y="263"/>
                  <a:pt x="518" y="262"/>
                  <a:pt x="518" y="262"/>
                </a:cubicBezTo>
                <a:close/>
                <a:moveTo>
                  <a:pt x="245" y="629"/>
                </a:moveTo>
                <a:cubicBezTo>
                  <a:pt x="246" y="629"/>
                  <a:pt x="246" y="629"/>
                  <a:pt x="245" y="628"/>
                </a:cubicBezTo>
                <a:cubicBezTo>
                  <a:pt x="245" y="628"/>
                  <a:pt x="245" y="627"/>
                  <a:pt x="244" y="627"/>
                </a:cubicBezTo>
                <a:cubicBezTo>
                  <a:pt x="243" y="628"/>
                  <a:pt x="241" y="628"/>
                  <a:pt x="240" y="630"/>
                </a:cubicBezTo>
                <a:cubicBezTo>
                  <a:pt x="241" y="630"/>
                  <a:pt x="241" y="630"/>
                  <a:pt x="242" y="632"/>
                </a:cubicBezTo>
                <a:cubicBezTo>
                  <a:pt x="243" y="630"/>
                  <a:pt x="245" y="630"/>
                  <a:pt x="245" y="629"/>
                </a:cubicBezTo>
                <a:close/>
                <a:moveTo>
                  <a:pt x="351" y="743"/>
                </a:moveTo>
                <a:cubicBezTo>
                  <a:pt x="352" y="742"/>
                  <a:pt x="351" y="741"/>
                  <a:pt x="352" y="740"/>
                </a:cubicBezTo>
                <a:cubicBezTo>
                  <a:pt x="353" y="740"/>
                  <a:pt x="354" y="741"/>
                  <a:pt x="354" y="740"/>
                </a:cubicBezTo>
                <a:cubicBezTo>
                  <a:pt x="354" y="739"/>
                  <a:pt x="354" y="739"/>
                  <a:pt x="354" y="738"/>
                </a:cubicBezTo>
                <a:cubicBezTo>
                  <a:pt x="352" y="739"/>
                  <a:pt x="350" y="740"/>
                  <a:pt x="348" y="743"/>
                </a:cubicBezTo>
                <a:cubicBezTo>
                  <a:pt x="350" y="743"/>
                  <a:pt x="350" y="743"/>
                  <a:pt x="351" y="743"/>
                </a:cubicBezTo>
                <a:close/>
                <a:moveTo>
                  <a:pt x="649" y="144"/>
                </a:moveTo>
                <a:cubicBezTo>
                  <a:pt x="649" y="145"/>
                  <a:pt x="649" y="146"/>
                  <a:pt x="648" y="147"/>
                </a:cubicBezTo>
                <a:cubicBezTo>
                  <a:pt x="649" y="147"/>
                  <a:pt x="648" y="149"/>
                  <a:pt x="651" y="149"/>
                </a:cubicBezTo>
                <a:cubicBezTo>
                  <a:pt x="651" y="148"/>
                  <a:pt x="652" y="147"/>
                  <a:pt x="652" y="145"/>
                </a:cubicBezTo>
                <a:cubicBezTo>
                  <a:pt x="651" y="144"/>
                  <a:pt x="650" y="144"/>
                  <a:pt x="649" y="144"/>
                </a:cubicBezTo>
                <a:close/>
                <a:moveTo>
                  <a:pt x="453" y="163"/>
                </a:moveTo>
                <a:cubicBezTo>
                  <a:pt x="454" y="162"/>
                  <a:pt x="455" y="161"/>
                  <a:pt x="455" y="161"/>
                </a:cubicBezTo>
                <a:cubicBezTo>
                  <a:pt x="454" y="161"/>
                  <a:pt x="453" y="159"/>
                  <a:pt x="451" y="160"/>
                </a:cubicBezTo>
                <a:cubicBezTo>
                  <a:pt x="451" y="162"/>
                  <a:pt x="452" y="163"/>
                  <a:pt x="453" y="163"/>
                </a:cubicBezTo>
                <a:close/>
                <a:moveTo>
                  <a:pt x="472" y="776"/>
                </a:moveTo>
                <a:cubicBezTo>
                  <a:pt x="471" y="778"/>
                  <a:pt x="470" y="779"/>
                  <a:pt x="471" y="780"/>
                </a:cubicBezTo>
                <a:cubicBezTo>
                  <a:pt x="471" y="781"/>
                  <a:pt x="472" y="782"/>
                  <a:pt x="473" y="782"/>
                </a:cubicBezTo>
                <a:cubicBezTo>
                  <a:pt x="473" y="780"/>
                  <a:pt x="474" y="777"/>
                  <a:pt x="472" y="776"/>
                </a:cubicBezTo>
                <a:close/>
                <a:moveTo>
                  <a:pt x="340" y="272"/>
                </a:moveTo>
                <a:cubicBezTo>
                  <a:pt x="340" y="271"/>
                  <a:pt x="340" y="269"/>
                  <a:pt x="340" y="268"/>
                </a:cubicBezTo>
                <a:cubicBezTo>
                  <a:pt x="340" y="268"/>
                  <a:pt x="340" y="268"/>
                  <a:pt x="339" y="268"/>
                </a:cubicBezTo>
                <a:cubicBezTo>
                  <a:pt x="339" y="268"/>
                  <a:pt x="338" y="268"/>
                  <a:pt x="337" y="268"/>
                </a:cubicBezTo>
                <a:cubicBezTo>
                  <a:pt x="337" y="270"/>
                  <a:pt x="337" y="271"/>
                  <a:pt x="337" y="273"/>
                </a:cubicBezTo>
                <a:cubicBezTo>
                  <a:pt x="339" y="273"/>
                  <a:pt x="339" y="272"/>
                  <a:pt x="340" y="272"/>
                </a:cubicBezTo>
                <a:close/>
                <a:moveTo>
                  <a:pt x="269" y="667"/>
                </a:moveTo>
                <a:cubicBezTo>
                  <a:pt x="268" y="667"/>
                  <a:pt x="268" y="668"/>
                  <a:pt x="267" y="669"/>
                </a:cubicBezTo>
                <a:cubicBezTo>
                  <a:pt x="267" y="670"/>
                  <a:pt x="267" y="672"/>
                  <a:pt x="267" y="673"/>
                </a:cubicBezTo>
                <a:cubicBezTo>
                  <a:pt x="268" y="672"/>
                  <a:pt x="269" y="671"/>
                  <a:pt x="270" y="670"/>
                </a:cubicBezTo>
                <a:cubicBezTo>
                  <a:pt x="269" y="670"/>
                  <a:pt x="271" y="668"/>
                  <a:pt x="269" y="667"/>
                </a:cubicBezTo>
                <a:close/>
                <a:moveTo>
                  <a:pt x="153" y="716"/>
                </a:moveTo>
                <a:cubicBezTo>
                  <a:pt x="153" y="715"/>
                  <a:pt x="153" y="714"/>
                  <a:pt x="152" y="712"/>
                </a:cubicBezTo>
                <a:cubicBezTo>
                  <a:pt x="151" y="713"/>
                  <a:pt x="151" y="715"/>
                  <a:pt x="149" y="715"/>
                </a:cubicBezTo>
                <a:cubicBezTo>
                  <a:pt x="149" y="715"/>
                  <a:pt x="150" y="716"/>
                  <a:pt x="150" y="716"/>
                </a:cubicBezTo>
                <a:cubicBezTo>
                  <a:pt x="149" y="716"/>
                  <a:pt x="149" y="716"/>
                  <a:pt x="148" y="717"/>
                </a:cubicBezTo>
                <a:cubicBezTo>
                  <a:pt x="150" y="718"/>
                  <a:pt x="151" y="716"/>
                  <a:pt x="153" y="716"/>
                </a:cubicBezTo>
                <a:close/>
                <a:moveTo>
                  <a:pt x="655" y="759"/>
                </a:moveTo>
                <a:cubicBezTo>
                  <a:pt x="655" y="761"/>
                  <a:pt x="656" y="762"/>
                  <a:pt x="657" y="762"/>
                </a:cubicBezTo>
                <a:cubicBezTo>
                  <a:pt x="659" y="761"/>
                  <a:pt x="659" y="759"/>
                  <a:pt x="659" y="758"/>
                </a:cubicBezTo>
                <a:cubicBezTo>
                  <a:pt x="657" y="758"/>
                  <a:pt x="656" y="759"/>
                  <a:pt x="655" y="759"/>
                </a:cubicBezTo>
                <a:close/>
                <a:moveTo>
                  <a:pt x="277" y="669"/>
                </a:moveTo>
                <a:cubicBezTo>
                  <a:pt x="277" y="668"/>
                  <a:pt x="276" y="668"/>
                  <a:pt x="276" y="669"/>
                </a:cubicBezTo>
                <a:cubicBezTo>
                  <a:pt x="276" y="669"/>
                  <a:pt x="276" y="670"/>
                  <a:pt x="277" y="670"/>
                </a:cubicBezTo>
                <a:cubicBezTo>
                  <a:pt x="276" y="671"/>
                  <a:pt x="275" y="671"/>
                  <a:pt x="275" y="672"/>
                </a:cubicBezTo>
                <a:cubicBezTo>
                  <a:pt x="275" y="673"/>
                  <a:pt x="274" y="673"/>
                  <a:pt x="275" y="674"/>
                </a:cubicBezTo>
                <a:cubicBezTo>
                  <a:pt x="276" y="674"/>
                  <a:pt x="277" y="674"/>
                  <a:pt x="277" y="674"/>
                </a:cubicBezTo>
                <a:cubicBezTo>
                  <a:pt x="277" y="672"/>
                  <a:pt x="277" y="670"/>
                  <a:pt x="277" y="669"/>
                </a:cubicBezTo>
                <a:close/>
                <a:moveTo>
                  <a:pt x="236" y="375"/>
                </a:moveTo>
                <a:cubicBezTo>
                  <a:pt x="235" y="374"/>
                  <a:pt x="234" y="373"/>
                  <a:pt x="233" y="372"/>
                </a:cubicBezTo>
                <a:cubicBezTo>
                  <a:pt x="233" y="372"/>
                  <a:pt x="232" y="371"/>
                  <a:pt x="231" y="372"/>
                </a:cubicBezTo>
                <a:cubicBezTo>
                  <a:pt x="230" y="373"/>
                  <a:pt x="231" y="374"/>
                  <a:pt x="232" y="375"/>
                </a:cubicBezTo>
                <a:cubicBezTo>
                  <a:pt x="233" y="375"/>
                  <a:pt x="235" y="375"/>
                  <a:pt x="236" y="375"/>
                </a:cubicBezTo>
                <a:close/>
                <a:moveTo>
                  <a:pt x="420" y="252"/>
                </a:moveTo>
                <a:cubicBezTo>
                  <a:pt x="421" y="253"/>
                  <a:pt x="422" y="253"/>
                  <a:pt x="423" y="254"/>
                </a:cubicBezTo>
                <a:cubicBezTo>
                  <a:pt x="424" y="253"/>
                  <a:pt x="425" y="253"/>
                  <a:pt x="426" y="252"/>
                </a:cubicBezTo>
                <a:cubicBezTo>
                  <a:pt x="425" y="251"/>
                  <a:pt x="423" y="253"/>
                  <a:pt x="422" y="251"/>
                </a:cubicBezTo>
                <a:cubicBezTo>
                  <a:pt x="421" y="250"/>
                  <a:pt x="420" y="250"/>
                  <a:pt x="418" y="250"/>
                </a:cubicBezTo>
                <a:cubicBezTo>
                  <a:pt x="419" y="251"/>
                  <a:pt x="420" y="251"/>
                  <a:pt x="420" y="252"/>
                </a:cubicBezTo>
                <a:close/>
                <a:moveTo>
                  <a:pt x="444" y="223"/>
                </a:moveTo>
                <a:cubicBezTo>
                  <a:pt x="443" y="223"/>
                  <a:pt x="443" y="223"/>
                  <a:pt x="443" y="223"/>
                </a:cubicBezTo>
                <a:cubicBezTo>
                  <a:pt x="444" y="224"/>
                  <a:pt x="445" y="225"/>
                  <a:pt x="445" y="226"/>
                </a:cubicBezTo>
                <a:cubicBezTo>
                  <a:pt x="446" y="226"/>
                  <a:pt x="447" y="226"/>
                  <a:pt x="449" y="225"/>
                </a:cubicBezTo>
                <a:cubicBezTo>
                  <a:pt x="446" y="225"/>
                  <a:pt x="446" y="222"/>
                  <a:pt x="443" y="221"/>
                </a:cubicBezTo>
                <a:cubicBezTo>
                  <a:pt x="442" y="222"/>
                  <a:pt x="444" y="222"/>
                  <a:pt x="444" y="223"/>
                </a:cubicBezTo>
                <a:close/>
                <a:moveTo>
                  <a:pt x="682" y="546"/>
                </a:moveTo>
                <a:cubicBezTo>
                  <a:pt x="683" y="547"/>
                  <a:pt x="684" y="548"/>
                  <a:pt x="686" y="548"/>
                </a:cubicBezTo>
                <a:cubicBezTo>
                  <a:pt x="686" y="548"/>
                  <a:pt x="686" y="547"/>
                  <a:pt x="686" y="546"/>
                </a:cubicBezTo>
                <a:cubicBezTo>
                  <a:pt x="684" y="545"/>
                  <a:pt x="682" y="544"/>
                  <a:pt x="680" y="545"/>
                </a:cubicBezTo>
                <a:cubicBezTo>
                  <a:pt x="680" y="546"/>
                  <a:pt x="681" y="546"/>
                  <a:pt x="682" y="546"/>
                </a:cubicBezTo>
                <a:close/>
                <a:moveTo>
                  <a:pt x="515" y="691"/>
                </a:moveTo>
                <a:cubicBezTo>
                  <a:pt x="517" y="692"/>
                  <a:pt x="518" y="691"/>
                  <a:pt x="519" y="689"/>
                </a:cubicBezTo>
                <a:cubicBezTo>
                  <a:pt x="518" y="689"/>
                  <a:pt x="518" y="688"/>
                  <a:pt x="516" y="688"/>
                </a:cubicBezTo>
                <a:cubicBezTo>
                  <a:pt x="515" y="689"/>
                  <a:pt x="514" y="689"/>
                  <a:pt x="515" y="691"/>
                </a:cubicBezTo>
                <a:close/>
                <a:moveTo>
                  <a:pt x="168" y="134"/>
                </a:moveTo>
                <a:cubicBezTo>
                  <a:pt x="167" y="134"/>
                  <a:pt x="166" y="133"/>
                  <a:pt x="165" y="133"/>
                </a:cubicBezTo>
                <a:cubicBezTo>
                  <a:pt x="165" y="134"/>
                  <a:pt x="165" y="134"/>
                  <a:pt x="165" y="135"/>
                </a:cubicBezTo>
                <a:cubicBezTo>
                  <a:pt x="167" y="135"/>
                  <a:pt x="168" y="137"/>
                  <a:pt x="169" y="138"/>
                </a:cubicBezTo>
                <a:cubicBezTo>
                  <a:pt x="169" y="137"/>
                  <a:pt x="169" y="137"/>
                  <a:pt x="170" y="136"/>
                </a:cubicBezTo>
                <a:cubicBezTo>
                  <a:pt x="168" y="136"/>
                  <a:pt x="170" y="134"/>
                  <a:pt x="168" y="134"/>
                </a:cubicBezTo>
                <a:close/>
                <a:moveTo>
                  <a:pt x="56" y="638"/>
                </a:moveTo>
                <a:cubicBezTo>
                  <a:pt x="55" y="637"/>
                  <a:pt x="53" y="639"/>
                  <a:pt x="52" y="639"/>
                </a:cubicBezTo>
                <a:cubicBezTo>
                  <a:pt x="52" y="639"/>
                  <a:pt x="52" y="640"/>
                  <a:pt x="52" y="640"/>
                </a:cubicBezTo>
                <a:cubicBezTo>
                  <a:pt x="53" y="641"/>
                  <a:pt x="55" y="641"/>
                  <a:pt x="57" y="641"/>
                </a:cubicBezTo>
                <a:cubicBezTo>
                  <a:pt x="56" y="639"/>
                  <a:pt x="57" y="639"/>
                  <a:pt x="56" y="638"/>
                </a:cubicBezTo>
                <a:close/>
                <a:moveTo>
                  <a:pt x="606" y="762"/>
                </a:moveTo>
                <a:cubicBezTo>
                  <a:pt x="604" y="764"/>
                  <a:pt x="606" y="765"/>
                  <a:pt x="606" y="767"/>
                </a:cubicBezTo>
                <a:cubicBezTo>
                  <a:pt x="606" y="768"/>
                  <a:pt x="607" y="768"/>
                  <a:pt x="607" y="769"/>
                </a:cubicBezTo>
                <a:cubicBezTo>
                  <a:pt x="608" y="768"/>
                  <a:pt x="608" y="767"/>
                  <a:pt x="609" y="767"/>
                </a:cubicBezTo>
                <a:cubicBezTo>
                  <a:pt x="607" y="766"/>
                  <a:pt x="608" y="763"/>
                  <a:pt x="606" y="762"/>
                </a:cubicBezTo>
                <a:close/>
                <a:moveTo>
                  <a:pt x="624" y="646"/>
                </a:moveTo>
                <a:cubicBezTo>
                  <a:pt x="623" y="645"/>
                  <a:pt x="622" y="645"/>
                  <a:pt x="621" y="646"/>
                </a:cubicBezTo>
                <a:cubicBezTo>
                  <a:pt x="621" y="648"/>
                  <a:pt x="622" y="649"/>
                  <a:pt x="624" y="650"/>
                </a:cubicBezTo>
                <a:cubicBezTo>
                  <a:pt x="624" y="649"/>
                  <a:pt x="624" y="647"/>
                  <a:pt x="624" y="646"/>
                </a:cubicBezTo>
                <a:close/>
                <a:moveTo>
                  <a:pt x="693" y="471"/>
                </a:moveTo>
                <a:cubicBezTo>
                  <a:pt x="693" y="471"/>
                  <a:pt x="692" y="470"/>
                  <a:pt x="692" y="469"/>
                </a:cubicBezTo>
                <a:cubicBezTo>
                  <a:pt x="692" y="469"/>
                  <a:pt x="694" y="469"/>
                  <a:pt x="693" y="468"/>
                </a:cubicBezTo>
                <a:cubicBezTo>
                  <a:pt x="691" y="467"/>
                  <a:pt x="691" y="469"/>
                  <a:pt x="689" y="469"/>
                </a:cubicBezTo>
                <a:cubicBezTo>
                  <a:pt x="690" y="470"/>
                  <a:pt x="689" y="471"/>
                  <a:pt x="689" y="471"/>
                </a:cubicBezTo>
                <a:cubicBezTo>
                  <a:pt x="690" y="471"/>
                  <a:pt x="692" y="471"/>
                  <a:pt x="693" y="471"/>
                </a:cubicBezTo>
                <a:close/>
                <a:moveTo>
                  <a:pt x="606" y="664"/>
                </a:moveTo>
                <a:cubicBezTo>
                  <a:pt x="606" y="665"/>
                  <a:pt x="605" y="666"/>
                  <a:pt x="606" y="666"/>
                </a:cubicBezTo>
                <a:cubicBezTo>
                  <a:pt x="607" y="666"/>
                  <a:pt x="608" y="666"/>
                  <a:pt x="608" y="666"/>
                </a:cubicBezTo>
                <a:cubicBezTo>
                  <a:pt x="608" y="665"/>
                  <a:pt x="610" y="664"/>
                  <a:pt x="611" y="663"/>
                </a:cubicBezTo>
                <a:cubicBezTo>
                  <a:pt x="609" y="662"/>
                  <a:pt x="607" y="664"/>
                  <a:pt x="606" y="664"/>
                </a:cubicBezTo>
                <a:close/>
                <a:moveTo>
                  <a:pt x="604" y="849"/>
                </a:moveTo>
                <a:cubicBezTo>
                  <a:pt x="605" y="849"/>
                  <a:pt x="606" y="848"/>
                  <a:pt x="606" y="848"/>
                </a:cubicBezTo>
                <a:cubicBezTo>
                  <a:pt x="607" y="846"/>
                  <a:pt x="606" y="845"/>
                  <a:pt x="605" y="844"/>
                </a:cubicBezTo>
                <a:cubicBezTo>
                  <a:pt x="605" y="845"/>
                  <a:pt x="604" y="845"/>
                  <a:pt x="603" y="846"/>
                </a:cubicBezTo>
                <a:cubicBezTo>
                  <a:pt x="603" y="846"/>
                  <a:pt x="604" y="846"/>
                  <a:pt x="604" y="847"/>
                </a:cubicBezTo>
                <a:cubicBezTo>
                  <a:pt x="604" y="848"/>
                  <a:pt x="603" y="848"/>
                  <a:pt x="603" y="849"/>
                </a:cubicBezTo>
                <a:cubicBezTo>
                  <a:pt x="603" y="849"/>
                  <a:pt x="603" y="849"/>
                  <a:pt x="604" y="849"/>
                </a:cubicBezTo>
                <a:close/>
                <a:moveTo>
                  <a:pt x="558" y="282"/>
                </a:moveTo>
                <a:cubicBezTo>
                  <a:pt x="559" y="282"/>
                  <a:pt x="560" y="281"/>
                  <a:pt x="560" y="281"/>
                </a:cubicBezTo>
                <a:cubicBezTo>
                  <a:pt x="561" y="280"/>
                  <a:pt x="563" y="281"/>
                  <a:pt x="564" y="280"/>
                </a:cubicBezTo>
                <a:cubicBezTo>
                  <a:pt x="562" y="280"/>
                  <a:pt x="561" y="280"/>
                  <a:pt x="560" y="280"/>
                </a:cubicBezTo>
                <a:cubicBezTo>
                  <a:pt x="560" y="279"/>
                  <a:pt x="559" y="278"/>
                  <a:pt x="558" y="278"/>
                </a:cubicBezTo>
                <a:cubicBezTo>
                  <a:pt x="558" y="278"/>
                  <a:pt x="558" y="280"/>
                  <a:pt x="557" y="280"/>
                </a:cubicBezTo>
                <a:cubicBezTo>
                  <a:pt x="557" y="281"/>
                  <a:pt x="558" y="282"/>
                  <a:pt x="558" y="282"/>
                </a:cubicBezTo>
                <a:close/>
                <a:moveTo>
                  <a:pt x="220" y="337"/>
                </a:moveTo>
                <a:cubicBezTo>
                  <a:pt x="219" y="336"/>
                  <a:pt x="219" y="335"/>
                  <a:pt x="218" y="335"/>
                </a:cubicBezTo>
                <a:cubicBezTo>
                  <a:pt x="217" y="336"/>
                  <a:pt x="216" y="336"/>
                  <a:pt x="216" y="337"/>
                </a:cubicBezTo>
                <a:cubicBezTo>
                  <a:pt x="217" y="338"/>
                  <a:pt x="218" y="339"/>
                  <a:pt x="219" y="340"/>
                </a:cubicBezTo>
                <a:cubicBezTo>
                  <a:pt x="219" y="339"/>
                  <a:pt x="220" y="338"/>
                  <a:pt x="220" y="337"/>
                </a:cubicBezTo>
                <a:close/>
                <a:moveTo>
                  <a:pt x="198" y="729"/>
                </a:moveTo>
                <a:cubicBezTo>
                  <a:pt x="197" y="728"/>
                  <a:pt x="198" y="727"/>
                  <a:pt x="197" y="726"/>
                </a:cubicBezTo>
                <a:cubicBezTo>
                  <a:pt x="197" y="726"/>
                  <a:pt x="196" y="726"/>
                  <a:pt x="195" y="726"/>
                </a:cubicBezTo>
                <a:cubicBezTo>
                  <a:pt x="195" y="727"/>
                  <a:pt x="195" y="728"/>
                  <a:pt x="195" y="730"/>
                </a:cubicBezTo>
                <a:cubicBezTo>
                  <a:pt x="196" y="730"/>
                  <a:pt x="197" y="730"/>
                  <a:pt x="198" y="729"/>
                </a:cubicBezTo>
                <a:close/>
                <a:moveTo>
                  <a:pt x="226" y="654"/>
                </a:moveTo>
                <a:cubicBezTo>
                  <a:pt x="226" y="655"/>
                  <a:pt x="225" y="655"/>
                  <a:pt x="225" y="656"/>
                </a:cubicBezTo>
                <a:cubicBezTo>
                  <a:pt x="225" y="657"/>
                  <a:pt x="226" y="657"/>
                  <a:pt x="226" y="658"/>
                </a:cubicBezTo>
                <a:cubicBezTo>
                  <a:pt x="227" y="656"/>
                  <a:pt x="228" y="657"/>
                  <a:pt x="230" y="656"/>
                </a:cubicBezTo>
                <a:cubicBezTo>
                  <a:pt x="228" y="656"/>
                  <a:pt x="228" y="654"/>
                  <a:pt x="226" y="654"/>
                </a:cubicBezTo>
                <a:close/>
                <a:moveTo>
                  <a:pt x="236" y="590"/>
                </a:moveTo>
                <a:cubicBezTo>
                  <a:pt x="236" y="590"/>
                  <a:pt x="237" y="589"/>
                  <a:pt x="236" y="588"/>
                </a:cubicBezTo>
                <a:cubicBezTo>
                  <a:pt x="235" y="589"/>
                  <a:pt x="234" y="588"/>
                  <a:pt x="233" y="589"/>
                </a:cubicBezTo>
                <a:cubicBezTo>
                  <a:pt x="233" y="590"/>
                  <a:pt x="232" y="590"/>
                  <a:pt x="231" y="592"/>
                </a:cubicBezTo>
                <a:cubicBezTo>
                  <a:pt x="232" y="592"/>
                  <a:pt x="231" y="593"/>
                  <a:pt x="232" y="593"/>
                </a:cubicBezTo>
                <a:cubicBezTo>
                  <a:pt x="233" y="591"/>
                  <a:pt x="233" y="591"/>
                  <a:pt x="236" y="590"/>
                </a:cubicBezTo>
                <a:close/>
                <a:moveTo>
                  <a:pt x="587" y="825"/>
                </a:moveTo>
                <a:cubicBezTo>
                  <a:pt x="584" y="825"/>
                  <a:pt x="584" y="822"/>
                  <a:pt x="582" y="821"/>
                </a:cubicBezTo>
                <a:cubicBezTo>
                  <a:pt x="582" y="822"/>
                  <a:pt x="582" y="823"/>
                  <a:pt x="582" y="823"/>
                </a:cubicBezTo>
                <a:cubicBezTo>
                  <a:pt x="583" y="825"/>
                  <a:pt x="584" y="826"/>
                  <a:pt x="585" y="826"/>
                </a:cubicBezTo>
                <a:cubicBezTo>
                  <a:pt x="586" y="826"/>
                  <a:pt x="586" y="826"/>
                  <a:pt x="587" y="825"/>
                </a:cubicBezTo>
                <a:close/>
                <a:moveTo>
                  <a:pt x="273" y="438"/>
                </a:moveTo>
                <a:cubicBezTo>
                  <a:pt x="274" y="438"/>
                  <a:pt x="275" y="438"/>
                  <a:pt x="276" y="437"/>
                </a:cubicBezTo>
                <a:cubicBezTo>
                  <a:pt x="274" y="436"/>
                  <a:pt x="275" y="434"/>
                  <a:pt x="274" y="434"/>
                </a:cubicBezTo>
                <a:cubicBezTo>
                  <a:pt x="272" y="435"/>
                  <a:pt x="272" y="436"/>
                  <a:pt x="272" y="437"/>
                </a:cubicBezTo>
                <a:cubicBezTo>
                  <a:pt x="272" y="438"/>
                  <a:pt x="272" y="438"/>
                  <a:pt x="273" y="438"/>
                </a:cubicBezTo>
                <a:close/>
                <a:moveTo>
                  <a:pt x="229" y="735"/>
                </a:moveTo>
                <a:cubicBezTo>
                  <a:pt x="229" y="734"/>
                  <a:pt x="230" y="733"/>
                  <a:pt x="229" y="732"/>
                </a:cubicBezTo>
                <a:cubicBezTo>
                  <a:pt x="228" y="731"/>
                  <a:pt x="228" y="733"/>
                  <a:pt x="227" y="733"/>
                </a:cubicBezTo>
                <a:cubicBezTo>
                  <a:pt x="227" y="734"/>
                  <a:pt x="227" y="735"/>
                  <a:pt x="227" y="737"/>
                </a:cubicBezTo>
                <a:cubicBezTo>
                  <a:pt x="228" y="736"/>
                  <a:pt x="229" y="736"/>
                  <a:pt x="229" y="735"/>
                </a:cubicBezTo>
                <a:close/>
                <a:moveTo>
                  <a:pt x="533" y="759"/>
                </a:moveTo>
                <a:cubicBezTo>
                  <a:pt x="534" y="758"/>
                  <a:pt x="535" y="760"/>
                  <a:pt x="537" y="759"/>
                </a:cubicBezTo>
                <a:cubicBezTo>
                  <a:pt x="536" y="758"/>
                  <a:pt x="537" y="757"/>
                  <a:pt x="536" y="756"/>
                </a:cubicBezTo>
                <a:cubicBezTo>
                  <a:pt x="536" y="756"/>
                  <a:pt x="535" y="756"/>
                  <a:pt x="534" y="756"/>
                </a:cubicBezTo>
                <a:cubicBezTo>
                  <a:pt x="534" y="757"/>
                  <a:pt x="533" y="758"/>
                  <a:pt x="533" y="759"/>
                </a:cubicBezTo>
                <a:close/>
                <a:moveTo>
                  <a:pt x="436" y="64"/>
                </a:moveTo>
                <a:cubicBezTo>
                  <a:pt x="437" y="65"/>
                  <a:pt x="438" y="66"/>
                  <a:pt x="440" y="65"/>
                </a:cubicBezTo>
                <a:cubicBezTo>
                  <a:pt x="440" y="65"/>
                  <a:pt x="440" y="64"/>
                  <a:pt x="440" y="63"/>
                </a:cubicBezTo>
                <a:cubicBezTo>
                  <a:pt x="440" y="63"/>
                  <a:pt x="439" y="62"/>
                  <a:pt x="438" y="62"/>
                </a:cubicBezTo>
                <a:cubicBezTo>
                  <a:pt x="438" y="62"/>
                  <a:pt x="437" y="63"/>
                  <a:pt x="436" y="64"/>
                </a:cubicBezTo>
                <a:close/>
                <a:moveTo>
                  <a:pt x="714" y="547"/>
                </a:moveTo>
                <a:cubicBezTo>
                  <a:pt x="715" y="545"/>
                  <a:pt x="712" y="546"/>
                  <a:pt x="712" y="545"/>
                </a:cubicBezTo>
                <a:cubicBezTo>
                  <a:pt x="712" y="546"/>
                  <a:pt x="709" y="545"/>
                  <a:pt x="710" y="548"/>
                </a:cubicBezTo>
                <a:cubicBezTo>
                  <a:pt x="711" y="547"/>
                  <a:pt x="713" y="548"/>
                  <a:pt x="714" y="547"/>
                </a:cubicBezTo>
                <a:close/>
                <a:moveTo>
                  <a:pt x="707" y="593"/>
                </a:moveTo>
                <a:cubicBezTo>
                  <a:pt x="707" y="592"/>
                  <a:pt x="707" y="592"/>
                  <a:pt x="707" y="591"/>
                </a:cubicBezTo>
                <a:cubicBezTo>
                  <a:pt x="706" y="593"/>
                  <a:pt x="704" y="590"/>
                  <a:pt x="702" y="593"/>
                </a:cubicBezTo>
                <a:cubicBezTo>
                  <a:pt x="704" y="594"/>
                  <a:pt x="706" y="594"/>
                  <a:pt x="707" y="593"/>
                </a:cubicBezTo>
                <a:close/>
                <a:moveTo>
                  <a:pt x="857" y="705"/>
                </a:moveTo>
                <a:cubicBezTo>
                  <a:pt x="856" y="705"/>
                  <a:pt x="855" y="704"/>
                  <a:pt x="854" y="703"/>
                </a:cubicBezTo>
                <a:cubicBezTo>
                  <a:pt x="853" y="704"/>
                  <a:pt x="854" y="705"/>
                  <a:pt x="854" y="705"/>
                </a:cubicBezTo>
                <a:cubicBezTo>
                  <a:pt x="854" y="706"/>
                  <a:pt x="855" y="707"/>
                  <a:pt x="856" y="708"/>
                </a:cubicBezTo>
                <a:cubicBezTo>
                  <a:pt x="856" y="707"/>
                  <a:pt x="858" y="707"/>
                  <a:pt x="857" y="705"/>
                </a:cubicBezTo>
                <a:close/>
                <a:moveTo>
                  <a:pt x="377" y="156"/>
                </a:moveTo>
                <a:cubicBezTo>
                  <a:pt x="378" y="154"/>
                  <a:pt x="376" y="153"/>
                  <a:pt x="376" y="151"/>
                </a:cubicBezTo>
                <a:cubicBezTo>
                  <a:pt x="374" y="154"/>
                  <a:pt x="374" y="154"/>
                  <a:pt x="377" y="156"/>
                </a:cubicBezTo>
                <a:close/>
                <a:moveTo>
                  <a:pt x="633" y="713"/>
                </a:moveTo>
                <a:cubicBezTo>
                  <a:pt x="634" y="713"/>
                  <a:pt x="634" y="712"/>
                  <a:pt x="634" y="711"/>
                </a:cubicBezTo>
                <a:cubicBezTo>
                  <a:pt x="632" y="711"/>
                  <a:pt x="631" y="710"/>
                  <a:pt x="630" y="711"/>
                </a:cubicBezTo>
                <a:cubicBezTo>
                  <a:pt x="630" y="713"/>
                  <a:pt x="632" y="714"/>
                  <a:pt x="633" y="713"/>
                </a:cubicBezTo>
                <a:close/>
                <a:moveTo>
                  <a:pt x="815" y="593"/>
                </a:moveTo>
                <a:cubicBezTo>
                  <a:pt x="814" y="594"/>
                  <a:pt x="813" y="593"/>
                  <a:pt x="811" y="594"/>
                </a:cubicBezTo>
                <a:cubicBezTo>
                  <a:pt x="811" y="595"/>
                  <a:pt x="811" y="595"/>
                  <a:pt x="811" y="596"/>
                </a:cubicBezTo>
                <a:cubicBezTo>
                  <a:pt x="814" y="597"/>
                  <a:pt x="815" y="596"/>
                  <a:pt x="815" y="593"/>
                </a:cubicBezTo>
                <a:close/>
                <a:moveTo>
                  <a:pt x="331" y="605"/>
                </a:moveTo>
                <a:cubicBezTo>
                  <a:pt x="330" y="605"/>
                  <a:pt x="329" y="606"/>
                  <a:pt x="328" y="607"/>
                </a:cubicBezTo>
                <a:cubicBezTo>
                  <a:pt x="330" y="607"/>
                  <a:pt x="332" y="608"/>
                  <a:pt x="333" y="608"/>
                </a:cubicBezTo>
                <a:cubicBezTo>
                  <a:pt x="334" y="606"/>
                  <a:pt x="332" y="605"/>
                  <a:pt x="331" y="605"/>
                </a:cubicBezTo>
                <a:close/>
                <a:moveTo>
                  <a:pt x="203" y="657"/>
                </a:moveTo>
                <a:cubicBezTo>
                  <a:pt x="203" y="657"/>
                  <a:pt x="204" y="657"/>
                  <a:pt x="204" y="657"/>
                </a:cubicBezTo>
                <a:cubicBezTo>
                  <a:pt x="205" y="656"/>
                  <a:pt x="205" y="655"/>
                  <a:pt x="204" y="654"/>
                </a:cubicBezTo>
                <a:cubicBezTo>
                  <a:pt x="203" y="654"/>
                  <a:pt x="202" y="654"/>
                  <a:pt x="201" y="654"/>
                </a:cubicBezTo>
                <a:cubicBezTo>
                  <a:pt x="201" y="655"/>
                  <a:pt x="202" y="655"/>
                  <a:pt x="202" y="656"/>
                </a:cubicBezTo>
                <a:cubicBezTo>
                  <a:pt x="202" y="656"/>
                  <a:pt x="201" y="657"/>
                  <a:pt x="202" y="658"/>
                </a:cubicBezTo>
                <a:cubicBezTo>
                  <a:pt x="202" y="658"/>
                  <a:pt x="203" y="657"/>
                  <a:pt x="203" y="657"/>
                </a:cubicBezTo>
                <a:close/>
                <a:moveTo>
                  <a:pt x="601" y="243"/>
                </a:moveTo>
                <a:cubicBezTo>
                  <a:pt x="599" y="245"/>
                  <a:pt x="599" y="246"/>
                  <a:pt x="600" y="247"/>
                </a:cubicBezTo>
                <a:cubicBezTo>
                  <a:pt x="600" y="247"/>
                  <a:pt x="601" y="247"/>
                  <a:pt x="602" y="247"/>
                </a:cubicBezTo>
                <a:cubicBezTo>
                  <a:pt x="602" y="246"/>
                  <a:pt x="602" y="245"/>
                  <a:pt x="603" y="244"/>
                </a:cubicBezTo>
                <a:cubicBezTo>
                  <a:pt x="602" y="245"/>
                  <a:pt x="601" y="244"/>
                  <a:pt x="601" y="243"/>
                </a:cubicBezTo>
                <a:close/>
                <a:moveTo>
                  <a:pt x="235" y="345"/>
                </a:moveTo>
                <a:cubicBezTo>
                  <a:pt x="235" y="345"/>
                  <a:pt x="235" y="346"/>
                  <a:pt x="236" y="347"/>
                </a:cubicBezTo>
                <a:cubicBezTo>
                  <a:pt x="237" y="347"/>
                  <a:pt x="238" y="347"/>
                  <a:pt x="239" y="347"/>
                </a:cubicBezTo>
                <a:cubicBezTo>
                  <a:pt x="239" y="346"/>
                  <a:pt x="239" y="345"/>
                  <a:pt x="239" y="344"/>
                </a:cubicBezTo>
                <a:cubicBezTo>
                  <a:pt x="238" y="344"/>
                  <a:pt x="236" y="343"/>
                  <a:pt x="235" y="345"/>
                </a:cubicBezTo>
                <a:close/>
                <a:moveTo>
                  <a:pt x="179" y="511"/>
                </a:moveTo>
                <a:cubicBezTo>
                  <a:pt x="180" y="510"/>
                  <a:pt x="180" y="508"/>
                  <a:pt x="179" y="507"/>
                </a:cubicBezTo>
                <a:cubicBezTo>
                  <a:pt x="178" y="507"/>
                  <a:pt x="177" y="508"/>
                  <a:pt x="177" y="509"/>
                </a:cubicBezTo>
                <a:cubicBezTo>
                  <a:pt x="178" y="511"/>
                  <a:pt x="178" y="511"/>
                  <a:pt x="179" y="511"/>
                </a:cubicBezTo>
                <a:close/>
                <a:moveTo>
                  <a:pt x="731" y="528"/>
                </a:moveTo>
                <a:cubicBezTo>
                  <a:pt x="730" y="527"/>
                  <a:pt x="730" y="526"/>
                  <a:pt x="729" y="525"/>
                </a:cubicBezTo>
                <a:cubicBezTo>
                  <a:pt x="728" y="526"/>
                  <a:pt x="727" y="526"/>
                  <a:pt x="726" y="527"/>
                </a:cubicBezTo>
                <a:cubicBezTo>
                  <a:pt x="727" y="529"/>
                  <a:pt x="729" y="528"/>
                  <a:pt x="731" y="528"/>
                </a:cubicBezTo>
                <a:close/>
                <a:moveTo>
                  <a:pt x="734" y="550"/>
                </a:moveTo>
                <a:cubicBezTo>
                  <a:pt x="735" y="550"/>
                  <a:pt x="736" y="549"/>
                  <a:pt x="737" y="548"/>
                </a:cubicBezTo>
                <a:cubicBezTo>
                  <a:pt x="734" y="547"/>
                  <a:pt x="733" y="548"/>
                  <a:pt x="731" y="549"/>
                </a:cubicBezTo>
                <a:cubicBezTo>
                  <a:pt x="732" y="551"/>
                  <a:pt x="733" y="550"/>
                  <a:pt x="734" y="550"/>
                </a:cubicBezTo>
                <a:close/>
                <a:moveTo>
                  <a:pt x="785" y="621"/>
                </a:moveTo>
                <a:cubicBezTo>
                  <a:pt x="785" y="619"/>
                  <a:pt x="784" y="618"/>
                  <a:pt x="781" y="619"/>
                </a:cubicBezTo>
                <a:cubicBezTo>
                  <a:pt x="783" y="621"/>
                  <a:pt x="783" y="621"/>
                  <a:pt x="785" y="621"/>
                </a:cubicBezTo>
                <a:close/>
                <a:moveTo>
                  <a:pt x="765" y="622"/>
                </a:moveTo>
                <a:cubicBezTo>
                  <a:pt x="764" y="623"/>
                  <a:pt x="764" y="621"/>
                  <a:pt x="764" y="622"/>
                </a:cubicBezTo>
                <a:cubicBezTo>
                  <a:pt x="763" y="622"/>
                  <a:pt x="763" y="622"/>
                  <a:pt x="762" y="623"/>
                </a:cubicBezTo>
                <a:cubicBezTo>
                  <a:pt x="764" y="625"/>
                  <a:pt x="765" y="624"/>
                  <a:pt x="767" y="624"/>
                </a:cubicBezTo>
                <a:cubicBezTo>
                  <a:pt x="767" y="624"/>
                  <a:pt x="767" y="623"/>
                  <a:pt x="767" y="622"/>
                </a:cubicBezTo>
                <a:cubicBezTo>
                  <a:pt x="766" y="622"/>
                  <a:pt x="766" y="622"/>
                  <a:pt x="765" y="622"/>
                </a:cubicBezTo>
                <a:close/>
                <a:moveTo>
                  <a:pt x="298" y="626"/>
                </a:moveTo>
                <a:cubicBezTo>
                  <a:pt x="298" y="627"/>
                  <a:pt x="299" y="628"/>
                  <a:pt x="300" y="628"/>
                </a:cubicBezTo>
                <a:cubicBezTo>
                  <a:pt x="301" y="627"/>
                  <a:pt x="301" y="626"/>
                  <a:pt x="300" y="624"/>
                </a:cubicBezTo>
                <a:cubicBezTo>
                  <a:pt x="299" y="624"/>
                  <a:pt x="298" y="625"/>
                  <a:pt x="298" y="626"/>
                </a:cubicBezTo>
                <a:close/>
                <a:moveTo>
                  <a:pt x="548" y="686"/>
                </a:moveTo>
                <a:cubicBezTo>
                  <a:pt x="547" y="688"/>
                  <a:pt x="549" y="689"/>
                  <a:pt x="550" y="690"/>
                </a:cubicBezTo>
                <a:cubicBezTo>
                  <a:pt x="550" y="690"/>
                  <a:pt x="550" y="690"/>
                  <a:pt x="551" y="690"/>
                </a:cubicBezTo>
                <a:cubicBezTo>
                  <a:pt x="551" y="690"/>
                  <a:pt x="551" y="689"/>
                  <a:pt x="551" y="689"/>
                </a:cubicBezTo>
                <a:cubicBezTo>
                  <a:pt x="550" y="688"/>
                  <a:pt x="549" y="687"/>
                  <a:pt x="548" y="686"/>
                </a:cubicBezTo>
                <a:close/>
                <a:moveTo>
                  <a:pt x="686" y="154"/>
                </a:moveTo>
                <a:cubicBezTo>
                  <a:pt x="687" y="155"/>
                  <a:pt x="687" y="155"/>
                  <a:pt x="688" y="156"/>
                </a:cubicBezTo>
                <a:cubicBezTo>
                  <a:pt x="689" y="156"/>
                  <a:pt x="689" y="156"/>
                  <a:pt x="690" y="156"/>
                </a:cubicBezTo>
                <a:cubicBezTo>
                  <a:pt x="690" y="155"/>
                  <a:pt x="690" y="154"/>
                  <a:pt x="692" y="153"/>
                </a:cubicBezTo>
                <a:cubicBezTo>
                  <a:pt x="689" y="152"/>
                  <a:pt x="688" y="154"/>
                  <a:pt x="686" y="154"/>
                </a:cubicBezTo>
                <a:close/>
                <a:moveTo>
                  <a:pt x="507" y="804"/>
                </a:moveTo>
                <a:cubicBezTo>
                  <a:pt x="507" y="803"/>
                  <a:pt x="507" y="803"/>
                  <a:pt x="506" y="802"/>
                </a:cubicBezTo>
                <a:cubicBezTo>
                  <a:pt x="506" y="802"/>
                  <a:pt x="505" y="802"/>
                  <a:pt x="505" y="802"/>
                </a:cubicBezTo>
                <a:cubicBezTo>
                  <a:pt x="505" y="802"/>
                  <a:pt x="504" y="802"/>
                  <a:pt x="504" y="802"/>
                </a:cubicBezTo>
                <a:cubicBezTo>
                  <a:pt x="505" y="805"/>
                  <a:pt x="505" y="805"/>
                  <a:pt x="506" y="806"/>
                </a:cubicBezTo>
                <a:cubicBezTo>
                  <a:pt x="507" y="805"/>
                  <a:pt x="507" y="804"/>
                  <a:pt x="507" y="804"/>
                </a:cubicBezTo>
                <a:close/>
                <a:moveTo>
                  <a:pt x="551" y="754"/>
                </a:moveTo>
                <a:cubicBezTo>
                  <a:pt x="551" y="754"/>
                  <a:pt x="550" y="754"/>
                  <a:pt x="549" y="754"/>
                </a:cubicBezTo>
                <a:cubicBezTo>
                  <a:pt x="550" y="755"/>
                  <a:pt x="551" y="754"/>
                  <a:pt x="551" y="755"/>
                </a:cubicBezTo>
                <a:cubicBezTo>
                  <a:pt x="551" y="756"/>
                  <a:pt x="551" y="756"/>
                  <a:pt x="551" y="757"/>
                </a:cubicBezTo>
                <a:cubicBezTo>
                  <a:pt x="552" y="757"/>
                  <a:pt x="553" y="757"/>
                  <a:pt x="554" y="756"/>
                </a:cubicBezTo>
                <a:cubicBezTo>
                  <a:pt x="553" y="754"/>
                  <a:pt x="553" y="754"/>
                  <a:pt x="551" y="754"/>
                </a:cubicBezTo>
                <a:close/>
                <a:moveTo>
                  <a:pt x="418" y="172"/>
                </a:moveTo>
                <a:cubicBezTo>
                  <a:pt x="418" y="172"/>
                  <a:pt x="418" y="172"/>
                  <a:pt x="418" y="173"/>
                </a:cubicBezTo>
                <a:cubicBezTo>
                  <a:pt x="419" y="173"/>
                  <a:pt x="419" y="173"/>
                  <a:pt x="420" y="173"/>
                </a:cubicBezTo>
                <a:cubicBezTo>
                  <a:pt x="420" y="172"/>
                  <a:pt x="421" y="171"/>
                  <a:pt x="423" y="171"/>
                </a:cubicBezTo>
                <a:cubicBezTo>
                  <a:pt x="421" y="170"/>
                  <a:pt x="419" y="170"/>
                  <a:pt x="418" y="172"/>
                </a:cubicBezTo>
                <a:close/>
                <a:moveTo>
                  <a:pt x="427" y="233"/>
                </a:moveTo>
                <a:cubicBezTo>
                  <a:pt x="428" y="232"/>
                  <a:pt x="428" y="233"/>
                  <a:pt x="429" y="233"/>
                </a:cubicBezTo>
                <a:cubicBezTo>
                  <a:pt x="429" y="233"/>
                  <a:pt x="430" y="232"/>
                  <a:pt x="430" y="231"/>
                </a:cubicBezTo>
                <a:cubicBezTo>
                  <a:pt x="428" y="231"/>
                  <a:pt x="427" y="230"/>
                  <a:pt x="425" y="231"/>
                </a:cubicBezTo>
                <a:cubicBezTo>
                  <a:pt x="425" y="231"/>
                  <a:pt x="425" y="232"/>
                  <a:pt x="425" y="232"/>
                </a:cubicBezTo>
                <a:cubicBezTo>
                  <a:pt x="426" y="233"/>
                  <a:pt x="426" y="233"/>
                  <a:pt x="427" y="233"/>
                </a:cubicBezTo>
                <a:close/>
                <a:moveTo>
                  <a:pt x="482" y="235"/>
                </a:moveTo>
                <a:cubicBezTo>
                  <a:pt x="483" y="234"/>
                  <a:pt x="484" y="234"/>
                  <a:pt x="484" y="233"/>
                </a:cubicBezTo>
                <a:cubicBezTo>
                  <a:pt x="484" y="231"/>
                  <a:pt x="483" y="231"/>
                  <a:pt x="481" y="231"/>
                </a:cubicBezTo>
                <a:cubicBezTo>
                  <a:pt x="481" y="232"/>
                  <a:pt x="480" y="233"/>
                  <a:pt x="482" y="235"/>
                </a:cubicBezTo>
                <a:close/>
                <a:moveTo>
                  <a:pt x="535" y="239"/>
                </a:moveTo>
                <a:cubicBezTo>
                  <a:pt x="536" y="239"/>
                  <a:pt x="536" y="239"/>
                  <a:pt x="537" y="239"/>
                </a:cubicBezTo>
                <a:cubicBezTo>
                  <a:pt x="537" y="238"/>
                  <a:pt x="537" y="236"/>
                  <a:pt x="537" y="235"/>
                </a:cubicBezTo>
                <a:cubicBezTo>
                  <a:pt x="536" y="235"/>
                  <a:pt x="536" y="235"/>
                  <a:pt x="535" y="235"/>
                </a:cubicBezTo>
                <a:cubicBezTo>
                  <a:pt x="535" y="236"/>
                  <a:pt x="534" y="238"/>
                  <a:pt x="535" y="239"/>
                </a:cubicBezTo>
                <a:close/>
                <a:moveTo>
                  <a:pt x="451" y="852"/>
                </a:moveTo>
                <a:cubicBezTo>
                  <a:pt x="451" y="850"/>
                  <a:pt x="452" y="849"/>
                  <a:pt x="451" y="848"/>
                </a:cubicBezTo>
                <a:cubicBezTo>
                  <a:pt x="450" y="848"/>
                  <a:pt x="449" y="849"/>
                  <a:pt x="448" y="850"/>
                </a:cubicBezTo>
                <a:cubicBezTo>
                  <a:pt x="450" y="852"/>
                  <a:pt x="450" y="852"/>
                  <a:pt x="451" y="852"/>
                </a:cubicBezTo>
                <a:close/>
                <a:moveTo>
                  <a:pt x="526" y="285"/>
                </a:moveTo>
                <a:cubicBezTo>
                  <a:pt x="527" y="286"/>
                  <a:pt x="528" y="287"/>
                  <a:pt x="530" y="287"/>
                </a:cubicBezTo>
                <a:cubicBezTo>
                  <a:pt x="531" y="286"/>
                  <a:pt x="530" y="285"/>
                  <a:pt x="528" y="283"/>
                </a:cubicBezTo>
                <a:cubicBezTo>
                  <a:pt x="528" y="285"/>
                  <a:pt x="527" y="284"/>
                  <a:pt x="526" y="285"/>
                </a:cubicBezTo>
                <a:close/>
                <a:moveTo>
                  <a:pt x="709" y="371"/>
                </a:moveTo>
                <a:cubicBezTo>
                  <a:pt x="710" y="372"/>
                  <a:pt x="709" y="373"/>
                  <a:pt x="710" y="374"/>
                </a:cubicBezTo>
                <a:cubicBezTo>
                  <a:pt x="711" y="374"/>
                  <a:pt x="712" y="374"/>
                  <a:pt x="713" y="374"/>
                </a:cubicBezTo>
                <a:cubicBezTo>
                  <a:pt x="713" y="373"/>
                  <a:pt x="712" y="372"/>
                  <a:pt x="712" y="371"/>
                </a:cubicBezTo>
                <a:cubicBezTo>
                  <a:pt x="711" y="371"/>
                  <a:pt x="710" y="370"/>
                  <a:pt x="709" y="371"/>
                </a:cubicBezTo>
                <a:close/>
                <a:moveTo>
                  <a:pt x="263" y="392"/>
                </a:moveTo>
                <a:cubicBezTo>
                  <a:pt x="263" y="393"/>
                  <a:pt x="264" y="394"/>
                  <a:pt x="265" y="395"/>
                </a:cubicBezTo>
                <a:cubicBezTo>
                  <a:pt x="266" y="395"/>
                  <a:pt x="266" y="395"/>
                  <a:pt x="267" y="394"/>
                </a:cubicBezTo>
                <a:cubicBezTo>
                  <a:pt x="266" y="394"/>
                  <a:pt x="266" y="393"/>
                  <a:pt x="266" y="392"/>
                </a:cubicBezTo>
                <a:cubicBezTo>
                  <a:pt x="264" y="392"/>
                  <a:pt x="263" y="392"/>
                  <a:pt x="263" y="392"/>
                </a:cubicBezTo>
                <a:close/>
                <a:moveTo>
                  <a:pt x="724" y="458"/>
                </a:moveTo>
                <a:cubicBezTo>
                  <a:pt x="722" y="459"/>
                  <a:pt x="721" y="460"/>
                  <a:pt x="721" y="461"/>
                </a:cubicBezTo>
                <a:cubicBezTo>
                  <a:pt x="721" y="461"/>
                  <a:pt x="722" y="461"/>
                  <a:pt x="724" y="461"/>
                </a:cubicBezTo>
                <a:cubicBezTo>
                  <a:pt x="724" y="461"/>
                  <a:pt x="724" y="460"/>
                  <a:pt x="725" y="460"/>
                </a:cubicBezTo>
                <a:cubicBezTo>
                  <a:pt x="724" y="459"/>
                  <a:pt x="724" y="458"/>
                  <a:pt x="724" y="458"/>
                </a:cubicBezTo>
                <a:close/>
                <a:moveTo>
                  <a:pt x="506" y="692"/>
                </a:moveTo>
                <a:cubicBezTo>
                  <a:pt x="507" y="693"/>
                  <a:pt x="508" y="695"/>
                  <a:pt x="510" y="694"/>
                </a:cubicBezTo>
                <a:cubicBezTo>
                  <a:pt x="510" y="693"/>
                  <a:pt x="510" y="693"/>
                  <a:pt x="510" y="692"/>
                </a:cubicBezTo>
                <a:cubicBezTo>
                  <a:pt x="508" y="692"/>
                  <a:pt x="507" y="691"/>
                  <a:pt x="506" y="692"/>
                </a:cubicBezTo>
                <a:close/>
                <a:moveTo>
                  <a:pt x="457" y="98"/>
                </a:moveTo>
                <a:cubicBezTo>
                  <a:pt x="456" y="97"/>
                  <a:pt x="456" y="97"/>
                  <a:pt x="456" y="96"/>
                </a:cubicBezTo>
                <a:cubicBezTo>
                  <a:pt x="455" y="97"/>
                  <a:pt x="454" y="97"/>
                  <a:pt x="454" y="99"/>
                </a:cubicBezTo>
                <a:cubicBezTo>
                  <a:pt x="455" y="99"/>
                  <a:pt x="455" y="100"/>
                  <a:pt x="457" y="100"/>
                </a:cubicBezTo>
                <a:cubicBezTo>
                  <a:pt x="457" y="99"/>
                  <a:pt x="457" y="98"/>
                  <a:pt x="457" y="98"/>
                </a:cubicBezTo>
                <a:close/>
                <a:moveTo>
                  <a:pt x="560" y="658"/>
                </a:moveTo>
                <a:cubicBezTo>
                  <a:pt x="559" y="657"/>
                  <a:pt x="559" y="656"/>
                  <a:pt x="557" y="656"/>
                </a:cubicBezTo>
                <a:cubicBezTo>
                  <a:pt x="557" y="656"/>
                  <a:pt x="557" y="657"/>
                  <a:pt x="556" y="657"/>
                </a:cubicBezTo>
                <a:cubicBezTo>
                  <a:pt x="557" y="658"/>
                  <a:pt x="558" y="658"/>
                  <a:pt x="558" y="660"/>
                </a:cubicBezTo>
                <a:cubicBezTo>
                  <a:pt x="559" y="659"/>
                  <a:pt x="560" y="659"/>
                  <a:pt x="560" y="658"/>
                </a:cubicBezTo>
                <a:close/>
                <a:moveTo>
                  <a:pt x="458" y="205"/>
                </a:moveTo>
                <a:cubicBezTo>
                  <a:pt x="458" y="206"/>
                  <a:pt x="458" y="207"/>
                  <a:pt x="458" y="208"/>
                </a:cubicBezTo>
                <a:cubicBezTo>
                  <a:pt x="459" y="207"/>
                  <a:pt x="460" y="208"/>
                  <a:pt x="461" y="207"/>
                </a:cubicBezTo>
                <a:cubicBezTo>
                  <a:pt x="461" y="207"/>
                  <a:pt x="461" y="206"/>
                  <a:pt x="461" y="205"/>
                </a:cubicBezTo>
                <a:cubicBezTo>
                  <a:pt x="460" y="205"/>
                  <a:pt x="459" y="204"/>
                  <a:pt x="458" y="205"/>
                </a:cubicBezTo>
                <a:close/>
                <a:moveTo>
                  <a:pt x="796" y="507"/>
                </a:moveTo>
                <a:cubicBezTo>
                  <a:pt x="795" y="506"/>
                  <a:pt x="795" y="506"/>
                  <a:pt x="793" y="505"/>
                </a:cubicBezTo>
                <a:cubicBezTo>
                  <a:pt x="793" y="505"/>
                  <a:pt x="792" y="506"/>
                  <a:pt x="792" y="507"/>
                </a:cubicBezTo>
                <a:cubicBezTo>
                  <a:pt x="793" y="507"/>
                  <a:pt x="795" y="508"/>
                  <a:pt x="796" y="507"/>
                </a:cubicBezTo>
                <a:close/>
                <a:moveTo>
                  <a:pt x="294" y="670"/>
                </a:moveTo>
                <a:cubicBezTo>
                  <a:pt x="294" y="669"/>
                  <a:pt x="294" y="668"/>
                  <a:pt x="293" y="667"/>
                </a:cubicBezTo>
                <a:cubicBezTo>
                  <a:pt x="293" y="668"/>
                  <a:pt x="292" y="667"/>
                  <a:pt x="291" y="668"/>
                </a:cubicBezTo>
                <a:cubicBezTo>
                  <a:pt x="291" y="669"/>
                  <a:pt x="291" y="669"/>
                  <a:pt x="291" y="670"/>
                </a:cubicBezTo>
                <a:cubicBezTo>
                  <a:pt x="292" y="670"/>
                  <a:pt x="293" y="671"/>
                  <a:pt x="294" y="670"/>
                </a:cubicBezTo>
                <a:close/>
                <a:moveTo>
                  <a:pt x="521" y="668"/>
                </a:moveTo>
                <a:cubicBezTo>
                  <a:pt x="521" y="667"/>
                  <a:pt x="521" y="667"/>
                  <a:pt x="521" y="665"/>
                </a:cubicBezTo>
                <a:cubicBezTo>
                  <a:pt x="520" y="666"/>
                  <a:pt x="519" y="664"/>
                  <a:pt x="518" y="665"/>
                </a:cubicBezTo>
                <a:cubicBezTo>
                  <a:pt x="518" y="666"/>
                  <a:pt x="519" y="668"/>
                  <a:pt x="521" y="668"/>
                </a:cubicBezTo>
                <a:close/>
                <a:moveTo>
                  <a:pt x="221" y="537"/>
                </a:moveTo>
                <a:cubicBezTo>
                  <a:pt x="221" y="538"/>
                  <a:pt x="222" y="538"/>
                  <a:pt x="222" y="539"/>
                </a:cubicBezTo>
                <a:cubicBezTo>
                  <a:pt x="222" y="539"/>
                  <a:pt x="222" y="540"/>
                  <a:pt x="223" y="540"/>
                </a:cubicBezTo>
                <a:cubicBezTo>
                  <a:pt x="224" y="539"/>
                  <a:pt x="224" y="537"/>
                  <a:pt x="226" y="537"/>
                </a:cubicBezTo>
                <a:cubicBezTo>
                  <a:pt x="224" y="537"/>
                  <a:pt x="223" y="537"/>
                  <a:pt x="221" y="537"/>
                </a:cubicBezTo>
                <a:close/>
                <a:moveTo>
                  <a:pt x="563" y="32"/>
                </a:moveTo>
                <a:cubicBezTo>
                  <a:pt x="563" y="33"/>
                  <a:pt x="562" y="33"/>
                  <a:pt x="562" y="33"/>
                </a:cubicBezTo>
                <a:cubicBezTo>
                  <a:pt x="563" y="34"/>
                  <a:pt x="563" y="36"/>
                  <a:pt x="564" y="37"/>
                </a:cubicBezTo>
                <a:cubicBezTo>
                  <a:pt x="565" y="35"/>
                  <a:pt x="565" y="33"/>
                  <a:pt x="563" y="32"/>
                </a:cubicBezTo>
                <a:close/>
                <a:moveTo>
                  <a:pt x="446" y="200"/>
                </a:moveTo>
                <a:cubicBezTo>
                  <a:pt x="445" y="201"/>
                  <a:pt x="444" y="201"/>
                  <a:pt x="445" y="202"/>
                </a:cubicBezTo>
                <a:cubicBezTo>
                  <a:pt x="445" y="203"/>
                  <a:pt x="445" y="204"/>
                  <a:pt x="447" y="204"/>
                </a:cubicBezTo>
                <a:cubicBezTo>
                  <a:pt x="448" y="202"/>
                  <a:pt x="447" y="201"/>
                  <a:pt x="446" y="200"/>
                </a:cubicBezTo>
                <a:close/>
                <a:moveTo>
                  <a:pt x="447" y="229"/>
                </a:moveTo>
                <a:cubicBezTo>
                  <a:pt x="447" y="229"/>
                  <a:pt x="448" y="232"/>
                  <a:pt x="449" y="230"/>
                </a:cubicBezTo>
                <a:cubicBezTo>
                  <a:pt x="449" y="230"/>
                  <a:pt x="449" y="230"/>
                  <a:pt x="448" y="229"/>
                </a:cubicBezTo>
                <a:cubicBezTo>
                  <a:pt x="449" y="229"/>
                  <a:pt x="450" y="228"/>
                  <a:pt x="451" y="227"/>
                </a:cubicBezTo>
                <a:cubicBezTo>
                  <a:pt x="448" y="227"/>
                  <a:pt x="448" y="229"/>
                  <a:pt x="447" y="229"/>
                </a:cubicBezTo>
                <a:close/>
                <a:moveTo>
                  <a:pt x="79" y="641"/>
                </a:moveTo>
                <a:cubicBezTo>
                  <a:pt x="79" y="641"/>
                  <a:pt x="78" y="640"/>
                  <a:pt x="77" y="641"/>
                </a:cubicBezTo>
                <a:cubicBezTo>
                  <a:pt x="77" y="642"/>
                  <a:pt x="77" y="643"/>
                  <a:pt x="77" y="643"/>
                </a:cubicBezTo>
                <a:cubicBezTo>
                  <a:pt x="78" y="643"/>
                  <a:pt x="79" y="643"/>
                  <a:pt x="80" y="643"/>
                </a:cubicBezTo>
                <a:cubicBezTo>
                  <a:pt x="80" y="642"/>
                  <a:pt x="80" y="641"/>
                  <a:pt x="79" y="641"/>
                </a:cubicBezTo>
                <a:close/>
                <a:moveTo>
                  <a:pt x="619" y="308"/>
                </a:moveTo>
                <a:cubicBezTo>
                  <a:pt x="620" y="307"/>
                  <a:pt x="621" y="307"/>
                  <a:pt x="622" y="306"/>
                </a:cubicBezTo>
                <a:cubicBezTo>
                  <a:pt x="621" y="305"/>
                  <a:pt x="620" y="304"/>
                  <a:pt x="618" y="305"/>
                </a:cubicBezTo>
                <a:cubicBezTo>
                  <a:pt x="619" y="306"/>
                  <a:pt x="618" y="307"/>
                  <a:pt x="619" y="308"/>
                </a:cubicBezTo>
                <a:close/>
                <a:moveTo>
                  <a:pt x="461" y="220"/>
                </a:moveTo>
                <a:cubicBezTo>
                  <a:pt x="461" y="219"/>
                  <a:pt x="461" y="218"/>
                  <a:pt x="460" y="217"/>
                </a:cubicBezTo>
                <a:cubicBezTo>
                  <a:pt x="460" y="218"/>
                  <a:pt x="459" y="217"/>
                  <a:pt x="458" y="218"/>
                </a:cubicBezTo>
                <a:cubicBezTo>
                  <a:pt x="458" y="218"/>
                  <a:pt x="458" y="219"/>
                  <a:pt x="458" y="220"/>
                </a:cubicBezTo>
                <a:cubicBezTo>
                  <a:pt x="459" y="220"/>
                  <a:pt x="460" y="220"/>
                  <a:pt x="461" y="220"/>
                </a:cubicBezTo>
                <a:close/>
                <a:moveTo>
                  <a:pt x="573" y="305"/>
                </a:moveTo>
                <a:cubicBezTo>
                  <a:pt x="574" y="304"/>
                  <a:pt x="575" y="304"/>
                  <a:pt x="575" y="302"/>
                </a:cubicBezTo>
                <a:cubicBezTo>
                  <a:pt x="575" y="302"/>
                  <a:pt x="574" y="301"/>
                  <a:pt x="574" y="301"/>
                </a:cubicBezTo>
                <a:cubicBezTo>
                  <a:pt x="572" y="302"/>
                  <a:pt x="572" y="303"/>
                  <a:pt x="573" y="305"/>
                </a:cubicBezTo>
                <a:close/>
                <a:moveTo>
                  <a:pt x="624" y="712"/>
                </a:moveTo>
                <a:cubicBezTo>
                  <a:pt x="624" y="710"/>
                  <a:pt x="624" y="710"/>
                  <a:pt x="624" y="709"/>
                </a:cubicBezTo>
                <a:cubicBezTo>
                  <a:pt x="623" y="709"/>
                  <a:pt x="622" y="708"/>
                  <a:pt x="621" y="709"/>
                </a:cubicBezTo>
                <a:cubicBezTo>
                  <a:pt x="622" y="711"/>
                  <a:pt x="622" y="712"/>
                  <a:pt x="624" y="712"/>
                </a:cubicBezTo>
                <a:close/>
                <a:moveTo>
                  <a:pt x="492" y="786"/>
                </a:moveTo>
                <a:cubicBezTo>
                  <a:pt x="491" y="787"/>
                  <a:pt x="493" y="788"/>
                  <a:pt x="493" y="788"/>
                </a:cubicBezTo>
                <a:cubicBezTo>
                  <a:pt x="494" y="788"/>
                  <a:pt x="495" y="787"/>
                  <a:pt x="496" y="786"/>
                </a:cubicBezTo>
                <a:cubicBezTo>
                  <a:pt x="494" y="786"/>
                  <a:pt x="493" y="785"/>
                  <a:pt x="492" y="786"/>
                </a:cubicBezTo>
                <a:close/>
                <a:moveTo>
                  <a:pt x="420" y="184"/>
                </a:moveTo>
                <a:cubicBezTo>
                  <a:pt x="421" y="183"/>
                  <a:pt x="421" y="182"/>
                  <a:pt x="418" y="181"/>
                </a:cubicBezTo>
                <a:cubicBezTo>
                  <a:pt x="419" y="182"/>
                  <a:pt x="418" y="182"/>
                  <a:pt x="418" y="183"/>
                </a:cubicBezTo>
                <a:cubicBezTo>
                  <a:pt x="418" y="184"/>
                  <a:pt x="419" y="185"/>
                  <a:pt x="420" y="184"/>
                </a:cubicBezTo>
                <a:close/>
                <a:moveTo>
                  <a:pt x="561" y="691"/>
                </a:moveTo>
                <a:cubicBezTo>
                  <a:pt x="561" y="692"/>
                  <a:pt x="561" y="693"/>
                  <a:pt x="561" y="694"/>
                </a:cubicBezTo>
                <a:cubicBezTo>
                  <a:pt x="562" y="694"/>
                  <a:pt x="563" y="695"/>
                  <a:pt x="564" y="694"/>
                </a:cubicBezTo>
                <a:cubicBezTo>
                  <a:pt x="563" y="692"/>
                  <a:pt x="563" y="691"/>
                  <a:pt x="561" y="691"/>
                </a:cubicBezTo>
                <a:close/>
                <a:moveTo>
                  <a:pt x="782" y="211"/>
                </a:moveTo>
                <a:cubicBezTo>
                  <a:pt x="781" y="212"/>
                  <a:pt x="781" y="212"/>
                  <a:pt x="782" y="213"/>
                </a:cubicBezTo>
                <a:cubicBezTo>
                  <a:pt x="783" y="213"/>
                  <a:pt x="783" y="213"/>
                  <a:pt x="785" y="213"/>
                </a:cubicBezTo>
                <a:cubicBezTo>
                  <a:pt x="784" y="212"/>
                  <a:pt x="784" y="210"/>
                  <a:pt x="782" y="211"/>
                </a:cubicBezTo>
                <a:close/>
                <a:moveTo>
                  <a:pt x="675" y="282"/>
                </a:moveTo>
                <a:cubicBezTo>
                  <a:pt x="674" y="281"/>
                  <a:pt x="673" y="281"/>
                  <a:pt x="672" y="282"/>
                </a:cubicBezTo>
                <a:cubicBezTo>
                  <a:pt x="672" y="283"/>
                  <a:pt x="672" y="283"/>
                  <a:pt x="672" y="285"/>
                </a:cubicBezTo>
                <a:cubicBezTo>
                  <a:pt x="674" y="284"/>
                  <a:pt x="675" y="284"/>
                  <a:pt x="675" y="282"/>
                </a:cubicBezTo>
                <a:close/>
                <a:moveTo>
                  <a:pt x="413" y="845"/>
                </a:moveTo>
                <a:cubicBezTo>
                  <a:pt x="414" y="845"/>
                  <a:pt x="415" y="845"/>
                  <a:pt x="415" y="845"/>
                </a:cubicBezTo>
                <a:cubicBezTo>
                  <a:pt x="416" y="845"/>
                  <a:pt x="416" y="844"/>
                  <a:pt x="417" y="844"/>
                </a:cubicBezTo>
                <a:cubicBezTo>
                  <a:pt x="416" y="843"/>
                  <a:pt x="415" y="843"/>
                  <a:pt x="414" y="842"/>
                </a:cubicBezTo>
                <a:cubicBezTo>
                  <a:pt x="414" y="843"/>
                  <a:pt x="413" y="843"/>
                  <a:pt x="413" y="845"/>
                </a:cubicBezTo>
                <a:close/>
                <a:moveTo>
                  <a:pt x="406" y="221"/>
                </a:moveTo>
                <a:cubicBezTo>
                  <a:pt x="406" y="220"/>
                  <a:pt x="407" y="220"/>
                  <a:pt x="407" y="219"/>
                </a:cubicBezTo>
                <a:cubicBezTo>
                  <a:pt x="407" y="218"/>
                  <a:pt x="406" y="217"/>
                  <a:pt x="405" y="217"/>
                </a:cubicBezTo>
                <a:cubicBezTo>
                  <a:pt x="405" y="218"/>
                  <a:pt x="405" y="218"/>
                  <a:pt x="404" y="219"/>
                </a:cubicBezTo>
                <a:cubicBezTo>
                  <a:pt x="405" y="220"/>
                  <a:pt x="405" y="220"/>
                  <a:pt x="406" y="221"/>
                </a:cubicBezTo>
                <a:close/>
                <a:moveTo>
                  <a:pt x="426" y="186"/>
                </a:moveTo>
                <a:cubicBezTo>
                  <a:pt x="426" y="186"/>
                  <a:pt x="426" y="185"/>
                  <a:pt x="426" y="185"/>
                </a:cubicBezTo>
                <a:cubicBezTo>
                  <a:pt x="425" y="185"/>
                  <a:pt x="424" y="184"/>
                  <a:pt x="423" y="185"/>
                </a:cubicBezTo>
                <a:cubicBezTo>
                  <a:pt x="423" y="185"/>
                  <a:pt x="423" y="186"/>
                  <a:pt x="423" y="187"/>
                </a:cubicBezTo>
                <a:cubicBezTo>
                  <a:pt x="424" y="186"/>
                  <a:pt x="425" y="187"/>
                  <a:pt x="426" y="186"/>
                </a:cubicBezTo>
                <a:close/>
                <a:moveTo>
                  <a:pt x="350" y="178"/>
                </a:moveTo>
                <a:cubicBezTo>
                  <a:pt x="349" y="176"/>
                  <a:pt x="348" y="174"/>
                  <a:pt x="346" y="174"/>
                </a:cubicBezTo>
                <a:cubicBezTo>
                  <a:pt x="346" y="174"/>
                  <a:pt x="346" y="175"/>
                  <a:pt x="346" y="176"/>
                </a:cubicBezTo>
                <a:cubicBezTo>
                  <a:pt x="347" y="176"/>
                  <a:pt x="348" y="177"/>
                  <a:pt x="350" y="178"/>
                </a:cubicBezTo>
                <a:close/>
                <a:moveTo>
                  <a:pt x="662" y="738"/>
                </a:moveTo>
                <a:cubicBezTo>
                  <a:pt x="663" y="738"/>
                  <a:pt x="664" y="739"/>
                  <a:pt x="664" y="738"/>
                </a:cubicBezTo>
                <a:cubicBezTo>
                  <a:pt x="664" y="737"/>
                  <a:pt x="663" y="736"/>
                  <a:pt x="662" y="735"/>
                </a:cubicBezTo>
                <a:cubicBezTo>
                  <a:pt x="661" y="737"/>
                  <a:pt x="661" y="737"/>
                  <a:pt x="662" y="738"/>
                </a:cubicBezTo>
                <a:close/>
                <a:moveTo>
                  <a:pt x="190" y="654"/>
                </a:moveTo>
                <a:cubicBezTo>
                  <a:pt x="189" y="654"/>
                  <a:pt x="188" y="655"/>
                  <a:pt x="188" y="657"/>
                </a:cubicBezTo>
                <a:cubicBezTo>
                  <a:pt x="189" y="657"/>
                  <a:pt x="190" y="657"/>
                  <a:pt x="191" y="657"/>
                </a:cubicBezTo>
                <a:cubicBezTo>
                  <a:pt x="191" y="656"/>
                  <a:pt x="192" y="654"/>
                  <a:pt x="190" y="654"/>
                </a:cubicBezTo>
                <a:close/>
                <a:moveTo>
                  <a:pt x="493" y="654"/>
                </a:moveTo>
                <a:cubicBezTo>
                  <a:pt x="493" y="653"/>
                  <a:pt x="494" y="652"/>
                  <a:pt x="493" y="651"/>
                </a:cubicBezTo>
                <a:cubicBezTo>
                  <a:pt x="492" y="651"/>
                  <a:pt x="492" y="651"/>
                  <a:pt x="490" y="652"/>
                </a:cubicBezTo>
                <a:cubicBezTo>
                  <a:pt x="491" y="653"/>
                  <a:pt x="492" y="654"/>
                  <a:pt x="493" y="654"/>
                </a:cubicBezTo>
                <a:close/>
                <a:moveTo>
                  <a:pt x="368" y="225"/>
                </a:moveTo>
                <a:cubicBezTo>
                  <a:pt x="366" y="225"/>
                  <a:pt x="366" y="224"/>
                  <a:pt x="365" y="224"/>
                </a:cubicBezTo>
                <a:cubicBezTo>
                  <a:pt x="365" y="225"/>
                  <a:pt x="364" y="225"/>
                  <a:pt x="364" y="227"/>
                </a:cubicBezTo>
                <a:cubicBezTo>
                  <a:pt x="366" y="227"/>
                  <a:pt x="368" y="226"/>
                  <a:pt x="368" y="225"/>
                </a:cubicBezTo>
                <a:close/>
                <a:moveTo>
                  <a:pt x="728" y="565"/>
                </a:moveTo>
                <a:cubicBezTo>
                  <a:pt x="729" y="564"/>
                  <a:pt x="729" y="563"/>
                  <a:pt x="728" y="562"/>
                </a:cubicBezTo>
                <a:cubicBezTo>
                  <a:pt x="728" y="562"/>
                  <a:pt x="727" y="561"/>
                  <a:pt x="726" y="563"/>
                </a:cubicBezTo>
                <a:cubicBezTo>
                  <a:pt x="726" y="564"/>
                  <a:pt x="727" y="565"/>
                  <a:pt x="728" y="565"/>
                </a:cubicBezTo>
                <a:close/>
                <a:moveTo>
                  <a:pt x="530" y="673"/>
                </a:moveTo>
                <a:cubicBezTo>
                  <a:pt x="530" y="672"/>
                  <a:pt x="531" y="671"/>
                  <a:pt x="529" y="670"/>
                </a:cubicBezTo>
                <a:cubicBezTo>
                  <a:pt x="529" y="672"/>
                  <a:pt x="526" y="673"/>
                  <a:pt x="526" y="675"/>
                </a:cubicBezTo>
                <a:cubicBezTo>
                  <a:pt x="528" y="676"/>
                  <a:pt x="528" y="673"/>
                  <a:pt x="530" y="673"/>
                </a:cubicBezTo>
                <a:close/>
                <a:moveTo>
                  <a:pt x="441" y="45"/>
                </a:moveTo>
                <a:cubicBezTo>
                  <a:pt x="441" y="45"/>
                  <a:pt x="442" y="46"/>
                  <a:pt x="443" y="46"/>
                </a:cubicBezTo>
                <a:cubicBezTo>
                  <a:pt x="444" y="46"/>
                  <a:pt x="444" y="45"/>
                  <a:pt x="445" y="45"/>
                </a:cubicBezTo>
                <a:cubicBezTo>
                  <a:pt x="444" y="44"/>
                  <a:pt x="444" y="44"/>
                  <a:pt x="443" y="43"/>
                </a:cubicBezTo>
                <a:cubicBezTo>
                  <a:pt x="442" y="43"/>
                  <a:pt x="441" y="44"/>
                  <a:pt x="441" y="45"/>
                </a:cubicBezTo>
                <a:close/>
                <a:moveTo>
                  <a:pt x="713" y="626"/>
                </a:moveTo>
                <a:cubicBezTo>
                  <a:pt x="713" y="626"/>
                  <a:pt x="713" y="626"/>
                  <a:pt x="713" y="627"/>
                </a:cubicBezTo>
                <a:cubicBezTo>
                  <a:pt x="714" y="627"/>
                  <a:pt x="715" y="627"/>
                  <a:pt x="716" y="627"/>
                </a:cubicBezTo>
                <a:cubicBezTo>
                  <a:pt x="715" y="625"/>
                  <a:pt x="714" y="625"/>
                  <a:pt x="713" y="626"/>
                </a:cubicBezTo>
                <a:close/>
                <a:moveTo>
                  <a:pt x="713" y="635"/>
                </a:moveTo>
                <a:cubicBezTo>
                  <a:pt x="712" y="635"/>
                  <a:pt x="711" y="635"/>
                  <a:pt x="710" y="635"/>
                </a:cubicBezTo>
                <a:cubicBezTo>
                  <a:pt x="710" y="636"/>
                  <a:pt x="710" y="636"/>
                  <a:pt x="710" y="637"/>
                </a:cubicBezTo>
                <a:cubicBezTo>
                  <a:pt x="711" y="637"/>
                  <a:pt x="713" y="637"/>
                  <a:pt x="713" y="635"/>
                </a:cubicBezTo>
                <a:close/>
                <a:moveTo>
                  <a:pt x="440" y="208"/>
                </a:moveTo>
                <a:cubicBezTo>
                  <a:pt x="441" y="209"/>
                  <a:pt x="441" y="211"/>
                  <a:pt x="444" y="210"/>
                </a:cubicBezTo>
                <a:cubicBezTo>
                  <a:pt x="443" y="208"/>
                  <a:pt x="443" y="207"/>
                  <a:pt x="440" y="208"/>
                </a:cubicBezTo>
                <a:close/>
                <a:moveTo>
                  <a:pt x="419" y="692"/>
                </a:moveTo>
                <a:cubicBezTo>
                  <a:pt x="419" y="692"/>
                  <a:pt x="419" y="692"/>
                  <a:pt x="419" y="692"/>
                </a:cubicBezTo>
                <a:cubicBezTo>
                  <a:pt x="418" y="691"/>
                  <a:pt x="417" y="691"/>
                  <a:pt x="416" y="692"/>
                </a:cubicBezTo>
                <a:cubicBezTo>
                  <a:pt x="416" y="692"/>
                  <a:pt x="416" y="693"/>
                  <a:pt x="416" y="693"/>
                </a:cubicBezTo>
                <a:cubicBezTo>
                  <a:pt x="417" y="694"/>
                  <a:pt x="418" y="694"/>
                  <a:pt x="419" y="692"/>
                </a:cubicBezTo>
                <a:close/>
                <a:moveTo>
                  <a:pt x="590" y="344"/>
                </a:moveTo>
                <a:cubicBezTo>
                  <a:pt x="590" y="343"/>
                  <a:pt x="590" y="343"/>
                  <a:pt x="590" y="342"/>
                </a:cubicBezTo>
                <a:cubicBezTo>
                  <a:pt x="589" y="344"/>
                  <a:pt x="589" y="341"/>
                  <a:pt x="588" y="341"/>
                </a:cubicBezTo>
                <a:cubicBezTo>
                  <a:pt x="588" y="342"/>
                  <a:pt x="588" y="343"/>
                  <a:pt x="588" y="344"/>
                </a:cubicBezTo>
                <a:cubicBezTo>
                  <a:pt x="589" y="344"/>
                  <a:pt x="590" y="344"/>
                  <a:pt x="590" y="344"/>
                </a:cubicBezTo>
                <a:close/>
                <a:moveTo>
                  <a:pt x="875" y="581"/>
                </a:moveTo>
                <a:cubicBezTo>
                  <a:pt x="875" y="582"/>
                  <a:pt x="875" y="582"/>
                  <a:pt x="875" y="583"/>
                </a:cubicBezTo>
                <a:cubicBezTo>
                  <a:pt x="876" y="583"/>
                  <a:pt x="877" y="583"/>
                  <a:pt x="879" y="583"/>
                </a:cubicBezTo>
                <a:cubicBezTo>
                  <a:pt x="877" y="581"/>
                  <a:pt x="876" y="581"/>
                  <a:pt x="875" y="581"/>
                </a:cubicBezTo>
                <a:close/>
                <a:moveTo>
                  <a:pt x="782" y="336"/>
                </a:moveTo>
                <a:cubicBezTo>
                  <a:pt x="782" y="335"/>
                  <a:pt x="781" y="334"/>
                  <a:pt x="780" y="334"/>
                </a:cubicBezTo>
                <a:cubicBezTo>
                  <a:pt x="779" y="335"/>
                  <a:pt x="779" y="336"/>
                  <a:pt x="780" y="337"/>
                </a:cubicBezTo>
                <a:cubicBezTo>
                  <a:pt x="781" y="337"/>
                  <a:pt x="782" y="337"/>
                  <a:pt x="782" y="336"/>
                </a:cubicBezTo>
                <a:close/>
                <a:moveTo>
                  <a:pt x="298" y="267"/>
                </a:moveTo>
                <a:cubicBezTo>
                  <a:pt x="299" y="267"/>
                  <a:pt x="300" y="266"/>
                  <a:pt x="301" y="266"/>
                </a:cubicBezTo>
                <a:cubicBezTo>
                  <a:pt x="300" y="265"/>
                  <a:pt x="300" y="264"/>
                  <a:pt x="298" y="264"/>
                </a:cubicBezTo>
                <a:cubicBezTo>
                  <a:pt x="298" y="265"/>
                  <a:pt x="297" y="266"/>
                  <a:pt x="298" y="267"/>
                </a:cubicBezTo>
                <a:close/>
                <a:moveTo>
                  <a:pt x="215" y="650"/>
                </a:moveTo>
                <a:cubicBezTo>
                  <a:pt x="215" y="650"/>
                  <a:pt x="215" y="651"/>
                  <a:pt x="216" y="651"/>
                </a:cubicBezTo>
                <a:cubicBezTo>
                  <a:pt x="217" y="651"/>
                  <a:pt x="218" y="651"/>
                  <a:pt x="219" y="651"/>
                </a:cubicBezTo>
                <a:cubicBezTo>
                  <a:pt x="218" y="649"/>
                  <a:pt x="217" y="649"/>
                  <a:pt x="215" y="650"/>
                </a:cubicBezTo>
                <a:close/>
                <a:moveTo>
                  <a:pt x="184" y="592"/>
                </a:moveTo>
                <a:cubicBezTo>
                  <a:pt x="184" y="593"/>
                  <a:pt x="185" y="594"/>
                  <a:pt x="186" y="595"/>
                </a:cubicBezTo>
                <a:cubicBezTo>
                  <a:pt x="186" y="594"/>
                  <a:pt x="187" y="593"/>
                  <a:pt x="187" y="592"/>
                </a:cubicBezTo>
                <a:cubicBezTo>
                  <a:pt x="186" y="592"/>
                  <a:pt x="185" y="591"/>
                  <a:pt x="184" y="592"/>
                </a:cubicBezTo>
                <a:close/>
                <a:moveTo>
                  <a:pt x="711" y="553"/>
                </a:moveTo>
                <a:cubicBezTo>
                  <a:pt x="712" y="554"/>
                  <a:pt x="713" y="555"/>
                  <a:pt x="715" y="554"/>
                </a:cubicBezTo>
                <a:cubicBezTo>
                  <a:pt x="715" y="553"/>
                  <a:pt x="715" y="553"/>
                  <a:pt x="715" y="553"/>
                </a:cubicBezTo>
                <a:cubicBezTo>
                  <a:pt x="714" y="552"/>
                  <a:pt x="713" y="552"/>
                  <a:pt x="711" y="553"/>
                </a:cubicBezTo>
                <a:close/>
                <a:moveTo>
                  <a:pt x="217" y="297"/>
                </a:moveTo>
                <a:cubicBezTo>
                  <a:pt x="218" y="298"/>
                  <a:pt x="218" y="299"/>
                  <a:pt x="218" y="300"/>
                </a:cubicBezTo>
                <a:cubicBezTo>
                  <a:pt x="219" y="300"/>
                  <a:pt x="219" y="300"/>
                  <a:pt x="220" y="300"/>
                </a:cubicBezTo>
                <a:cubicBezTo>
                  <a:pt x="220" y="299"/>
                  <a:pt x="220" y="298"/>
                  <a:pt x="220" y="297"/>
                </a:cubicBezTo>
                <a:cubicBezTo>
                  <a:pt x="219" y="297"/>
                  <a:pt x="218" y="297"/>
                  <a:pt x="217" y="297"/>
                </a:cubicBezTo>
                <a:close/>
                <a:moveTo>
                  <a:pt x="193" y="551"/>
                </a:moveTo>
                <a:cubicBezTo>
                  <a:pt x="192" y="551"/>
                  <a:pt x="192" y="552"/>
                  <a:pt x="191" y="553"/>
                </a:cubicBezTo>
                <a:cubicBezTo>
                  <a:pt x="192" y="553"/>
                  <a:pt x="192" y="554"/>
                  <a:pt x="194" y="554"/>
                </a:cubicBezTo>
                <a:cubicBezTo>
                  <a:pt x="193" y="553"/>
                  <a:pt x="195" y="552"/>
                  <a:pt x="193" y="551"/>
                </a:cubicBezTo>
                <a:close/>
                <a:moveTo>
                  <a:pt x="620" y="217"/>
                </a:moveTo>
                <a:cubicBezTo>
                  <a:pt x="621" y="217"/>
                  <a:pt x="622" y="216"/>
                  <a:pt x="622" y="216"/>
                </a:cubicBezTo>
                <a:cubicBezTo>
                  <a:pt x="621" y="215"/>
                  <a:pt x="621" y="214"/>
                  <a:pt x="620" y="214"/>
                </a:cubicBezTo>
                <a:cubicBezTo>
                  <a:pt x="619" y="215"/>
                  <a:pt x="619" y="216"/>
                  <a:pt x="619" y="217"/>
                </a:cubicBezTo>
                <a:cubicBezTo>
                  <a:pt x="620" y="217"/>
                  <a:pt x="620" y="217"/>
                  <a:pt x="620" y="217"/>
                </a:cubicBezTo>
                <a:close/>
                <a:moveTo>
                  <a:pt x="399" y="768"/>
                </a:moveTo>
                <a:cubicBezTo>
                  <a:pt x="400" y="768"/>
                  <a:pt x="401" y="767"/>
                  <a:pt x="401" y="767"/>
                </a:cubicBezTo>
                <a:cubicBezTo>
                  <a:pt x="401" y="766"/>
                  <a:pt x="400" y="765"/>
                  <a:pt x="399" y="766"/>
                </a:cubicBezTo>
                <a:cubicBezTo>
                  <a:pt x="398" y="767"/>
                  <a:pt x="398" y="767"/>
                  <a:pt x="399" y="768"/>
                </a:cubicBezTo>
                <a:close/>
                <a:moveTo>
                  <a:pt x="728" y="519"/>
                </a:moveTo>
                <a:cubicBezTo>
                  <a:pt x="728" y="519"/>
                  <a:pt x="727" y="518"/>
                  <a:pt x="726" y="519"/>
                </a:cubicBezTo>
                <a:cubicBezTo>
                  <a:pt x="726" y="520"/>
                  <a:pt x="727" y="521"/>
                  <a:pt x="727" y="522"/>
                </a:cubicBezTo>
                <a:cubicBezTo>
                  <a:pt x="728" y="521"/>
                  <a:pt x="729" y="520"/>
                  <a:pt x="728" y="519"/>
                </a:cubicBezTo>
                <a:close/>
                <a:moveTo>
                  <a:pt x="286" y="252"/>
                </a:moveTo>
                <a:cubicBezTo>
                  <a:pt x="286" y="252"/>
                  <a:pt x="286" y="251"/>
                  <a:pt x="286" y="251"/>
                </a:cubicBezTo>
                <a:cubicBezTo>
                  <a:pt x="285" y="251"/>
                  <a:pt x="283" y="250"/>
                  <a:pt x="282" y="251"/>
                </a:cubicBezTo>
                <a:cubicBezTo>
                  <a:pt x="283" y="253"/>
                  <a:pt x="285" y="253"/>
                  <a:pt x="286" y="252"/>
                </a:cubicBezTo>
                <a:close/>
                <a:moveTo>
                  <a:pt x="816" y="496"/>
                </a:moveTo>
                <a:cubicBezTo>
                  <a:pt x="817" y="498"/>
                  <a:pt x="819" y="498"/>
                  <a:pt x="822" y="497"/>
                </a:cubicBezTo>
                <a:cubicBezTo>
                  <a:pt x="819" y="497"/>
                  <a:pt x="818" y="495"/>
                  <a:pt x="816" y="496"/>
                </a:cubicBezTo>
                <a:close/>
                <a:moveTo>
                  <a:pt x="529" y="747"/>
                </a:moveTo>
                <a:cubicBezTo>
                  <a:pt x="530" y="747"/>
                  <a:pt x="530" y="746"/>
                  <a:pt x="531" y="746"/>
                </a:cubicBezTo>
                <a:cubicBezTo>
                  <a:pt x="530" y="745"/>
                  <a:pt x="530" y="744"/>
                  <a:pt x="528" y="744"/>
                </a:cubicBezTo>
                <a:cubicBezTo>
                  <a:pt x="528" y="745"/>
                  <a:pt x="528" y="746"/>
                  <a:pt x="529" y="747"/>
                </a:cubicBezTo>
                <a:close/>
                <a:moveTo>
                  <a:pt x="313" y="240"/>
                </a:moveTo>
                <a:cubicBezTo>
                  <a:pt x="314" y="240"/>
                  <a:pt x="314" y="240"/>
                  <a:pt x="315" y="239"/>
                </a:cubicBezTo>
                <a:cubicBezTo>
                  <a:pt x="314" y="238"/>
                  <a:pt x="314" y="237"/>
                  <a:pt x="312" y="237"/>
                </a:cubicBezTo>
                <a:cubicBezTo>
                  <a:pt x="312" y="238"/>
                  <a:pt x="312" y="239"/>
                  <a:pt x="313" y="240"/>
                </a:cubicBezTo>
                <a:close/>
                <a:moveTo>
                  <a:pt x="307" y="620"/>
                </a:moveTo>
                <a:cubicBezTo>
                  <a:pt x="307" y="619"/>
                  <a:pt x="307" y="618"/>
                  <a:pt x="306" y="618"/>
                </a:cubicBezTo>
                <a:cubicBezTo>
                  <a:pt x="305" y="618"/>
                  <a:pt x="304" y="619"/>
                  <a:pt x="304" y="620"/>
                </a:cubicBezTo>
                <a:cubicBezTo>
                  <a:pt x="305" y="621"/>
                  <a:pt x="306" y="621"/>
                  <a:pt x="307" y="620"/>
                </a:cubicBezTo>
                <a:close/>
                <a:moveTo>
                  <a:pt x="376" y="720"/>
                </a:moveTo>
                <a:cubicBezTo>
                  <a:pt x="376" y="720"/>
                  <a:pt x="377" y="720"/>
                  <a:pt x="378" y="720"/>
                </a:cubicBezTo>
                <a:cubicBezTo>
                  <a:pt x="378" y="719"/>
                  <a:pt x="378" y="718"/>
                  <a:pt x="378" y="718"/>
                </a:cubicBezTo>
                <a:cubicBezTo>
                  <a:pt x="378" y="719"/>
                  <a:pt x="375" y="718"/>
                  <a:pt x="376" y="720"/>
                </a:cubicBezTo>
                <a:close/>
                <a:moveTo>
                  <a:pt x="793" y="423"/>
                </a:moveTo>
                <a:cubicBezTo>
                  <a:pt x="794" y="424"/>
                  <a:pt x="796" y="424"/>
                  <a:pt x="797" y="423"/>
                </a:cubicBezTo>
                <a:cubicBezTo>
                  <a:pt x="797" y="423"/>
                  <a:pt x="797" y="422"/>
                  <a:pt x="797" y="421"/>
                </a:cubicBezTo>
                <a:cubicBezTo>
                  <a:pt x="795" y="422"/>
                  <a:pt x="794" y="423"/>
                  <a:pt x="793" y="423"/>
                </a:cubicBezTo>
                <a:close/>
                <a:moveTo>
                  <a:pt x="239" y="576"/>
                </a:moveTo>
                <a:cubicBezTo>
                  <a:pt x="237" y="575"/>
                  <a:pt x="236" y="575"/>
                  <a:pt x="235" y="577"/>
                </a:cubicBezTo>
                <a:cubicBezTo>
                  <a:pt x="237" y="578"/>
                  <a:pt x="238" y="577"/>
                  <a:pt x="239" y="576"/>
                </a:cubicBezTo>
                <a:close/>
                <a:moveTo>
                  <a:pt x="195" y="546"/>
                </a:moveTo>
                <a:cubicBezTo>
                  <a:pt x="196" y="547"/>
                  <a:pt x="196" y="548"/>
                  <a:pt x="198" y="547"/>
                </a:cubicBezTo>
                <a:cubicBezTo>
                  <a:pt x="198" y="547"/>
                  <a:pt x="198" y="546"/>
                  <a:pt x="198" y="544"/>
                </a:cubicBezTo>
                <a:cubicBezTo>
                  <a:pt x="197" y="546"/>
                  <a:pt x="196" y="545"/>
                  <a:pt x="195" y="546"/>
                </a:cubicBezTo>
                <a:close/>
                <a:moveTo>
                  <a:pt x="383" y="161"/>
                </a:moveTo>
                <a:cubicBezTo>
                  <a:pt x="382" y="160"/>
                  <a:pt x="381" y="160"/>
                  <a:pt x="379" y="161"/>
                </a:cubicBezTo>
                <a:cubicBezTo>
                  <a:pt x="380" y="161"/>
                  <a:pt x="380" y="162"/>
                  <a:pt x="381" y="163"/>
                </a:cubicBezTo>
                <a:cubicBezTo>
                  <a:pt x="382" y="162"/>
                  <a:pt x="383" y="161"/>
                  <a:pt x="383" y="161"/>
                </a:cubicBezTo>
                <a:close/>
                <a:moveTo>
                  <a:pt x="617" y="812"/>
                </a:moveTo>
                <a:cubicBezTo>
                  <a:pt x="617" y="811"/>
                  <a:pt x="617" y="810"/>
                  <a:pt x="617" y="810"/>
                </a:cubicBezTo>
                <a:cubicBezTo>
                  <a:pt x="616" y="809"/>
                  <a:pt x="615" y="809"/>
                  <a:pt x="615" y="808"/>
                </a:cubicBezTo>
                <a:cubicBezTo>
                  <a:pt x="614" y="811"/>
                  <a:pt x="615" y="811"/>
                  <a:pt x="617" y="812"/>
                </a:cubicBezTo>
                <a:close/>
                <a:moveTo>
                  <a:pt x="629" y="634"/>
                </a:moveTo>
                <a:cubicBezTo>
                  <a:pt x="630" y="635"/>
                  <a:pt x="631" y="635"/>
                  <a:pt x="632" y="636"/>
                </a:cubicBezTo>
                <a:cubicBezTo>
                  <a:pt x="632" y="636"/>
                  <a:pt x="632" y="636"/>
                  <a:pt x="633" y="635"/>
                </a:cubicBezTo>
                <a:cubicBezTo>
                  <a:pt x="631" y="636"/>
                  <a:pt x="631" y="632"/>
                  <a:pt x="629" y="634"/>
                </a:cubicBezTo>
                <a:close/>
                <a:moveTo>
                  <a:pt x="372" y="114"/>
                </a:moveTo>
                <a:cubicBezTo>
                  <a:pt x="373" y="112"/>
                  <a:pt x="373" y="115"/>
                  <a:pt x="374" y="114"/>
                </a:cubicBezTo>
                <a:cubicBezTo>
                  <a:pt x="375" y="113"/>
                  <a:pt x="374" y="112"/>
                  <a:pt x="372" y="111"/>
                </a:cubicBezTo>
                <a:cubicBezTo>
                  <a:pt x="372" y="112"/>
                  <a:pt x="371" y="113"/>
                  <a:pt x="372" y="114"/>
                </a:cubicBezTo>
                <a:close/>
                <a:moveTo>
                  <a:pt x="600" y="693"/>
                </a:moveTo>
                <a:cubicBezTo>
                  <a:pt x="600" y="692"/>
                  <a:pt x="600" y="691"/>
                  <a:pt x="600" y="690"/>
                </a:cubicBezTo>
                <a:cubicBezTo>
                  <a:pt x="599" y="691"/>
                  <a:pt x="599" y="690"/>
                  <a:pt x="598" y="691"/>
                </a:cubicBezTo>
                <a:cubicBezTo>
                  <a:pt x="598" y="692"/>
                  <a:pt x="598" y="692"/>
                  <a:pt x="598" y="693"/>
                </a:cubicBezTo>
                <a:cubicBezTo>
                  <a:pt x="599" y="693"/>
                  <a:pt x="600" y="694"/>
                  <a:pt x="600" y="693"/>
                </a:cubicBezTo>
                <a:close/>
                <a:moveTo>
                  <a:pt x="218" y="329"/>
                </a:moveTo>
                <a:cubicBezTo>
                  <a:pt x="217" y="330"/>
                  <a:pt x="219" y="331"/>
                  <a:pt x="219" y="332"/>
                </a:cubicBezTo>
                <a:cubicBezTo>
                  <a:pt x="220" y="331"/>
                  <a:pt x="220" y="331"/>
                  <a:pt x="221" y="330"/>
                </a:cubicBezTo>
                <a:cubicBezTo>
                  <a:pt x="220" y="329"/>
                  <a:pt x="220" y="328"/>
                  <a:pt x="218" y="329"/>
                </a:cubicBezTo>
                <a:close/>
                <a:moveTo>
                  <a:pt x="757" y="553"/>
                </a:moveTo>
                <a:cubicBezTo>
                  <a:pt x="757" y="552"/>
                  <a:pt x="757" y="552"/>
                  <a:pt x="757" y="552"/>
                </a:cubicBezTo>
                <a:cubicBezTo>
                  <a:pt x="757" y="551"/>
                  <a:pt x="756" y="551"/>
                  <a:pt x="755" y="552"/>
                </a:cubicBezTo>
                <a:cubicBezTo>
                  <a:pt x="755" y="552"/>
                  <a:pt x="755" y="552"/>
                  <a:pt x="755" y="553"/>
                </a:cubicBezTo>
                <a:cubicBezTo>
                  <a:pt x="756" y="553"/>
                  <a:pt x="756" y="553"/>
                  <a:pt x="757" y="553"/>
                </a:cubicBezTo>
                <a:close/>
                <a:moveTo>
                  <a:pt x="825" y="501"/>
                </a:moveTo>
                <a:cubicBezTo>
                  <a:pt x="823" y="501"/>
                  <a:pt x="821" y="501"/>
                  <a:pt x="819" y="501"/>
                </a:cubicBezTo>
                <a:cubicBezTo>
                  <a:pt x="821" y="501"/>
                  <a:pt x="823" y="502"/>
                  <a:pt x="825" y="501"/>
                </a:cubicBezTo>
                <a:close/>
                <a:moveTo>
                  <a:pt x="252" y="716"/>
                </a:moveTo>
                <a:cubicBezTo>
                  <a:pt x="252" y="716"/>
                  <a:pt x="251" y="716"/>
                  <a:pt x="251" y="716"/>
                </a:cubicBezTo>
                <a:cubicBezTo>
                  <a:pt x="250" y="716"/>
                  <a:pt x="250" y="717"/>
                  <a:pt x="251" y="718"/>
                </a:cubicBezTo>
                <a:cubicBezTo>
                  <a:pt x="251" y="718"/>
                  <a:pt x="252" y="718"/>
                  <a:pt x="252" y="718"/>
                </a:cubicBezTo>
                <a:cubicBezTo>
                  <a:pt x="253" y="717"/>
                  <a:pt x="253" y="716"/>
                  <a:pt x="252" y="716"/>
                </a:cubicBezTo>
                <a:close/>
                <a:moveTo>
                  <a:pt x="693" y="258"/>
                </a:moveTo>
                <a:cubicBezTo>
                  <a:pt x="692" y="259"/>
                  <a:pt x="692" y="259"/>
                  <a:pt x="693" y="260"/>
                </a:cubicBezTo>
                <a:cubicBezTo>
                  <a:pt x="693" y="260"/>
                  <a:pt x="693" y="260"/>
                  <a:pt x="694" y="260"/>
                </a:cubicBezTo>
                <a:cubicBezTo>
                  <a:pt x="694" y="259"/>
                  <a:pt x="695" y="257"/>
                  <a:pt x="693" y="258"/>
                </a:cubicBezTo>
                <a:close/>
                <a:moveTo>
                  <a:pt x="805" y="612"/>
                </a:moveTo>
                <a:cubicBezTo>
                  <a:pt x="806" y="612"/>
                  <a:pt x="808" y="612"/>
                  <a:pt x="810" y="612"/>
                </a:cubicBezTo>
                <a:cubicBezTo>
                  <a:pt x="810" y="612"/>
                  <a:pt x="810" y="611"/>
                  <a:pt x="810" y="611"/>
                </a:cubicBezTo>
                <a:cubicBezTo>
                  <a:pt x="808" y="611"/>
                  <a:pt x="807" y="611"/>
                  <a:pt x="805" y="611"/>
                </a:cubicBezTo>
                <a:cubicBezTo>
                  <a:pt x="805" y="611"/>
                  <a:pt x="805" y="612"/>
                  <a:pt x="805" y="612"/>
                </a:cubicBezTo>
                <a:close/>
                <a:moveTo>
                  <a:pt x="353" y="182"/>
                </a:moveTo>
                <a:cubicBezTo>
                  <a:pt x="353" y="182"/>
                  <a:pt x="353" y="181"/>
                  <a:pt x="352" y="181"/>
                </a:cubicBezTo>
                <a:cubicBezTo>
                  <a:pt x="351" y="183"/>
                  <a:pt x="352" y="184"/>
                  <a:pt x="353" y="185"/>
                </a:cubicBezTo>
                <a:cubicBezTo>
                  <a:pt x="353" y="184"/>
                  <a:pt x="353" y="183"/>
                  <a:pt x="353" y="182"/>
                </a:cubicBezTo>
                <a:close/>
                <a:moveTo>
                  <a:pt x="503" y="192"/>
                </a:moveTo>
                <a:cubicBezTo>
                  <a:pt x="502" y="191"/>
                  <a:pt x="501" y="191"/>
                  <a:pt x="499" y="192"/>
                </a:cubicBezTo>
                <a:cubicBezTo>
                  <a:pt x="499" y="192"/>
                  <a:pt x="499" y="193"/>
                  <a:pt x="500" y="193"/>
                </a:cubicBezTo>
                <a:cubicBezTo>
                  <a:pt x="501" y="193"/>
                  <a:pt x="502" y="192"/>
                  <a:pt x="503" y="192"/>
                </a:cubicBezTo>
                <a:close/>
                <a:moveTo>
                  <a:pt x="664" y="61"/>
                </a:moveTo>
                <a:cubicBezTo>
                  <a:pt x="665" y="61"/>
                  <a:pt x="666" y="61"/>
                  <a:pt x="667" y="60"/>
                </a:cubicBezTo>
                <a:cubicBezTo>
                  <a:pt x="665" y="60"/>
                  <a:pt x="664" y="60"/>
                  <a:pt x="662" y="60"/>
                </a:cubicBezTo>
                <a:cubicBezTo>
                  <a:pt x="663" y="61"/>
                  <a:pt x="663" y="62"/>
                  <a:pt x="664" y="61"/>
                </a:cubicBezTo>
                <a:close/>
                <a:moveTo>
                  <a:pt x="246" y="421"/>
                </a:moveTo>
                <a:cubicBezTo>
                  <a:pt x="245" y="420"/>
                  <a:pt x="245" y="419"/>
                  <a:pt x="243" y="419"/>
                </a:cubicBezTo>
                <a:cubicBezTo>
                  <a:pt x="243" y="419"/>
                  <a:pt x="243" y="420"/>
                  <a:pt x="242" y="421"/>
                </a:cubicBezTo>
                <a:cubicBezTo>
                  <a:pt x="243" y="421"/>
                  <a:pt x="244" y="421"/>
                  <a:pt x="246" y="421"/>
                </a:cubicBezTo>
                <a:close/>
                <a:moveTo>
                  <a:pt x="834" y="555"/>
                </a:moveTo>
                <a:cubicBezTo>
                  <a:pt x="835" y="555"/>
                  <a:pt x="835" y="555"/>
                  <a:pt x="835" y="554"/>
                </a:cubicBezTo>
                <a:cubicBezTo>
                  <a:pt x="833" y="554"/>
                  <a:pt x="832" y="554"/>
                  <a:pt x="830" y="554"/>
                </a:cubicBezTo>
                <a:cubicBezTo>
                  <a:pt x="831" y="556"/>
                  <a:pt x="832" y="555"/>
                  <a:pt x="833" y="556"/>
                </a:cubicBezTo>
                <a:cubicBezTo>
                  <a:pt x="833" y="556"/>
                  <a:pt x="834" y="555"/>
                  <a:pt x="834" y="555"/>
                </a:cubicBezTo>
                <a:close/>
                <a:moveTo>
                  <a:pt x="234" y="719"/>
                </a:moveTo>
                <a:cubicBezTo>
                  <a:pt x="234" y="719"/>
                  <a:pt x="234" y="719"/>
                  <a:pt x="234" y="720"/>
                </a:cubicBezTo>
                <a:cubicBezTo>
                  <a:pt x="235" y="720"/>
                  <a:pt x="236" y="720"/>
                  <a:pt x="237" y="720"/>
                </a:cubicBezTo>
                <a:cubicBezTo>
                  <a:pt x="237" y="720"/>
                  <a:pt x="237" y="719"/>
                  <a:pt x="237" y="719"/>
                </a:cubicBezTo>
                <a:cubicBezTo>
                  <a:pt x="236" y="718"/>
                  <a:pt x="235" y="718"/>
                  <a:pt x="234" y="719"/>
                </a:cubicBezTo>
                <a:close/>
                <a:moveTo>
                  <a:pt x="500" y="66"/>
                </a:moveTo>
                <a:cubicBezTo>
                  <a:pt x="498" y="66"/>
                  <a:pt x="498" y="67"/>
                  <a:pt x="497" y="69"/>
                </a:cubicBezTo>
                <a:cubicBezTo>
                  <a:pt x="498" y="69"/>
                  <a:pt x="498" y="69"/>
                  <a:pt x="499" y="69"/>
                </a:cubicBezTo>
                <a:cubicBezTo>
                  <a:pt x="499" y="68"/>
                  <a:pt x="500" y="68"/>
                  <a:pt x="500" y="66"/>
                </a:cubicBezTo>
                <a:close/>
                <a:moveTo>
                  <a:pt x="703" y="80"/>
                </a:moveTo>
                <a:cubicBezTo>
                  <a:pt x="703" y="79"/>
                  <a:pt x="703" y="78"/>
                  <a:pt x="703" y="77"/>
                </a:cubicBezTo>
                <a:cubicBezTo>
                  <a:pt x="702" y="78"/>
                  <a:pt x="701" y="79"/>
                  <a:pt x="700" y="80"/>
                </a:cubicBezTo>
                <a:cubicBezTo>
                  <a:pt x="701" y="80"/>
                  <a:pt x="702" y="80"/>
                  <a:pt x="703" y="80"/>
                </a:cubicBezTo>
                <a:close/>
                <a:moveTo>
                  <a:pt x="410" y="83"/>
                </a:moveTo>
                <a:cubicBezTo>
                  <a:pt x="410" y="83"/>
                  <a:pt x="410" y="82"/>
                  <a:pt x="410" y="81"/>
                </a:cubicBezTo>
                <a:cubicBezTo>
                  <a:pt x="409" y="81"/>
                  <a:pt x="409" y="81"/>
                  <a:pt x="408" y="81"/>
                </a:cubicBezTo>
                <a:cubicBezTo>
                  <a:pt x="408" y="82"/>
                  <a:pt x="408" y="83"/>
                  <a:pt x="408" y="84"/>
                </a:cubicBezTo>
                <a:cubicBezTo>
                  <a:pt x="409" y="84"/>
                  <a:pt x="410" y="84"/>
                  <a:pt x="410" y="83"/>
                </a:cubicBezTo>
                <a:close/>
                <a:moveTo>
                  <a:pt x="394" y="97"/>
                </a:moveTo>
                <a:cubicBezTo>
                  <a:pt x="394" y="96"/>
                  <a:pt x="394" y="95"/>
                  <a:pt x="393" y="94"/>
                </a:cubicBezTo>
                <a:cubicBezTo>
                  <a:pt x="393" y="94"/>
                  <a:pt x="392" y="94"/>
                  <a:pt x="392" y="95"/>
                </a:cubicBezTo>
                <a:cubicBezTo>
                  <a:pt x="392" y="95"/>
                  <a:pt x="392" y="96"/>
                  <a:pt x="392" y="97"/>
                </a:cubicBezTo>
                <a:cubicBezTo>
                  <a:pt x="393" y="97"/>
                  <a:pt x="393" y="97"/>
                  <a:pt x="394" y="97"/>
                </a:cubicBezTo>
                <a:close/>
                <a:moveTo>
                  <a:pt x="400" y="697"/>
                </a:moveTo>
                <a:cubicBezTo>
                  <a:pt x="400" y="697"/>
                  <a:pt x="399" y="697"/>
                  <a:pt x="399" y="697"/>
                </a:cubicBezTo>
                <a:cubicBezTo>
                  <a:pt x="398" y="698"/>
                  <a:pt x="398" y="699"/>
                  <a:pt x="399" y="700"/>
                </a:cubicBezTo>
                <a:cubicBezTo>
                  <a:pt x="399" y="700"/>
                  <a:pt x="400" y="700"/>
                  <a:pt x="400" y="700"/>
                </a:cubicBezTo>
                <a:cubicBezTo>
                  <a:pt x="401" y="699"/>
                  <a:pt x="401" y="698"/>
                  <a:pt x="400" y="697"/>
                </a:cubicBezTo>
                <a:close/>
                <a:moveTo>
                  <a:pt x="602" y="134"/>
                </a:moveTo>
                <a:cubicBezTo>
                  <a:pt x="602" y="135"/>
                  <a:pt x="602" y="136"/>
                  <a:pt x="602" y="136"/>
                </a:cubicBezTo>
                <a:cubicBezTo>
                  <a:pt x="603" y="136"/>
                  <a:pt x="604" y="136"/>
                  <a:pt x="605" y="135"/>
                </a:cubicBezTo>
                <a:cubicBezTo>
                  <a:pt x="604" y="134"/>
                  <a:pt x="603" y="133"/>
                  <a:pt x="602" y="134"/>
                </a:cubicBezTo>
                <a:close/>
                <a:moveTo>
                  <a:pt x="238" y="558"/>
                </a:moveTo>
                <a:cubicBezTo>
                  <a:pt x="238" y="558"/>
                  <a:pt x="239" y="558"/>
                  <a:pt x="239" y="557"/>
                </a:cubicBezTo>
                <a:cubicBezTo>
                  <a:pt x="237" y="557"/>
                  <a:pt x="237" y="558"/>
                  <a:pt x="236" y="558"/>
                </a:cubicBezTo>
                <a:cubicBezTo>
                  <a:pt x="237" y="559"/>
                  <a:pt x="237" y="559"/>
                  <a:pt x="238" y="560"/>
                </a:cubicBezTo>
                <a:cubicBezTo>
                  <a:pt x="238" y="559"/>
                  <a:pt x="238" y="559"/>
                  <a:pt x="238" y="558"/>
                </a:cubicBezTo>
                <a:close/>
                <a:moveTo>
                  <a:pt x="695" y="560"/>
                </a:moveTo>
                <a:cubicBezTo>
                  <a:pt x="696" y="560"/>
                  <a:pt x="697" y="560"/>
                  <a:pt x="698" y="560"/>
                </a:cubicBezTo>
                <a:cubicBezTo>
                  <a:pt x="697" y="558"/>
                  <a:pt x="696" y="558"/>
                  <a:pt x="695" y="558"/>
                </a:cubicBezTo>
                <a:cubicBezTo>
                  <a:pt x="695" y="559"/>
                  <a:pt x="695" y="559"/>
                  <a:pt x="695" y="560"/>
                </a:cubicBezTo>
                <a:close/>
                <a:moveTo>
                  <a:pt x="355" y="129"/>
                </a:moveTo>
                <a:cubicBezTo>
                  <a:pt x="354" y="129"/>
                  <a:pt x="354" y="128"/>
                  <a:pt x="353" y="128"/>
                </a:cubicBezTo>
                <a:cubicBezTo>
                  <a:pt x="352" y="128"/>
                  <a:pt x="352" y="129"/>
                  <a:pt x="353" y="130"/>
                </a:cubicBezTo>
                <a:cubicBezTo>
                  <a:pt x="353" y="130"/>
                  <a:pt x="354" y="130"/>
                  <a:pt x="355" y="129"/>
                </a:cubicBezTo>
                <a:close/>
                <a:moveTo>
                  <a:pt x="403" y="101"/>
                </a:moveTo>
                <a:cubicBezTo>
                  <a:pt x="402" y="101"/>
                  <a:pt x="402" y="101"/>
                  <a:pt x="401" y="102"/>
                </a:cubicBezTo>
                <a:cubicBezTo>
                  <a:pt x="401" y="103"/>
                  <a:pt x="402" y="103"/>
                  <a:pt x="403" y="104"/>
                </a:cubicBezTo>
                <a:cubicBezTo>
                  <a:pt x="403" y="103"/>
                  <a:pt x="403" y="102"/>
                  <a:pt x="403" y="101"/>
                </a:cubicBezTo>
                <a:close/>
                <a:moveTo>
                  <a:pt x="390" y="88"/>
                </a:moveTo>
                <a:cubicBezTo>
                  <a:pt x="390" y="88"/>
                  <a:pt x="389" y="87"/>
                  <a:pt x="389" y="88"/>
                </a:cubicBezTo>
                <a:cubicBezTo>
                  <a:pt x="389" y="89"/>
                  <a:pt x="390" y="90"/>
                  <a:pt x="390" y="91"/>
                </a:cubicBezTo>
                <a:cubicBezTo>
                  <a:pt x="391" y="90"/>
                  <a:pt x="391" y="89"/>
                  <a:pt x="390" y="88"/>
                </a:cubicBezTo>
                <a:close/>
                <a:moveTo>
                  <a:pt x="661" y="757"/>
                </a:moveTo>
                <a:cubicBezTo>
                  <a:pt x="661" y="756"/>
                  <a:pt x="660" y="756"/>
                  <a:pt x="659" y="754"/>
                </a:cubicBezTo>
                <a:cubicBezTo>
                  <a:pt x="659" y="756"/>
                  <a:pt x="659" y="757"/>
                  <a:pt x="659" y="758"/>
                </a:cubicBezTo>
                <a:cubicBezTo>
                  <a:pt x="659" y="758"/>
                  <a:pt x="660" y="758"/>
                  <a:pt x="661" y="757"/>
                </a:cubicBezTo>
                <a:close/>
                <a:moveTo>
                  <a:pt x="720" y="764"/>
                </a:moveTo>
                <a:cubicBezTo>
                  <a:pt x="720" y="763"/>
                  <a:pt x="720" y="762"/>
                  <a:pt x="719" y="761"/>
                </a:cubicBezTo>
                <a:cubicBezTo>
                  <a:pt x="719" y="763"/>
                  <a:pt x="719" y="764"/>
                  <a:pt x="720" y="765"/>
                </a:cubicBezTo>
                <a:cubicBezTo>
                  <a:pt x="720" y="765"/>
                  <a:pt x="720" y="765"/>
                  <a:pt x="721" y="765"/>
                </a:cubicBezTo>
                <a:cubicBezTo>
                  <a:pt x="722" y="764"/>
                  <a:pt x="720" y="764"/>
                  <a:pt x="720" y="764"/>
                </a:cubicBezTo>
                <a:close/>
                <a:moveTo>
                  <a:pt x="264" y="390"/>
                </a:moveTo>
                <a:cubicBezTo>
                  <a:pt x="264" y="389"/>
                  <a:pt x="264" y="389"/>
                  <a:pt x="264" y="388"/>
                </a:cubicBezTo>
                <a:cubicBezTo>
                  <a:pt x="262" y="388"/>
                  <a:pt x="262" y="389"/>
                  <a:pt x="261" y="390"/>
                </a:cubicBezTo>
                <a:cubicBezTo>
                  <a:pt x="262" y="390"/>
                  <a:pt x="263" y="390"/>
                  <a:pt x="264" y="390"/>
                </a:cubicBezTo>
                <a:close/>
                <a:moveTo>
                  <a:pt x="247" y="426"/>
                </a:moveTo>
                <a:cubicBezTo>
                  <a:pt x="246" y="425"/>
                  <a:pt x="245" y="425"/>
                  <a:pt x="244" y="426"/>
                </a:cubicBezTo>
                <a:cubicBezTo>
                  <a:pt x="244" y="426"/>
                  <a:pt x="244" y="427"/>
                  <a:pt x="244" y="427"/>
                </a:cubicBezTo>
                <a:cubicBezTo>
                  <a:pt x="246" y="428"/>
                  <a:pt x="246" y="427"/>
                  <a:pt x="247" y="426"/>
                </a:cubicBezTo>
                <a:close/>
                <a:moveTo>
                  <a:pt x="365" y="266"/>
                </a:moveTo>
                <a:cubicBezTo>
                  <a:pt x="364" y="265"/>
                  <a:pt x="364" y="264"/>
                  <a:pt x="362" y="264"/>
                </a:cubicBezTo>
                <a:cubicBezTo>
                  <a:pt x="362" y="265"/>
                  <a:pt x="362" y="265"/>
                  <a:pt x="362" y="266"/>
                </a:cubicBezTo>
                <a:cubicBezTo>
                  <a:pt x="363" y="266"/>
                  <a:pt x="364" y="266"/>
                  <a:pt x="365" y="266"/>
                </a:cubicBezTo>
                <a:close/>
                <a:moveTo>
                  <a:pt x="502" y="262"/>
                </a:moveTo>
                <a:cubicBezTo>
                  <a:pt x="501" y="261"/>
                  <a:pt x="500" y="261"/>
                  <a:pt x="499" y="262"/>
                </a:cubicBezTo>
                <a:cubicBezTo>
                  <a:pt x="499" y="262"/>
                  <a:pt x="499" y="263"/>
                  <a:pt x="500" y="263"/>
                </a:cubicBezTo>
                <a:cubicBezTo>
                  <a:pt x="501" y="263"/>
                  <a:pt x="502" y="263"/>
                  <a:pt x="502" y="262"/>
                </a:cubicBezTo>
                <a:close/>
                <a:moveTo>
                  <a:pt x="823" y="612"/>
                </a:moveTo>
                <a:cubicBezTo>
                  <a:pt x="823" y="613"/>
                  <a:pt x="824" y="614"/>
                  <a:pt x="825" y="614"/>
                </a:cubicBezTo>
                <a:cubicBezTo>
                  <a:pt x="826" y="613"/>
                  <a:pt x="826" y="613"/>
                  <a:pt x="826" y="612"/>
                </a:cubicBezTo>
                <a:cubicBezTo>
                  <a:pt x="825" y="612"/>
                  <a:pt x="824" y="612"/>
                  <a:pt x="823" y="612"/>
                </a:cubicBezTo>
                <a:close/>
                <a:moveTo>
                  <a:pt x="206" y="359"/>
                </a:moveTo>
                <a:cubicBezTo>
                  <a:pt x="206" y="358"/>
                  <a:pt x="206" y="358"/>
                  <a:pt x="205" y="357"/>
                </a:cubicBezTo>
                <a:cubicBezTo>
                  <a:pt x="205" y="357"/>
                  <a:pt x="205" y="358"/>
                  <a:pt x="205" y="359"/>
                </a:cubicBezTo>
                <a:cubicBezTo>
                  <a:pt x="206" y="359"/>
                  <a:pt x="206" y="359"/>
                  <a:pt x="206" y="359"/>
                </a:cubicBezTo>
                <a:close/>
                <a:moveTo>
                  <a:pt x="693" y="501"/>
                </a:moveTo>
                <a:cubicBezTo>
                  <a:pt x="692" y="502"/>
                  <a:pt x="692" y="502"/>
                  <a:pt x="693" y="503"/>
                </a:cubicBezTo>
                <a:cubicBezTo>
                  <a:pt x="693" y="503"/>
                  <a:pt x="694" y="503"/>
                  <a:pt x="696" y="503"/>
                </a:cubicBezTo>
                <a:cubicBezTo>
                  <a:pt x="694" y="502"/>
                  <a:pt x="694" y="501"/>
                  <a:pt x="693" y="501"/>
                </a:cubicBezTo>
                <a:close/>
                <a:moveTo>
                  <a:pt x="781" y="632"/>
                </a:moveTo>
                <a:cubicBezTo>
                  <a:pt x="781" y="633"/>
                  <a:pt x="782" y="634"/>
                  <a:pt x="783" y="634"/>
                </a:cubicBezTo>
                <a:cubicBezTo>
                  <a:pt x="784" y="633"/>
                  <a:pt x="784" y="633"/>
                  <a:pt x="783" y="632"/>
                </a:cubicBezTo>
                <a:cubicBezTo>
                  <a:pt x="782" y="632"/>
                  <a:pt x="782" y="632"/>
                  <a:pt x="781" y="632"/>
                </a:cubicBezTo>
                <a:close/>
                <a:moveTo>
                  <a:pt x="593" y="227"/>
                </a:moveTo>
                <a:cubicBezTo>
                  <a:pt x="593" y="227"/>
                  <a:pt x="592" y="226"/>
                  <a:pt x="592" y="226"/>
                </a:cubicBezTo>
                <a:cubicBezTo>
                  <a:pt x="591" y="226"/>
                  <a:pt x="590" y="227"/>
                  <a:pt x="590" y="227"/>
                </a:cubicBezTo>
                <a:cubicBezTo>
                  <a:pt x="591" y="228"/>
                  <a:pt x="592" y="228"/>
                  <a:pt x="593" y="227"/>
                </a:cubicBezTo>
                <a:close/>
                <a:moveTo>
                  <a:pt x="252" y="223"/>
                </a:moveTo>
                <a:cubicBezTo>
                  <a:pt x="252" y="223"/>
                  <a:pt x="251" y="223"/>
                  <a:pt x="251" y="223"/>
                </a:cubicBezTo>
                <a:cubicBezTo>
                  <a:pt x="250" y="224"/>
                  <a:pt x="251" y="225"/>
                  <a:pt x="251" y="226"/>
                </a:cubicBezTo>
                <a:cubicBezTo>
                  <a:pt x="252" y="225"/>
                  <a:pt x="253" y="225"/>
                  <a:pt x="252" y="223"/>
                </a:cubicBezTo>
                <a:close/>
                <a:moveTo>
                  <a:pt x="709" y="582"/>
                </a:moveTo>
                <a:cubicBezTo>
                  <a:pt x="711" y="582"/>
                  <a:pt x="711" y="582"/>
                  <a:pt x="712" y="583"/>
                </a:cubicBezTo>
                <a:cubicBezTo>
                  <a:pt x="712" y="582"/>
                  <a:pt x="713" y="582"/>
                  <a:pt x="713" y="581"/>
                </a:cubicBezTo>
                <a:cubicBezTo>
                  <a:pt x="712" y="581"/>
                  <a:pt x="711" y="581"/>
                  <a:pt x="709" y="582"/>
                </a:cubicBezTo>
                <a:close/>
                <a:moveTo>
                  <a:pt x="463" y="908"/>
                </a:moveTo>
                <a:cubicBezTo>
                  <a:pt x="463" y="909"/>
                  <a:pt x="463" y="909"/>
                  <a:pt x="465" y="910"/>
                </a:cubicBezTo>
                <a:cubicBezTo>
                  <a:pt x="465" y="909"/>
                  <a:pt x="465" y="909"/>
                  <a:pt x="465" y="907"/>
                </a:cubicBezTo>
                <a:cubicBezTo>
                  <a:pt x="464" y="907"/>
                  <a:pt x="463" y="907"/>
                  <a:pt x="463" y="908"/>
                </a:cubicBezTo>
                <a:close/>
                <a:moveTo>
                  <a:pt x="229" y="667"/>
                </a:moveTo>
                <a:cubicBezTo>
                  <a:pt x="229" y="667"/>
                  <a:pt x="230" y="667"/>
                  <a:pt x="230" y="666"/>
                </a:cubicBezTo>
                <a:cubicBezTo>
                  <a:pt x="229" y="666"/>
                  <a:pt x="229" y="666"/>
                  <a:pt x="228" y="666"/>
                </a:cubicBezTo>
                <a:cubicBezTo>
                  <a:pt x="227" y="667"/>
                  <a:pt x="228" y="668"/>
                  <a:pt x="229" y="667"/>
                </a:cubicBezTo>
                <a:close/>
                <a:moveTo>
                  <a:pt x="252" y="667"/>
                </a:moveTo>
                <a:cubicBezTo>
                  <a:pt x="253" y="667"/>
                  <a:pt x="253" y="666"/>
                  <a:pt x="252" y="666"/>
                </a:cubicBezTo>
                <a:cubicBezTo>
                  <a:pt x="251" y="665"/>
                  <a:pt x="250" y="666"/>
                  <a:pt x="250" y="667"/>
                </a:cubicBezTo>
                <a:cubicBezTo>
                  <a:pt x="251" y="668"/>
                  <a:pt x="252" y="668"/>
                  <a:pt x="252" y="667"/>
                </a:cubicBezTo>
                <a:close/>
                <a:moveTo>
                  <a:pt x="238" y="204"/>
                </a:moveTo>
                <a:cubicBezTo>
                  <a:pt x="237" y="204"/>
                  <a:pt x="236" y="204"/>
                  <a:pt x="235" y="204"/>
                </a:cubicBezTo>
                <a:cubicBezTo>
                  <a:pt x="235" y="205"/>
                  <a:pt x="235" y="205"/>
                  <a:pt x="236" y="206"/>
                </a:cubicBezTo>
                <a:cubicBezTo>
                  <a:pt x="237" y="206"/>
                  <a:pt x="238" y="205"/>
                  <a:pt x="238" y="204"/>
                </a:cubicBezTo>
                <a:close/>
                <a:moveTo>
                  <a:pt x="279" y="679"/>
                </a:moveTo>
                <a:cubicBezTo>
                  <a:pt x="279" y="678"/>
                  <a:pt x="279" y="678"/>
                  <a:pt x="278" y="677"/>
                </a:cubicBezTo>
                <a:cubicBezTo>
                  <a:pt x="278" y="678"/>
                  <a:pt x="278" y="679"/>
                  <a:pt x="278" y="680"/>
                </a:cubicBezTo>
                <a:cubicBezTo>
                  <a:pt x="279" y="680"/>
                  <a:pt x="279" y="680"/>
                  <a:pt x="279" y="679"/>
                </a:cubicBezTo>
                <a:close/>
                <a:moveTo>
                  <a:pt x="642" y="146"/>
                </a:moveTo>
                <a:cubicBezTo>
                  <a:pt x="642" y="147"/>
                  <a:pt x="642" y="148"/>
                  <a:pt x="642" y="150"/>
                </a:cubicBezTo>
                <a:cubicBezTo>
                  <a:pt x="642" y="148"/>
                  <a:pt x="644" y="148"/>
                  <a:pt x="643" y="147"/>
                </a:cubicBezTo>
                <a:cubicBezTo>
                  <a:pt x="643" y="146"/>
                  <a:pt x="642" y="146"/>
                  <a:pt x="642" y="146"/>
                </a:cubicBezTo>
                <a:close/>
                <a:moveTo>
                  <a:pt x="573" y="322"/>
                </a:moveTo>
                <a:cubicBezTo>
                  <a:pt x="572" y="322"/>
                  <a:pt x="572" y="322"/>
                  <a:pt x="571" y="322"/>
                </a:cubicBezTo>
                <a:cubicBezTo>
                  <a:pt x="571" y="323"/>
                  <a:pt x="571" y="323"/>
                  <a:pt x="571" y="324"/>
                </a:cubicBezTo>
                <a:cubicBezTo>
                  <a:pt x="572" y="324"/>
                  <a:pt x="573" y="324"/>
                  <a:pt x="573" y="324"/>
                </a:cubicBezTo>
                <a:cubicBezTo>
                  <a:pt x="573" y="323"/>
                  <a:pt x="573" y="323"/>
                  <a:pt x="573" y="322"/>
                </a:cubicBezTo>
                <a:close/>
                <a:moveTo>
                  <a:pt x="508" y="248"/>
                </a:moveTo>
                <a:cubicBezTo>
                  <a:pt x="508" y="247"/>
                  <a:pt x="508" y="246"/>
                  <a:pt x="507" y="245"/>
                </a:cubicBezTo>
                <a:cubicBezTo>
                  <a:pt x="507" y="246"/>
                  <a:pt x="507" y="247"/>
                  <a:pt x="506" y="248"/>
                </a:cubicBezTo>
                <a:cubicBezTo>
                  <a:pt x="507" y="248"/>
                  <a:pt x="507" y="248"/>
                  <a:pt x="508" y="248"/>
                </a:cubicBezTo>
                <a:close/>
                <a:moveTo>
                  <a:pt x="877" y="413"/>
                </a:moveTo>
                <a:cubicBezTo>
                  <a:pt x="878" y="413"/>
                  <a:pt x="878" y="413"/>
                  <a:pt x="878" y="413"/>
                </a:cubicBezTo>
                <a:cubicBezTo>
                  <a:pt x="879" y="411"/>
                  <a:pt x="878" y="411"/>
                  <a:pt x="876" y="411"/>
                </a:cubicBezTo>
                <a:cubicBezTo>
                  <a:pt x="877" y="412"/>
                  <a:pt x="877" y="412"/>
                  <a:pt x="877" y="413"/>
                </a:cubicBezTo>
                <a:close/>
                <a:moveTo>
                  <a:pt x="189" y="399"/>
                </a:moveTo>
                <a:cubicBezTo>
                  <a:pt x="189" y="399"/>
                  <a:pt x="189" y="398"/>
                  <a:pt x="189" y="398"/>
                </a:cubicBezTo>
                <a:cubicBezTo>
                  <a:pt x="188" y="398"/>
                  <a:pt x="188" y="398"/>
                  <a:pt x="187" y="398"/>
                </a:cubicBezTo>
                <a:cubicBezTo>
                  <a:pt x="187" y="400"/>
                  <a:pt x="188" y="400"/>
                  <a:pt x="189" y="399"/>
                </a:cubicBezTo>
                <a:close/>
                <a:moveTo>
                  <a:pt x="598" y="756"/>
                </a:moveTo>
                <a:cubicBezTo>
                  <a:pt x="597" y="756"/>
                  <a:pt x="597" y="755"/>
                  <a:pt x="597" y="754"/>
                </a:cubicBezTo>
                <a:cubicBezTo>
                  <a:pt x="596" y="756"/>
                  <a:pt x="596" y="757"/>
                  <a:pt x="597" y="758"/>
                </a:cubicBezTo>
                <a:cubicBezTo>
                  <a:pt x="597" y="757"/>
                  <a:pt x="598" y="757"/>
                  <a:pt x="598" y="756"/>
                </a:cubicBezTo>
                <a:close/>
                <a:moveTo>
                  <a:pt x="511" y="206"/>
                </a:moveTo>
                <a:cubicBezTo>
                  <a:pt x="512" y="205"/>
                  <a:pt x="513" y="205"/>
                  <a:pt x="513" y="203"/>
                </a:cubicBezTo>
                <a:cubicBezTo>
                  <a:pt x="511" y="204"/>
                  <a:pt x="511" y="204"/>
                  <a:pt x="511" y="206"/>
                </a:cubicBezTo>
                <a:close/>
                <a:moveTo>
                  <a:pt x="216" y="643"/>
                </a:moveTo>
                <a:cubicBezTo>
                  <a:pt x="215" y="642"/>
                  <a:pt x="215" y="642"/>
                  <a:pt x="214" y="643"/>
                </a:cubicBezTo>
                <a:cubicBezTo>
                  <a:pt x="214" y="644"/>
                  <a:pt x="215" y="645"/>
                  <a:pt x="216" y="644"/>
                </a:cubicBezTo>
                <a:cubicBezTo>
                  <a:pt x="216" y="644"/>
                  <a:pt x="216" y="643"/>
                  <a:pt x="216" y="643"/>
                </a:cubicBezTo>
                <a:close/>
                <a:moveTo>
                  <a:pt x="151" y="491"/>
                </a:moveTo>
                <a:cubicBezTo>
                  <a:pt x="153" y="492"/>
                  <a:pt x="154" y="492"/>
                  <a:pt x="156" y="491"/>
                </a:cubicBezTo>
                <a:cubicBezTo>
                  <a:pt x="154" y="491"/>
                  <a:pt x="153" y="491"/>
                  <a:pt x="151" y="491"/>
                </a:cubicBezTo>
                <a:close/>
                <a:moveTo>
                  <a:pt x="224" y="478"/>
                </a:moveTo>
                <a:cubicBezTo>
                  <a:pt x="224" y="479"/>
                  <a:pt x="222" y="479"/>
                  <a:pt x="223" y="481"/>
                </a:cubicBezTo>
                <a:cubicBezTo>
                  <a:pt x="224" y="480"/>
                  <a:pt x="226" y="480"/>
                  <a:pt x="224" y="478"/>
                </a:cubicBezTo>
                <a:close/>
                <a:moveTo>
                  <a:pt x="196" y="354"/>
                </a:moveTo>
                <a:cubicBezTo>
                  <a:pt x="195" y="353"/>
                  <a:pt x="193" y="353"/>
                  <a:pt x="192" y="354"/>
                </a:cubicBezTo>
                <a:cubicBezTo>
                  <a:pt x="193" y="354"/>
                  <a:pt x="195" y="355"/>
                  <a:pt x="196" y="354"/>
                </a:cubicBezTo>
                <a:close/>
                <a:moveTo>
                  <a:pt x="393" y="228"/>
                </a:moveTo>
                <a:cubicBezTo>
                  <a:pt x="393" y="229"/>
                  <a:pt x="394" y="229"/>
                  <a:pt x="394" y="230"/>
                </a:cubicBezTo>
                <a:cubicBezTo>
                  <a:pt x="395" y="229"/>
                  <a:pt x="395" y="228"/>
                  <a:pt x="395" y="227"/>
                </a:cubicBezTo>
                <a:cubicBezTo>
                  <a:pt x="394" y="227"/>
                  <a:pt x="393" y="228"/>
                  <a:pt x="393" y="228"/>
                </a:cubicBezTo>
                <a:close/>
                <a:moveTo>
                  <a:pt x="311" y="665"/>
                </a:moveTo>
                <a:cubicBezTo>
                  <a:pt x="310" y="665"/>
                  <a:pt x="310" y="666"/>
                  <a:pt x="309" y="668"/>
                </a:cubicBezTo>
                <a:cubicBezTo>
                  <a:pt x="310" y="667"/>
                  <a:pt x="311" y="668"/>
                  <a:pt x="311" y="667"/>
                </a:cubicBezTo>
                <a:cubicBezTo>
                  <a:pt x="311" y="666"/>
                  <a:pt x="311" y="666"/>
                  <a:pt x="311" y="665"/>
                </a:cubicBezTo>
                <a:cubicBezTo>
                  <a:pt x="311" y="665"/>
                  <a:pt x="311" y="665"/>
                  <a:pt x="311" y="665"/>
                </a:cubicBezTo>
                <a:close/>
                <a:moveTo>
                  <a:pt x="255" y="472"/>
                </a:moveTo>
                <a:cubicBezTo>
                  <a:pt x="253" y="472"/>
                  <a:pt x="252" y="472"/>
                  <a:pt x="251" y="472"/>
                </a:cubicBezTo>
                <a:cubicBezTo>
                  <a:pt x="252" y="472"/>
                  <a:pt x="253" y="473"/>
                  <a:pt x="255" y="472"/>
                </a:cubicBezTo>
                <a:close/>
                <a:moveTo>
                  <a:pt x="232" y="584"/>
                </a:moveTo>
                <a:cubicBezTo>
                  <a:pt x="232" y="584"/>
                  <a:pt x="233" y="584"/>
                  <a:pt x="233" y="584"/>
                </a:cubicBezTo>
                <a:cubicBezTo>
                  <a:pt x="233" y="583"/>
                  <a:pt x="233" y="583"/>
                  <a:pt x="233" y="582"/>
                </a:cubicBezTo>
                <a:cubicBezTo>
                  <a:pt x="231" y="582"/>
                  <a:pt x="231" y="583"/>
                  <a:pt x="232" y="584"/>
                </a:cubicBezTo>
                <a:close/>
                <a:moveTo>
                  <a:pt x="824" y="206"/>
                </a:moveTo>
                <a:cubicBezTo>
                  <a:pt x="825" y="206"/>
                  <a:pt x="826" y="205"/>
                  <a:pt x="827" y="204"/>
                </a:cubicBezTo>
                <a:cubicBezTo>
                  <a:pt x="825" y="204"/>
                  <a:pt x="825" y="204"/>
                  <a:pt x="824" y="206"/>
                </a:cubicBezTo>
                <a:close/>
                <a:moveTo>
                  <a:pt x="482" y="774"/>
                </a:moveTo>
                <a:cubicBezTo>
                  <a:pt x="484" y="775"/>
                  <a:pt x="484" y="773"/>
                  <a:pt x="485" y="773"/>
                </a:cubicBezTo>
                <a:cubicBezTo>
                  <a:pt x="483" y="771"/>
                  <a:pt x="483" y="773"/>
                  <a:pt x="482" y="774"/>
                </a:cubicBezTo>
                <a:close/>
                <a:moveTo>
                  <a:pt x="247" y="664"/>
                </a:moveTo>
                <a:cubicBezTo>
                  <a:pt x="247" y="665"/>
                  <a:pt x="247" y="665"/>
                  <a:pt x="248" y="664"/>
                </a:cubicBezTo>
                <a:cubicBezTo>
                  <a:pt x="248" y="663"/>
                  <a:pt x="248" y="662"/>
                  <a:pt x="248" y="660"/>
                </a:cubicBezTo>
                <a:cubicBezTo>
                  <a:pt x="246" y="662"/>
                  <a:pt x="247" y="663"/>
                  <a:pt x="247" y="664"/>
                </a:cubicBezTo>
                <a:close/>
                <a:moveTo>
                  <a:pt x="760" y="462"/>
                </a:moveTo>
                <a:cubicBezTo>
                  <a:pt x="759" y="463"/>
                  <a:pt x="759" y="463"/>
                  <a:pt x="760" y="464"/>
                </a:cubicBezTo>
                <a:cubicBezTo>
                  <a:pt x="761" y="464"/>
                  <a:pt x="762" y="464"/>
                  <a:pt x="761" y="462"/>
                </a:cubicBezTo>
                <a:cubicBezTo>
                  <a:pt x="760" y="462"/>
                  <a:pt x="760" y="462"/>
                  <a:pt x="760" y="462"/>
                </a:cubicBezTo>
                <a:close/>
                <a:moveTo>
                  <a:pt x="360" y="205"/>
                </a:moveTo>
                <a:cubicBezTo>
                  <a:pt x="360" y="205"/>
                  <a:pt x="360" y="204"/>
                  <a:pt x="360" y="204"/>
                </a:cubicBezTo>
                <a:cubicBezTo>
                  <a:pt x="359" y="204"/>
                  <a:pt x="359" y="204"/>
                  <a:pt x="358" y="204"/>
                </a:cubicBezTo>
                <a:cubicBezTo>
                  <a:pt x="358" y="206"/>
                  <a:pt x="359" y="206"/>
                  <a:pt x="360" y="205"/>
                </a:cubicBezTo>
                <a:close/>
                <a:moveTo>
                  <a:pt x="129" y="702"/>
                </a:moveTo>
                <a:cubicBezTo>
                  <a:pt x="129" y="702"/>
                  <a:pt x="128" y="702"/>
                  <a:pt x="128" y="702"/>
                </a:cubicBezTo>
                <a:cubicBezTo>
                  <a:pt x="128" y="704"/>
                  <a:pt x="128" y="704"/>
                  <a:pt x="130" y="704"/>
                </a:cubicBezTo>
                <a:cubicBezTo>
                  <a:pt x="130" y="703"/>
                  <a:pt x="130" y="703"/>
                  <a:pt x="129" y="702"/>
                </a:cubicBezTo>
                <a:close/>
                <a:moveTo>
                  <a:pt x="775" y="594"/>
                </a:moveTo>
                <a:cubicBezTo>
                  <a:pt x="776" y="593"/>
                  <a:pt x="776" y="594"/>
                  <a:pt x="777" y="593"/>
                </a:cubicBezTo>
                <a:cubicBezTo>
                  <a:pt x="777" y="593"/>
                  <a:pt x="777" y="592"/>
                  <a:pt x="776" y="592"/>
                </a:cubicBezTo>
                <a:cubicBezTo>
                  <a:pt x="776" y="592"/>
                  <a:pt x="776" y="592"/>
                  <a:pt x="775" y="592"/>
                </a:cubicBezTo>
                <a:cubicBezTo>
                  <a:pt x="775" y="592"/>
                  <a:pt x="775" y="593"/>
                  <a:pt x="775" y="594"/>
                </a:cubicBezTo>
                <a:close/>
                <a:moveTo>
                  <a:pt x="189" y="305"/>
                </a:moveTo>
                <a:cubicBezTo>
                  <a:pt x="188" y="305"/>
                  <a:pt x="188" y="305"/>
                  <a:pt x="187" y="305"/>
                </a:cubicBezTo>
                <a:cubicBezTo>
                  <a:pt x="187" y="305"/>
                  <a:pt x="187" y="306"/>
                  <a:pt x="187" y="306"/>
                </a:cubicBezTo>
                <a:cubicBezTo>
                  <a:pt x="190" y="307"/>
                  <a:pt x="190" y="306"/>
                  <a:pt x="189" y="305"/>
                </a:cubicBezTo>
                <a:close/>
                <a:moveTo>
                  <a:pt x="453" y="783"/>
                </a:moveTo>
                <a:cubicBezTo>
                  <a:pt x="452" y="783"/>
                  <a:pt x="452" y="781"/>
                  <a:pt x="450" y="782"/>
                </a:cubicBezTo>
                <a:cubicBezTo>
                  <a:pt x="451" y="783"/>
                  <a:pt x="452" y="784"/>
                  <a:pt x="453" y="783"/>
                </a:cubicBezTo>
                <a:close/>
                <a:moveTo>
                  <a:pt x="498" y="783"/>
                </a:moveTo>
                <a:cubicBezTo>
                  <a:pt x="497" y="783"/>
                  <a:pt x="497" y="784"/>
                  <a:pt x="496" y="784"/>
                </a:cubicBezTo>
                <a:cubicBezTo>
                  <a:pt x="497" y="785"/>
                  <a:pt x="497" y="785"/>
                  <a:pt x="498" y="786"/>
                </a:cubicBezTo>
                <a:cubicBezTo>
                  <a:pt x="499" y="785"/>
                  <a:pt x="499" y="784"/>
                  <a:pt x="498" y="783"/>
                </a:cubicBezTo>
                <a:close/>
                <a:moveTo>
                  <a:pt x="521" y="267"/>
                </a:moveTo>
                <a:cubicBezTo>
                  <a:pt x="522" y="266"/>
                  <a:pt x="522" y="265"/>
                  <a:pt x="521" y="264"/>
                </a:cubicBezTo>
                <a:cubicBezTo>
                  <a:pt x="521" y="264"/>
                  <a:pt x="520" y="264"/>
                  <a:pt x="520" y="264"/>
                </a:cubicBezTo>
                <a:cubicBezTo>
                  <a:pt x="522" y="264"/>
                  <a:pt x="519" y="267"/>
                  <a:pt x="521" y="267"/>
                </a:cubicBezTo>
                <a:close/>
                <a:moveTo>
                  <a:pt x="407" y="710"/>
                </a:moveTo>
                <a:cubicBezTo>
                  <a:pt x="406" y="710"/>
                  <a:pt x="406" y="709"/>
                  <a:pt x="405" y="710"/>
                </a:cubicBezTo>
                <a:cubicBezTo>
                  <a:pt x="405" y="711"/>
                  <a:pt x="405" y="712"/>
                  <a:pt x="407" y="712"/>
                </a:cubicBezTo>
                <a:cubicBezTo>
                  <a:pt x="407" y="711"/>
                  <a:pt x="407" y="710"/>
                  <a:pt x="407" y="710"/>
                </a:cubicBezTo>
                <a:close/>
                <a:moveTo>
                  <a:pt x="208" y="542"/>
                </a:moveTo>
                <a:cubicBezTo>
                  <a:pt x="208" y="542"/>
                  <a:pt x="209" y="542"/>
                  <a:pt x="209" y="541"/>
                </a:cubicBezTo>
                <a:cubicBezTo>
                  <a:pt x="209" y="540"/>
                  <a:pt x="209" y="540"/>
                  <a:pt x="208" y="540"/>
                </a:cubicBezTo>
                <a:cubicBezTo>
                  <a:pt x="207" y="540"/>
                  <a:pt x="207" y="541"/>
                  <a:pt x="208" y="542"/>
                </a:cubicBezTo>
                <a:close/>
                <a:moveTo>
                  <a:pt x="198" y="652"/>
                </a:moveTo>
                <a:cubicBezTo>
                  <a:pt x="198" y="653"/>
                  <a:pt x="198" y="654"/>
                  <a:pt x="198" y="654"/>
                </a:cubicBezTo>
                <a:cubicBezTo>
                  <a:pt x="199" y="654"/>
                  <a:pt x="199" y="654"/>
                  <a:pt x="200" y="654"/>
                </a:cubicBezTo>
                <a:cubicBezTo>
                  <a:pt x="200" y="652"/>
                  <a:pt x="199" y="652"/>
                  <a:pt x="198" y="652"/>
                </a:cubicBezTo>
                <a:close/>
                <a:moveTo>
                  <a:pt x="652" y="630"/>
                </a:moveTo>
                <a:cubicBezTo>
                  <a:pt x="653" y="628"/>
                  <a:pt x="651" y="628"/>
                  <a:pt x="650" y="627"/>
                </a:cubicBezTo>
                <a:cubicBezTo>
                  <a:pt x="649" y="629"/>
                  <a:pt x="651" y="629"/>
                  <a:pt x="652" y="630"/>
                </a:cubicBezTo>
                <a:close/>
                <a:moveTo>
                  <a:pt x="676" y="603"/>
                </a:moveTo>
                <a:cubicBezTo>
                  <a:pt x="676" y="603"/>
                  <a:pt x="676" y="604"/>
                  <a:pt x="676" y="604"/>
                </a:cubicBezTo>
                <a:cubicBezTo>
                  <a:pt x="677" y="604"/>
                  <a:pt x="677" y="604"/>
                  <a:pt x="678" y="604"/>
                </a:cubicBezTo>
                <a:cubicBezTo>
                  <a:pt x="678" y="602"/>
                  <a:pt x="677" y="602"/>
                  <a:pt x="676" y="603"/>
                </a:cubicBezTo>
                <a:close/>
                <a:moveTo>
                  <a:pt x="701" y="108"/>
                </a:moveTo>
                <a:cubicBezTo>
                  <a:pt x="700" y="108"/>
                  <a:pt x="700" y="108"/>
                  <a:pt x="699" y="108"/>
                </a:cubicBezTo>
                <a:cubicBezTo>
                  <a:pt x="699" y="109"/>
                  <a:pt x="699" y="109"/>
                  <a:pt x="699" y="110"/>
                </a:cubicBezTo>
                <a:cubicBezTo>
                  <a:pt x="700" y="110"/>
                  <a:pt x="700" y="110"/>
                  <a:pt x="701" y="110"/>
                </a:cubicBezTo>
                <a:cubicBezTo>
                  <a:pt x="701" y="109"/>
                  <a:pt x="701" y="109"/>
                  <a:pt x="701" y="108"/>
                </a:cubicBezTo>
                <a:close/>
                <a:moveTo>
                  <a:pt x="605" y="230"/>
                </a:moveTo>
                <a:cubicBezTo>
                  <a:pt x="605" y="230"/>
                  <a:pt x="605" y="229"/>
                  <a:pt x="604" y="229"/>
                </a:cubicBezTo>
                <a:cubicBezTo>
                  <a:pt x="604" y="230"/>
                  <a:pt x="603" y="230"/>
                  <a:pt x="602" y="230"/>
                </a:cubicBezTo>
                <a:cubicBezTo>
                  <a:pt x="603" y="230"/>
                  <a:pt x="604" y="231"/>
                  <a:pt x="605" y="230"/>
                </a:cubicBezTo>
                <a:close/>
                <a:moveTo>
                  <a:pt x="724" y="845"/>
                </a:moveTo>
                <a:cubicBezTo>
                  <a:pt x="724" y="845"/>
                  <a:pt x="723" y="845"/>
                  <a:pt x="723" y="845"/>
                </a:cubicBezTo>
                <a:cubicBezTo>
                  <a:pt x="723" y="847"/>
                  <a:pt x="723" y="847"/>
                  <a:pt x="724" y="847"/>
                </a:cubicBezTo>
                <a:cubicBezTo>
                  <a:pt x="725" y="846"/>
                  <a:pt x="725" y="846"/>
                  <a:pt x="724" y="845"/>
                </a:cubicBezTo>
                <a:close/>
                <a:moveTo>
                  <a:pt x="765" y="611"/>
                </a:moveTo>
                <a:cubicBezTo>
                  <a:pt x="763" y="611"/>
                  <a:pt x="762" y="611"/>
                  <a:pt x="761" y="611"/>
                </a:cubicBezTo>
                <a:cubicBezTo>
                  <a:pt x="762" y="612"/>
                  <a:pt x="763" y="612"/>
                  <a:pt x="765" y="611"/>
                </a:cubicBezTo>
                <a:close/>
                <a:moveTo>
                  <a:pt x="465" y="720"/>
                </a:moveTo>
                <a:cubicBezTo>
                  <a:pt x="465" y="720"/>
                  <a:pt x="464" y="721"/>
                  <a:pt x="465" y="722"/>
                </a:cubicBezTo>
                <a:cubicBezTo>
                  <a:pt x="466" y="722"/>
                  <a:pt x="466" y="721"/>
                  <a:pt x="467" y="721"/>
                </a:cubicBezTo>
                <a:cubicBezTo>
                  <a:pt x="466" y="720"/>
                  <a:pt x="466" y="719"/>
                  <a:pt x="465" y="720"/>
                </a:cubicBezTo>
                <a:close/>
                <a:moveTo>
                  <a:pt x="640" y="514"/>
                </a:moveTo>
                <a:cubicBezTo>
                  <a:pt x="639" y="513"/>
                  <a:pt x="638" y="515"/>
                  <a:pt x="637" y="515"/>
                </a:cubicBezTo>
                <a:cubicBezTo>
                  <a:pt x="639" y="516"/>
                  <a:pt x="640" y="515"/>
                  <a:pt x="640" y="514"/>
                </a:cubicBezTo>
                <a:close/>
                <a:moveTo>
                  <a:pt x="313" y="624"/>
                </a:moveTo>
                <a:cubicBezTo>
                  <a:pt x="313" y="623"/>
                  <a:pt x="313" y="623"/>
                  <a:pt x="313" y="622"/>
                </a:cubicBezTo>
                <a:cubicBezTo>
                  <a:pt x="312" y="622"/>
                  <a:pt x="312" y="622"/>
                  <a:pt x="311" y="623"/>
                </a:cubicBezTo>
                <a:cubicBezTo>
                  <a:pt x="311" y="623"/>
                  <a:pt x="311" y="623"/>
                  <a:pt x="311" y="624"/>
                </a:cubicBezTo>
                <a:cubicBezTo>
                  <a:pt x="312" y="624"/>
                  <a:pt x="312" y="624"/>
                  <a:pt x="313" y="624"/>
                </a:cubicBezTo>
                <a:close/>
                <a:moveTo>
                  <a:pt x="251" y="623"/>
                </a:moveTo>
                <a:cubicBezTo>
                  <a:pt x="251" y="623"/>
                  <a:pt x="250" y="624"/>
                  <a:pt x="251" y="624"/>
                </a:cubicBezTo>
                <a:cubicBezTo>
                  <a:pt x="252" y="625"/>
                  <a:pt x="253" y="624"/>
                  <a:pt x="253" y="623"/>
                </a:cubicBezTo>
                <a:cubicBezTo>
                  <a:pt x="252" y="622"/>
                  <a:pt x="251" y="622"/>
                  <a:pt x="251" y="623"/>
                </a:cubicBezTo>
                <a:close/>
                <a:moveTo>
                  <a:pt x="598" y="236"/>
                </a:moveTo>
                <a:cubicBezTo>
                  <a:pt x="597" y="237"/>
                  <a:pt x="597" y="237"/>
                  <a:pt x="596" y="238"/>
                </a:cubicBezTo>
                <a:cubicBezTo>
                  <a:pt x="597" y="238"/>
                  <a:pt x="597" y="239"/>
                  <a:pt x="598" y="239"/>
                </a:cubicBezTo>
                <a:cubicBezTo>
                  <a:pt x="598" y="238"/>
                  <a:pt x="598" y="237"/>
                  <a:pt x="598" y="236"/>
                </a:cubicBezTo>
                <a:close/>
                <a:moveTo>
                  <a:pt x="463" y="731"/>
                </a:moveTo>
                <a:cubicBezTo>
                  <a:pt x="464" y="730"/>
                  <a:pt x="465" y="731"/>
                  <a:pt x="466" y="730"/>
                </a:cubicBezTo>
                <a:cubicBezTo>
                  <a:pt x="465" y="730"/>
                  <a:pt x="465" y="730"/>
                  <a:pt x="464" y="729"/>
                </a:cubicBezTo>
                <a:cubicBezTo>
                  <a:pt x="464" y="730"/>
                  <a:pt x="463" y="730"/>
                  <a:pt x="463" y="731"/>
                </a:cubicBezTo>
                <a:close/>
                <a:moveTo>
                  <a:pt x="603" y="734"/>
                </a:moveTo>
                <a:cubicBezTo>
                  <a:pt x="603" y="734"/>
                  <a:pt x="602" y="733"/>
                  <a:pt x="601" y="733"/>
                </a:cubicBezTo>
                <a:cubicBezTo>
                  <a:pt x="601" y="733"/>
                  <a:pt x="601" y="734"/>
                  <a:pt x="600" y="735"/>
                </a:cubicBezTo>
                <a:cubicBezTo>
                  <a:pt x="601" y="735"/>
                  <a:pt x="602" y="735"/>
                  <a:pt x="603" y="734"/>
                </a:cubicBezTo>
                <a:close/>
                <a:moveTo>
                  <a:pt x="444" y="36"/>
                </a:moveTo>
                <a:cubicBezTo>
                  <a:pt x="444" y="36"/>
                  <a:pt x="443" y="36"/>
                  <a:pt x="443" y="36"/>
                </a:cubicBezTo>
                <a:cubicBezTo>
                  <a:pt x="443" y="37"/>
                  <a:pt x="443" y="38"/>
                  <a:pt x="443" y="39"/>
                </a:cubicBezTo>
                <a:cubicBezTo>
                  <a:pt x="444" y="38"/>
                  <a:pt x="444" y="37"/>
                  <a:pt x="444" y="36"/>
                </a:cubicBezTo>
                <a:close/>
                <a:moveTo>
                  <a:pt x="503" y="36"/>
                </a:moveTo>
                <a:cubicBezTo>
                  <a:pt x="503" y="36"/>
                  <a:pt x="504" y="36"/>
                  <a:pt x="504" y="35"/>
                </a:cubicBezTo>
                <a:cubicBezTo>
                  <a:pt x="504" y="34"/>
                  <a:pt x="504" y="34"/>
                  <a:pt x="503" y="34"/>
                </a:cubicBezTo>
                <a:cubicBezTo>
                  <a:pt x="502" y="35"/>
                  <a:pt x="502" y="35"/>
                  <a:pt x="503" y="36"/>
                </a:cubicBezTo>
                <a:close/>
                <a:moveTo>
                  <a:pt x="698" y="590"/>
                </a:moveTo>
                <a:cubicBezTo>
                  <a:pt x="699" y="589"/>
                  <a:pt x="699" y="589"/>
                  <a:pt x="700" y="588"/>
                </a:cubicBezTo>
                <a:cubicBezTo>
                  <a:pt x="698" y="588"/>
                  <a:pt x="698" y="588"/>
                  <a:pt x="698" y="590"/>
                </a:cubicBezTo>
                <a:close/>
                <a:moveTo>
                  <a:pt x="244" y="653"/>
                </a:moveTo>
                <a:cubicBezTo>
                  <a:pt x="244" y="654"/>
                  <a:pt x="244" y="654"/>
                  <a:pt x="244" y="655"/>
                </a:cubicBezTo>
                <a:cubicBezTo>
                  <a:pt x="245" y="655"/>
                  <a:pt x="245" y="655"/>
                  <a:pt x="246" y="655"/>
                </a:cubicBezTo>
                <a:cubicBezTo>
                  <a:pt x="245" y="654"/>
                  <a:pt x="245" y="654"/>
                  <a:pt x="244" y="653"/>
                </a:cubicBezTo>
                <a:close/>
                <a:moveTo>
                  <a:pt x="733" y="566"/>
                </a:moveTo>
                <a:cubicBezTo>
                  <a:pt x="733" y="566"/>
                  <a:pt x="734" y="567"/>
                  <a:pt x="734" y="568"/>
                </a:cubicBezTo>
                <a:cubicBezTo>
                  <a:pt x="734" y="566"/>
                  <a:pt x="734" y="566"/>
                  <a:pt x="733" y="566"/>
                </a:cubicBezTo>
                <a:close/>
                <a:moveTo>
                  <a:pt x="412" y="191"/>
                </a:moveTo>
                <a:cubicBezTo>
                  <a:pt x="412" y="191"/>
                  <a:pt x="412" y="191"/>
                  <a:pt x="410" y="192"/>
                </a:cubicBezTo>
                <a:cubicBezTo>
                  <a:pt x="411" y="192"/>
                  <a:pt x="412" y="193"/>
                  <a:pt x="413" y="193"/>
                </a:cubicBezTo>
                <a:cubicBezTo>
                  <a:pt x="413" y="193"/>
                  <a:pt x="413" y="192"/>
                  <a:pt x="412" y="191"/>
                </a:cubicBezTo>
                <a:close/>
                <a:moveTo>
                  <a:pt x="782" y="689"/>
                </a:moveTo>
                <a:cubicBezTo>
                  <a:pt x="783" y="689"/>
                  <a:pt x="783" y="690"/>
                  <a:pt x="783" y="690"/>
                </a:cubicBezTo>
                <a:cubicBezTo>
                  <a:pt x="783" y="690"/>
                  <a:pt x="784" y="689"/>
                  <a:pt x="784" y="689"/>
                </a:cubicBezTo>
                <a:cubicBezTo>
                  <a:pt x="784" y="688"/>
                  <a:pt x="783" y="688"/>
                  <a:pt x="782" y="689"/>
                </a:cubicBezTo>
                <a:close/>
                <a:moveTo>
                  <a:pt x="651" y="368"/>
                </a:moveTo>
                <a:cubicBezTo>
                  <a:pt x="651" y="369"/>
                  <a:pt x="651" y="369"/>
                  <a:pt x="651" y="370"/>
                </a:cubicBezTo>
                <a:cubicBezTo>
                  <a:pt x="652" y="369"/>
                  <a:pt x="653" y="369"/>
                  <a:pt x="653" y="368"/>
                </a:cubicBezTo>
                <a:cubicBezTo>
                  <a:pt x="652" y="368"/>
                  <a:pt x="652" y="368"/>
                  <a:pt x="651" y="368"/>
                </a:cubicBezTo>
                <a:close/>
                <a:moveTo>
                  <a:pt x="0" y="367"/>
                </a:moveTo>
                <a:cubicBezTo>
                  <a:pt x="1" y="366"/>
                  <a:pt x="1" y="365"/>
                  <a:pt x="2" y="364"/>
                </a:cubicBezTo>
                <a:cubicBezTo>
                  <a:pt x="0" y="364"/>
                  <a:pt x="0" y="364"/>
                  <a:pt x="0" y="367"/>
                </a:cubicBezTo>
                <a:close/>
                <a:moveTo>
                  <a:pt x="719" y="630"/>
                </a:moveTo>
                <a:cubicBezTo>
                  <a:pt x="720" y="630"/>
                  <a:pt x="721" y="630"/>
                  <a:pt x="721" y="629"/>
                </a:cubicBezTo>
                <a:cubicBezTo>
                  <a:pt x="721" y="629"/>
                  <a:pt x="721" y="629"/>
                  <a:pt x="721" y="628"/>
                </a:cubicBezTo>
                <a:cubicBezTo>
                  <a:pt x="720" y="629"/>
                  <a:pt x="720" y="629"/>
                  <a:pt x="719" y="630"/>
                </a:cubicBezTo>
                <a:close/>
                <a:moveTo>
                  <a:pt x="245" y="352"/>
                </a:moveTo>
                <a:cubicBezTo>
                  <a:pt x="244" y="351"/>
                  <a:pt x="244" y="351"/>
                  <a:pt x="243" y="351"/>
                </a:cubicBezTo>
                <a:cubicBezTo>
                  <a:pt x="243" y="351"/>
                  <a:pt x="243" y="352"/>
                  <a:pt x="243" y="353"/>
                </a:cubicBezTo>
                <a:cubicBezTo>
                  <a:pt x="244" y="353"/>
                  <a:pt x="244" y="352"/>
                  <a:pt x="245" y="352"/>
                </a:cubicBezTo>
                <a:close/>
                <a:moveTo>
                  <a:pt x="598" y="343"/>
                </a:moveTo>
                <a:cubicBezTo>
                  <a:pt x="598" y="342"/>
                  <a:pt x="598" y="342"/>
                  <a:pt x="598" y="341"/>
                </a:cubicBezTo>
                <a:cubicBezTo>
                  <a:pt x="597" y="341"/>
                  <a:pt x="597" y="341"/>
                  <a:pt x="597" y="341"/>
                </a:cubicBezTo>
                <a:cubicBezTo>
                  <a:pt x="597" y="342"/>
                  <a:pt x="597" y="342"/>
                  <a:pt x="598" y="343"/>
                </a:cubicBezTo>
                <a:close/>
                <a:moveTo>
                  <a:pt x="380" y="226"/>
                </a:moveTo>
                <a:cubicBezTo>
                  <a:pt x="380" y="226"/>
                  <a:pt x="379" y="226"/>
                  <a:pt x="378" y="226"/>
                </a:cubicBezTo>
                <a:cubicBezTo>
                  <a:pt x="380" y="227"/>
                  <a:pt x="381" y="227"/>
                  <a:pt x="380" y="226"/>
                </a:cubicBezTo>
                <a:close/>
                <a:moveTo>
                  <a:pt x="586" y="131"/>
                </a:moveTo>
                <a:cubicBezTo>
                  <a:pt x="586" y="131"/>
                  <a:pt x="585" y="131"/>
                  <a:pt x="585" y="131"/>
                </a:cubicBezTo>
                <a:cubicBezTo>
                  <a:pt x="586" y="131"/>
                  <a:pt x="586" y="132"/>
                  <a:pt x="587" y="132"/>
                </a:cubicBezTo>
                <a:cubicBezTo>
                  <a:pt x="587" y="132"/>
                  <a:pt x="587" y="131"/>
                  <a:pt x="586" y="131"/>
                </a:cubicBezTo>
                <a:close/>
                <a:moveTo>
                  <a:pt x="505" y="204"/>
                </a:moveTo>
                <a:cubicBezTo>
                  <a:pt x="504" y="205"/>
                  <a:pt x="504" y="206"/>
                  <a:pt x="505" y="207"/>
                </a:cubicBezTo>
                <a:cubicBezTo>
                  <a:pt x="505" y="206"/>
                  <a:pt x="505" y="205"/>
                  <a:pt x="505" y="204"/>
                </a:cubicBezTo>
                <a:close/>
                <a:moveTo>
                  <a:pt x="569" y="179"/>
                </a:moveTo>
                <a:cubicBezTo>
                  <a:pt x="570" y="180"/>
                  <a:pt x="571" y="180"/>
                  <a:pt x="571" y="179"/>
                </a:cubicBezTo>
                <a:cubicBezTo>
                  <a:pt x="571" y="179"/>
                  <a:pt x="571" y="178"/>
                  <a:pt x="571" y="178"/>
                </a:cubicBezTo>
                <a:cubicBezTo>
                  <a:pt x="570" y="178"/>
                  <a:pt x="570" y="179"/>
                  <a:pt x="569" y="179"/>
                </a:cubicBezTo>
                <a:close/>
                <a:moveTo>
                  <a:pt x="343" y="141"/>
                </a:moveTo>
                <a:cubicBezTo>
                  <a:pt x="344" y="139"/>
                  <a:pt x="344" y="139"/>
                  <a:pt x="343" y="138"/>
                </a:cubicBezTo>
                <a:cubicBezTo>
                  <a:pt x="343" y="139"/>
                  <a:pt x="342" y="138"/>
                  <a:pt x="342" y="139"/>
                </a:cubicBezTo>
                <a:cubicBezTo>
                  <a:pt x="342" y="139"/>
                  <a:pt x="343" y="140"/>
                  <a:pt x="343" y="141"/>
                </a:cubicBezTo>
                <a:close/>
                <a:moveTo>
                  <a:pt x="677" y="301"/>
                </a:moveTo>
                <a:cubicBezTo>
                  <a:pt x="676" y="301"/>
                  <a:pt x="676" y="301"/>
                  <a:pt x="675" y="301"/>
                </a:cubicBezTo>
                <a:cubicBezTo>
                  <a:pt x="675" y="301"/>
                  <a:pt x="675" y="302"/>
                  <a:pt x="675" y="302"/>
                </a:cubicBezTo>
                <a:cubicBezTo>
                  <a:pt x="676" y="302"/>
                  <a:pt x="676" y="302"/>
                  <a:pt x="677" y="301"/>
                </a:cubicBezTo>
                <a:close/>
                <a:moveTo>
                  <a:pt x="741" y="594"/>
                </a:moveTo>
                <a:cubicBezTo>
                  <a:pt x="742" y="595"/>
                  <a:pt x="743" y="595"/>
                  <a:pt x="744" y="594"/>
                </a:cubicBezTo>
                <a:cubicBezTo>
                  <a:pt x="743" y="594"/>
                  <a:pt x="742" y="593"/>
                  <a:pt x="741" y="594"/>
                </a:cubicBezTo>
                <a:close/>
                <a:moveTo>
                  <a:pt x="85" y="698"/>
                </a:moveTo>
                <a:cubicBezTo>
                  <a:pt x="85" y="698"/>
                  <a:pt x="86" y="697"/>
                  <a:pt x="87" y="697"/>
                </a:cubicBezTo>
                <a:cubicBezTo>
                  <a:pt x="84" y="696"/>
                  <a:pt x="85" y="697"/>
                  <a:pt x="85" y="698"/>
                </a:cubicBezTo>
                <a:close/>
                <a:moveTo>
                  <a:pt x="568" y="689"/>
                </a:moveTo>
                <a:cubicBezTo>
                  <a:pt x="567" y="689"/>
                  <a:pt x="567" y="690"/>
                  <a:pt x="568" y="690"/>
                </a:cubicBezTo>
                <a:cubicBezTo>
                  <a:pt x="569" y="690"/>
                  <a:pt x="569" y="690"/>
                  <a:pt x="569" y="689"/>
                </a:cubicBezTo>
                <a:cubicBezTo>
                  <a:pt x="569" y="689"/>
                  <a:pt x="568" y="689"/>
                  <a:pt x="568" y="689"/>
                </a:cubicBezTo>
                <a:close/>
                <a:moveTo>
                  <a:pt x="432" y="232"/>
                </a:moveTo>
                <a:cubicBezTo>
                  <a:pt x="433" y="231"/>
                  <a:pt x="433" y="230"/>
                  <a:pt x="433" y="230"/>
                </a:cubicBezTo>
                <a:cubicBezTo>
                  <a:pt x="432" y="230"/>
                  <a:pt x="432" y="230"/>
                  <a:pt x="432" y="230"/>
                </a:cubicBezTo>
                <a:cubicBezTo>
                  <a:pt x="432" y="230"/>
                  <a:pt x="432" y="231"/>
                  <a:pt x="432" y="232"/>
                </a:cubicBezTo>
                <a:close/>
                <a:moveTo>
                  <a:pt x="743" y="618"/>
                </a:moveTo>
                <a:cubicBezTo>
                  <a:pt x="742" y="617"/>
                  <a:pt x="741" y="617"/>
                  <a:pt x="740" y="618"/>
                </a:cubicBezTo>
                <a:cubicBezTo>
                  <a:pt x="741" y="618"/>
                  <a:pt x="742" y="619"/>
                  <a:pt x="743" y="618"/>
                </a:cubicBezTo>
                <a:close/>
                <a:moveTo>
                  <a:pt x="494" y="59"/>
                </a:moveTo>
                <a:cubicBezTo>
                  <a:pt x="495" y="58"/>
                  <a:pt x="495" y="57"/>
                  <a:pt x="494" y="57"/>
                </a:cubicBezTo>
                <a:cubicBezTo>
                  <a:pt x="494" y="57"/>
                  <a:pt x="493" y="57"/>
                  <a:pt x="493" y="57"/>
                </a:cubicBezTo>
                <a:cubicBezTo>
                  <a:pt x="493" y="58"/>
                  <a:pt x="494" y="58"/>
                  <a:pt x="494" y="59"/>
                </a:cubicBezTo>
                <a:close/>
                <a:moveTo>
                  <a:pt x="509" y="181"/>
                </a:moveTo>
                <a:cubicBezTo>
                  <a:pt x="510" y="180"/>
                  <a:pt x="510" y="179"/>
                  <a:pt x="509" y="178"/>
                </a:cubicBezTo>
                <a:cubicBezTo>
                  <a:pt x="509" y="179"/>
                  <a:pt x="509" y="180"/>
                  <a:pt x="509" y="181"/>
                </a:cubicBezTo>
                <a:close/>
                <a:moveTo>
                  <a:pt x="267" y="486"/>
                </a:moveTo>
                <a:cubicBezTo>
                  <a:pt x="268" y="486"/>
                  <a:pt x="269" y="486"/>
                  <a:pt x="270" y="486"/>
                </a:cubicBezTo>
                <a:cubicBezTo>
                  <a:pt x="269" y="485"/>
                  <a:pt x="268" y="485"/>
                  <a:pt x="267" y="486"/>
                </a:cubicBezTo>
                <a:close/>
                <a:moveTo>
                  <a:pt x="710" y="485"/>
                </a:moveTo>
                <a:cubicBezTo>
                  <a:pt x="709" y="484"/>
                  <a:pt x="708" y="484"/>
                  <a:pt x="707" y="485"/>
                </a:cubicBezTo>
                <a:cubicBezTo>
                  <a:pt x="708" y="485"/>
                  <a:pt x="709" y="485"/>
                  <a:pt x="710" y="485"/>
                </a:cubicBezTo>
                <a:close/>
                <a:moveTo>
                  <a:pt x="725" y="468"/>
                </a:moveTo>
                <a:cubicBezTo>
                  <a:pt x="725" y="468"/>
                  <a:pt x="725" y="469"/>
                  <a:pt x="726" y="470"/>
                </a:cubicBezTo>
                <a:cubicBezTo>
                  <a:pt x="726" y="469"/>
                  <a:pt x="726" y="469"/>
                  <a:pt x="726" y="468"/>
                </a:cubicBezTo>
                <a:cubicBezTo>
                  <a:pt x="725" y="468"/>
                  <a:pt x="725" y="468"/>
                  <a:pt x="725" y="468"/>
                </a:cubicBezTo>
                <a:close/>
                <a:moveTo>
                  <a:pt x="611" y="327"/>
                </a:moveTo>
                <a:cubicBezTo>
                  <a:pt x="612" y="328"/>
                  <a:pt x="613" y="328"/>
                  <a:pt x="613" y="327"/>
                </a:cubicBezTo>
                <a:cubicBezTo>
                  <a:pt x="613" y="327"/>
                  <a:pt x="613" y="326"/>
                  <a:pt x="613" y="326"/>
                </a:cubicBezTo>
                <a:cubicBezTo>
                  <a:pt x="613" y="327"/>
                  <a:pt x="612" y="327"/>
                  <a:pt x="611" y="327"/>
                </a:cubicBezTo>
                <a:close/>
                <a:moveTo>
                  <a:pt x="841" y="605"/>
                </a:moveTo>
                <a:cubicBezTo>
                  <a:pt x="840" y="604"/>
                  <a:pt x="839" y="604"/>
                  <a:pt x="838" y="605"/>
                </a:cubicBezTo>
                <a:cubicBezTo>
                  <a:pt x="839" y="605"/>
                  <a:pt x="840" y="605"/>
                  <a:pt x="841" y="605"/>
                </a:cubicBezTo>
                <a:close/>
                <a:moveTo>
                  <a:pt x="86" y="660"/>
                </a:moveTo>
                <a:cubicBezTo>
                  <a:pt x="87" y="659"/>
                  <a:pt x="87" y="659"/>
                  <a:pt x="86" y="658"/>
                </a:cubicBezTo>
                <a:cubicBezTo>
                  <a:pt x="86" y="658"/>
                  <a:pt x="85" y="658"/>
                  <a:pt x="85" y="658"/>
                </a:cubicBezTo>
                <a:cubicBezTo>
                  <a:pt x="85" y="658"/>
                  <a:pt x="86" y="659"/>
                  <a:pt x="86" y="660"/>
                </a:cubicBezTo>
                <a:close/>
                <a:moveTo>
                  <a:pt x="678" y="540"/>
                </a:moveTo>
                <a:cubicBezTo>
                  <a:pt x="679" y="539"/>
                  <a:pt x="679" y="539"/>
                  <a:pt x="680" y="538"/>
                </a:cubicBezTo>
                <a:cubicBezTo>
                  <a:pt x="679" y="538"/>
                  <a:pt x="679" y="538"/>
                  <a:pt x="678" y="538"/>
                </a:cubicBezTo>
                <a:cubicBezTo>
                  <a:pt x="678" y="539"/>
                  <a:pt x="678" y="539"/>
                  <a:pt x="678" y="540"/>
                </a:cubicBezTo>
                <a:close/>
                <a:moveTo>
                  <a:pt x="537" y="267"/>
                </a:moveTo>
                <a:cubicBezTo>
                  <a:pt x="538" y="266"/>
                  <a:pt x="538" y="266"/>
                  <a:pt x="537" y="265"/>
                </a:cubicBezTo>
                <a:cubicBezTo>
                  <a:pt x="537" y="265"/>
                  <a:pt x="537" y="265"/>
                  <a:pt x="536" y="265"/>
                </a:cubicBezTo>
                <a:cubicBezTo>
                  <a:pt x="537" y="266"/>
                  <a:pt x="537" y="267"/>
                  <a:pt x="537" y="267"/>
                </a:cubicBezTo>
                <a:close/>
                <a:moveTo>
                  <a:pt x="448" y="239"/>
                </a:moveTo>
                <a:cubicBezTo>
                  <a:pt x="449" y="239"/>
                  <a:pt x="449" y="238"/>
                  <a:pt x="450" y="237"/>
                </a:cubicBezTo>
                <a:cubicBezTo>
                  <a:pt x="449" y="237"/>
                  <a:pt x="448" y="237"/>
                  <a:pt x="447" y="237"/>
                </a:cubicBezTo>
                <a:cubicBezTo>
                  <a:pt x="447" y="238"/>
                  <a:pt x="448" y="239"/>
                  <a:pt x="448" y="239"/>
                </a:cubicBezTo>
                <a:close/>
                <a:moveTo>
                  <a:pt x="444" y="195"/>
                </a:moveTo>
                <a:cubicBezTo>
                  <a:pt x="444" y="196"/>
                  <a:pt x="443" y="196"/>
                  <a:pt x="442" y="197"/>
                </a:cubicBezTo>
                <a:cubicBezTo>
                  <a:pt x="445" y="198"/>
                  <a:pt x="445" y="196"/>
                  <a:pt x="444" y="195"/>
                </a:cubicBezTo>
                <a:close/>
                <a:moveTo>
                  <a:pt x="728" y="603"/>
                </a:moveTo>
                <a:cubicBezTo>
                  <a:pt x="729" y="602"/>
                  <a:pt x="729" y="602"/>
                  <a:pt x="728" y="601"/>
                </a:cubicBezTo>
                <a:cubicBezTo>
                  <a:pt x="728" y="601"/>
                  <a:pt x="727" y="601"/>
                  <a:pt x="727" y="601"/>
                </a:cubicBezTo>
                <a:cubicBezTo>
                  <a:pt x="727" y="602"/>
                  <a:pt x="728" y="603"/>
                  <a:pt x="728" y="603"/>
                </a:cubicBezTo>
                <a:close/>
                <a:moveTo>
                  <a:pt x="239" y="422"/>
                </a:moveTo>
                <a:cubicBezTo>
                  <a:pt x="240" y="421"/>
                  <a:pt x="241" y="422"/>
                  <a:pt x="242" y="421"/>
                </a:cubicBezTo>
                <a:cubicBezTo>
                  <a:pt x="241" y="421"/>
                  <a:pt x="240" y="420"/>
                  <a:pt x="239" y="422"/>
                </a:cubicBezTo>
                <a:close/>
                <a:moveTo>
                  <a:pt x="567" y="895"/>
                </a:moveTo>
                <a:cubicBezTo>
                  <a:pt x="566" y="895"/>
                  <a:pt x="565" y="895"/>
                  <a:pt x="565" y="896"/>
                </a:cubicBezTo>
                <a:cubicBezTo>
                  <a:pt x="565" y="896"/>
                  <a:pt x="565" y="896"/>
                  <a:pt x="565" y="897"/>
                </a:cubicBezTo>
                <a:cubicBezTo>
                  <a:pt x="566" y="896"/>
                  <a:pt x="566" y="896"/>
                  <a:pt x="567" y="895"/>
                </a:cubicBezTo>
                <a:close/>
                <a:moveTo>
                  <a:pt x="625" y="599"/>
                </a:moveTo>
                <a:cubicBezTo>
                  <a:pt x="625" y="600"/>
                  <a:pt x="626" y="601"/>
                  <a:pt x="627" y="601"/>
                </a:cubicBezTo>
                <a:cubicBezTo>
                  <a:pt x="627" y="600"/>
                  <a:pt x="627" y="600"/>
                  <a:pt x="627" y="599"/>
                </a:cubicBezTo>
                <a:cubicBezTo>
                  <a:pt x="626" y="599"/>
                  <a:pt x="626" y="599"/>
                  <a:pt x="625" y="599"/>
                </a:cubicBezTo>
                <a:close/>
                <a:moveTo>
                  <a:pt x="376" y="177"/>
                </a:moveTo>
                <a:cubicBezTo>
                  <a:pt x="376" y="177"/>
                  <a:pt x="375" y="177"/>
                  <a:pt x="375" y="178"/>
                </a:cubicBezTo>
                <a:cubicBezTo>
                  <a:pt x="375" y="177"/>
                  <a:pt x="376" y="179"/>
                  <a:pt x="376" y="177"/>
                </a:cubicBezTo>
                <a:close/>
                <a:moveTo>
                  <a:pt x="387" y="174"/>
                </a:moveTo>
                <a:cubicBezTo>
                  <a:pt x="387" y="175"/>
                  <a:pt x="387" y="175"/>
                  <a:pt x="388" y="176"/>
                </a:cubicBezTo>
                <a:cubicBezTo>
                  <a:pt x="387" y="175"/>
                  <a:pt x="389" y="174"/>
                  <a:pt x="387" y="174"/>
                </a:cubicBezTo>
                <a:close/>
                <a:moveTo>
                  <a:pt x="446" y="685"/>
                </a:moveTo>
                <a:cubicBezTo>
                  <a:pt x="446" y="685"/>
                  <a:pt x="447" y="685"/>
                  <a:pt x="447" y="684"/>
                </a:cubicBezTo>
                <a:cubicBezTo>
                  <a:pt x="447" y="684"/>
                  <a:pt x="446" y="683"/>
                  <a:pt x="446" y="685"/>
                </a:cubicBezTo>
                <a:close/>
                <a:moveTo>
                  <a:pt x="387" y="686"/>
                </a:moveTo>
                <a:cubicBezTo>
                  <a:pt x="387" y="686"/>
                  <a:pt x="387" y="687"/>
                  <a:pt x="387" y="688"/>
                </a:cubicBezTo>
                <a:cubicBezTo>
                  <a:pt x="388" y="687"/>
                  <a:pt x="388" y="686"/>
                  <a:pt x="387" y="686"/>
                </a:cubicBezTo>
                <a:close/>
                <a:moveTo>
                  <a:pt x="712" y="514"/>
                </a:moveTo>
                <a:cubicBezTo>
                  <a:pt x="712" y="514"/>
                  <a:pt x="711" y="514"/>
                  <a:pt x="710" y="514"/>
                </a:cubicBezTo>
                <a:cubicBezTo>
                  <a:pt x="711" y="515"/>
                  <a:pt x="712" y="515"/>
                  <a:pt x="712" y="514"/>
                </a:cubicBezTo>
                <a:close/>
                <a:moveTo>
                  <a:pt x="269" y="645"/>
                </a:moveTo>
                <a:cubicBezTo>
                  <a:pt x="268" y="644"/>
                  <a:pt x="268" y="644"/>
                  <a:pt x="267" y="645"/>
                </a:cubicBezTo>
                <a:cubicBezTo>
                  <a:pt x="268" y="646"/>
                  <a:pt x="268" y="646"/>
                  <a:pt x="269" y="645"/>
                </a:cubicBezTo>
                <a:close/>
                <a:moveTo>
                  <a:pt x="571" y="688"/>
                </a:moveTo>
                <a:cubicBezTo>
                  <a:pt x="571" y="687"/>
                  <a:pt x="570" y="687"/>
                  <a:pt x="569" y="689"/>
                </a:cubicBezTo>
                <a:cubicBezTo>
                  <a:pt x="570" y="688"/>
                  <a:pt x="571" y="689"/>
                  <a:pt x="571" y="688"/>
                </a:cubicBezTo>
                <a:close/>
                <a:moveTo>
                  <a:pt x="216" y="690"/>
                </a:moveTo>
                <a:cubicBezTo>
                  <a:pt x="216" y="690"/>
                  <a:pt x="216" y="689"/>
                  <a:pt x="216" y="689"/>
                </a:cubicBezTo>
                <a:cubicBezTo>
                  <a:pt x="215" y="689"/>
                  <a:pt x="215" y="690"/>
                  <a:pt x="216" y="690"/>
                </a:cubicBezTo>
                <a:close/>
                <a:moveTo>
                  <a:pt x="227" y="643"/>
                </a:moveTo>
                <a:cubicBezTo>
                  <a:pt x="226" y="642"/>
                  <a:pt x="225" y="642"/>
                  <a:pt x="225" y="643"/>
                </a:cubicBezTo>
                <a:cubicBezTo>
                  <a:pt x="226" y="644"/>
                  <a:pt x="226" y="644"/>
                  <a:pt x="227" y="643"/>
                </a:cubicBezTo>
                <a:close/>
                <a:moveTo>
                  <a:pt x="396" y="225"/>
                </a:moveTo>
                <a:cubicBezTo>
                  <a:pt x="396" y="225"/>
                  <a:pt x="395" y="224"/>
                  <a:pt x="395" y="225"/>
                </a:cubicBezTo>
                <a:cubicBezTo>
                  <a:pt x="395" y="226"/>
                  <a:pt x="396" y="226"/>
                  <a:pt x="397" y="225"/>
                </a:cubicBezTo>
                <a:cubicBezTo>
                  <a:pt x="396" y="225"/>
                  <a:pt x="396" y="225"/>
                  <a:pt x="396" y="225"/>
                </a:cubicBezTo>
                <a:close/>
                <a:moveTo>
                  <a:pt x="406" y="668"/>
                </a:moveTo>
                <a:cubicBezTo>
                  <a:pt x="406" y="668"/>
                  <a:pt x="406" y="667"/>
                  <a:pt x="405" y="666"/>
                </a:cubicBezTo>
                <a:cubicBezTo>
                  <a:pt x="405" y="667"/>
                  <a:pt x="405" y="668"/>
                  <a:pt x="406" y="668"/>
                </a:cubicBezTo>
                <a:close/>
                <a:moveTo>
                  <a:pt x="408" y="118"/>
                </a:moveTo>
                <a:cubicBezTo>
                  <a:pt x="407" y="119"/>
                  <a:pt x="407" y="120"/>
                  <a:pt x="408" y="120"/>
                </a:cubicBezTo>
                <a:cubicBezTo>
                  <a:pt x="408" y="120"/>
                  <a:pt x="408" y="119"/>
                  <a:pt x="408" y="118"/>
                </a:cubicBezTo>
                <a:close/>
                <a:moveTo>
                  <a:pt x="381" y="110"/>
                </a:moveTo>
                <a:cubicBezTo>
                  <a:pt x="381" y="109"/>
                  <a:pt x="380" y="109"/>
                  <a:pt x="379" y="110"/>
                </a:cubicBezTo>
                <a:cubicBezTo>
                  <a:pt x="380" y="111"/>
                  <a:pt x="381" y="111"/>
                  <a:pt x="381" y="110"/>
                </a:cubicBezTo>
                <a:close/>
                <a:moveTo>
                  <a:pt x="216" y="405"/>
                </a:moveTo>
                <a:cubicBezTo>
                  <a:pt x="216" y="405"/>
                  <a:pt x="216" y="406"/>
                  <a:pt x="217" y="406"/>
                </a:cubicBezTo>
                <a:cubicBezTo>
                  <a:pt x="217" y="406"/>
                  <a:pt x="217" y="405"/>
                  <a:pt x="216" y="405"/>
                </a:cubicBezTo>
                <a:close/>
                <a:moveTo>
                  <a:pt x="636" y="625"/>
                </a:moveTo>
                <a:cubicBezTo>
                  <a:pt x="636" y="625"/>
                  <a:pt x="637" y="625"/>
                  <a:pt x="638" y="625"/>
                </a:cubicBezTo>
                <a:cubicBezTo>
                  <a:pt x="637" y="624"/>
                  <a:pt x="636" y="624"/>
                  <a:pt x="636" y="625"/>
                </a:cubicBezTo>
                <a:close/>
                <a:moveTo>
                  <a:pt x="447" y="100"/>
                </a:moveTo>
                <a:cubicBezTo>
                  <a:pt x="447" y="100"/>
                  <a:pt x="446" y="100"/>
                  <a:pt x="446" y="101"/>
                </a:cubicBezTo>
                <a:cubicBezTo>
                  <a:pt x="446" y="101"/>
                  <a:pt x="447" y="102"/>
                  <a:pt x="447" y="100"/>
                </a:cubicBezTo>
                <a:close/>
                <a:moveTo>
                  <a:pt x="53" y="386"/>
                </a:moveTo>
                <a:cubicBezTo>
                  <a:pt x="53" y="385"/>
                  <a:pt x="53" y="385"/>
                  <a:pt x="52" y="384"/>
                </a:cubicBezTo>
                <a:cubicBezTo>
                  <a:pt x="52" y="385"/>
                  <a:pt x="51" y="386"/>
                  <a:pt x="53" y="386"/>
                </a:cubicBezTo>
                <a:close/>
                <a:moveTo>
                  <a:pt x="423" y="234"/>
                </a:moveTo>
                <a:cubicBezTo>
                  <a:pt x="423" y="233"/>
                  <a:pt x="422" y="233"/>
                  <a:pt x="421" y="234"/>
                </a:cubicBezTo>
                <a:cubicBezTo>
                  <a:pt x="422" y="235"/>
                  <a:pt x="423" y="235"/>
                  <a:pt x="423" y="234"/>
                </a:cubicBezTo>
                <a:close/>
                <a:moveTo>
                  <a:pt x="646" y="372"/>
                </a:moveTo>
                <a:cubicBezTo>
                  <a:pt x="645" y="372"/>
                  <a:pt x="645" y="372"/>
                  <a:pt x="644" y="372"/>
                </a:cubicBezTo>
                <a:cubicBezTo>
                  <a:pt x="645" y="373"/>
                  <a:pt x="646" y="373"/>
                  <a:pt x="646" y="372"/>
                </a:cubicBezTo>
                <a:close/>
                <a:moveTo>
                  <a:pt x="624" y="584"/>
                </a:moveTo>
                <a:cubicBezTo>
                  <a:pt x="625" y="584"/>
                  <a:pt x="625" y="584"/>
                  <a:pt x="626" y="583"/>
                </a:cubicBezTo>
                <a:cubicBezTo>
                  <a:pt x="625" y="583"/>
                  <a:pt x="625" y="583"/>
                  <a:pt x="624" y="584"/>
                </a:cubicBezTo>
                <a:close/>
                <a:moveTo>
                  <a:pt x="694" y="527"/>
                </a:moveTo>
                <a:cubicBezTo>
                  <a:pt x="694" y="527"/>
                  <a:pt x="694" y="526"/>
                  <a:pt x="694" y="525"/>
                </a:cubicBezTo>
                <a:cubicBezTo>
                  <a:pt x="693" y="526"/>
                  <a:pt x="693" y="527"/>
                  <a:pt x="694" y="527"/>
                </a:cubicBezTo>
                <a:close/>
                <a:moveTo>
                  <a:pt x="642" y="214"/>
                </a:moveTo>
                <a:cubicBezTo>
                  <a:pt x="642" y="213"/>
                  <a:pt x="641" y="213"/>
                  <a:pt x="640" y="214"/>
                </a:cubicBezTo>
                <a:cubicBezTo>
                  <a:pt x="641" y="214"/>
                  <a:pt x="642" y="215"/>
                  <a:pt x="642" y="214"/>
                </a:cubicBezTo>
                <a:close/>
                <a:moveTo>
                  <a:pt x="689" y="508"/>
                </a:moveTo>
                <a:cubicBezTo>
                  <a:pt x="690" y="508"/>
                  <a:pt x="691" y="508"/>
                  <a:pt x="691" y="508"/>
                </a:cubicBezTo>
                <a:cubicBezTo>
                  <a:pt x="691" y="507"/>
                  <a:pt x="690" y="507"/>
                  <a:pt x="689" y="508"/>
                </a:cubicBezTo>
                <a:close/>
                <a:moveTo>
                  <a:pt x="686" y="615"/>
                </a:moveTo>
                <a:cubicBezTo>
                  <a:pt x="685" y="615"/>
                  <a:pt x="685" y="616"/>
                  <a:pt x="686" y="617"/>
                </a:cubicBezTo>
                <a:cubicBezTo>
                  <a:pt x="687" y="616"/>
                  <a:pt x="687" y="615"/>
                  <a:pt x="686" y="615"/>
                </a:cubicBezTo>
                <a:close/>
                <a:moveTo>
                  <a:pt x="502" y="42"/>
                </a:moveTo>
                <a:cubicBezTo>
                  <a:pt x="502" y="42"/>
                  <a:pt x="502" y="43"/>
                  <a:pt x="503" y="43"/>
                </a:cubicBezTo>
                <a:cubicBezTo>
                  <a:pt x="503" y="43"/>
                  <a:pt x="504" y="42"/>
                  <a:pt x="502" y="42"/>
                </a:cubicBezTo>
                <a:close/>
                <a:moveTo>
                  <a:pt x="214" y="414"/>
                </a:moveTo>
                <a:cubicBezTo>
                  <a:pt x="213" y="414"/>
                  <a:pt x="213" y="414"/>
                  <a:pt x="212" y="415"/>
                </a:cubicBezTo>
                <a:cubicBezTo>
                  <a:pt x="213" y="415"/>
                  <a:pt x="214" y="415"/>
                  <a:pt x="214" y="414"/>
                </a:cubicBezTo>
                <a:close/>
                <a:moveTo>
                  <a:pt x="806" y="588"/>
                </a:moveTo>
                <a:cubicBezTo>
                  <a:pt x="806" y="589"/>
                  <a:pt x="807" y="589"/>
                  <a:pt x="808" y="588"/>
                </a:cubicBezTo>
                <a:cubicBezTo>
                  <a:pt x="807" y="588"/>
                  <a:pt x="806" y="587"/>
                  <a:pt x="806" y="588"/>
                </a:cubicBezTo>
                <a:close/>
                <a:moveTo>
                  <a:pt x="479" y="722"/>
                </a:moveTo>
                <a:cubicBezTo>
                  <a:pt x="480" y="722"/>
                  <a:pt x="480" y="722"/>
                  <a:pt x="482" y="721"/>
                </a:cubicBezTo>
                <a:cubicBezTo>
                  <a:pt x="480" y="721"/>
                  <a:pt x="480" y="721"/>
                  <a:pt x="479" y="722"/>
                </a:cubicBezTo>
                <a:close/>
                <a:moveTo>
                  <a:pt x="527" y="695"/>
                </a:moveTo>
                <a:cubicBezTo>
                  <a:pt x="526" y="694"/>
                  <a:pt x="526" y="694"/>
                  <a:pt x="525" y="695"/>
                </a:cubicBezTo>
                <a:cubicBezTo>
                  <a:pt x="526" y="696"/>
                  <a:pt x="526" y="696"/>
                  <a:pt x="527" y="695"/>
                </a:cubicBezTo>
                <a:close/>
                <a:moveTo>
                  <a:pt x="677" y="778"/>
                </a:moveTo>
                <a:cubicBezTo>
                  <a:pt x="676" y="778"/>
                  <a:pt x="676" y="778"/>
                  <a:pt x="675" y="778"/>
                </a:cubicBezTo>
                <a:cubicBezTo>
                  <a:pt x="676" y="779"/>
                  <a:pt x="676" y="779"/>
                  <a:pt x="677" y="778"/>
                </a:cubicBezTo>
                <a:close/>
                <a:moveTo>
                  <a:pt x="762" y="530"/>
                </a:moveTo>
                <a:cubicBezTo>
                  <a:pt x="763" y="530"/>
                  <a:pt x="764" y="530"/>
                  <a:pt x="764" y="530"/>
                </a:cubicBezTo>
                <a:cubicBezTo>
                  <a:pt x="764" y="529"/>
                  <a:pt x="763" y="529"/>
                  <a:pt x="762" y="530"/>
                </a:cubicBezTo>
                <a:close/>
                <a:moveTo>
                  <a:pt x="524" y="42"/>
                </a:moveTo>
                <a:cubicBezTo>
                  <a:pt x="524" y="42"/>
                  <a:pt x="524" y="41"/>
                  <a:pt x="524" y="41"/>
                </a:cubicBezTo>
                <a:cubicBezTo>
                  <a:pt x="524" y="41"/>
                  <a:pt x="523" y="42"/>
                  <a:pt x="524" y="42"/>
                </a:cubicBezTo>
                <a:close/>
                <a:moveTo>
                  <a:pt x="530" y="38"/>
                </a:moveTo>
                <a:cubicBezTo>
                  <a:pt x="529" y="38"/>
                  <a:pt x="529" y="37"/>
                  <a:pt x="528" y="38"/>
                </a:cubicBezTo>
                <a:cubicBezTo>
                  <a:pt x="529" y="39"/>
                  <a:pt x="530" y="39"/>
                  <a:pt x="530" y="38"/>
                </a:cubicBezTo>
                <a:close/>
                <a:moveTo>
                  <a:pt x="617" y="738"/>
                </a:moveTo>
                <a:cubicBezTo>
                  <a:pt x="617" y="737"/>
                  <a:pt x="616" y="737"/>
                  <a:pt x="615" y="738"/>
                </a:cubicBezTo>
                <a:cubicBezTo>
                  <a:pt x="616" y="739"/>
                  <a:pt x="617" y="739"/>
                  <a:pt x="617" y="738"/>
                </a:cubicBezTo>
                <a:close/>
                <a:moveTo>
                  <a:pt x="717" y="439"/>
                </a:moveTo>
                <a:cubicBezTo>
                  <a:pt x="717" y="439"/>
                  <a:pt x="716" y="439"/>
                  <a:pt x="715" y="439"/>
                </a:cubicBezTo>
                <a:cubicBezTo>
                  <a:pt x="716" y="440"/>
                  <a:pt x="717" y="440"/>
                  <a:pt x="717" y="439"/>
                </a:cubicBezTo>
                <a:close/>
                <a:moveTo>
                  <a:pt x="155" y="437"/>
                </a:moveTo>
                <a:cubicBezTo>
                  <a:pt x="156" y="436"/>
                  <a:pt x="156" y="436"/>
                  <a:pt x="155" y="435"/>
                </a:cubicBezTo>
                <a:cubicBezTo>
                  <a:pt x="154" y="436"/>
                  <a:pt x="154" y="436"/>
                  <a:pt x="155" y="437"/>
                </a:cubicBezTo>
                <a:close/>
                <a:moveTo>
                  <a:pt x="146" y="297"/>
                </a:moveTo>
                <a:cubicBezTo>
                  <a:pt x="147" y="297"/>
                  <a:pt x="147" y="297"/>
                  <a:pt x="148" y="296"/>
                </a:cubicBezTo>
                <a:cubicBezTo>
                  <a:pt x="147" y="296"/>
                  <a:pt x="146" y="295"/>
                  <a:pt x="146" y="297"/>
                </a:cubicBezTo>
                <a:close/>
                <a:moveTo>
                  <a:pt x="571" y="795"/>
                </a:moveTo>
                <a:cubicBezTo>
                  <a:pt x="571" y="794"/>
                  <a:pt x="570" y="794"/>
                  <a:pt x="569" y="795"/>
                </a:cubicBezTo>
                <a:cubicBezTo>
                  <a:pt x="570" y="795"/>
                  <a:pt x="571" y="795"/>
                  <a:pt x="571" y="795"/>
                </a:cubicBezTo>
                <a:close/>
                <a:moveTo>
                  <a:pt x="629" y="796"/>
                </a:moveTo>
                <a:cubicBezTo>
                  <a:pt x="629" y="797"/>
                  <a:pt x="629" y="797"/>
                  <a:pt x="629" y="798"/>
                </a:cubicBezTo>
                <a:cubicBezTo>
                  <a:pt x="630" y="797"/>
                  <a:pt x="630" y="797"/>
                  <a:pt x="629" y="796"/>
                </a:cubicBezTo>
                <a:close/>
                <a:moveTo>
                  <a:pt x="255" y="428"/>
                </a:moveTo>
                <a:cubicBezTo>
                  <a:pt x="254" y="428"/>
                  <a:pt x="254" y="429"/>
                  <a:pt x="255" y="429"/>
                </a:cubicBezTo>
                <a:cubicBezTo>
                  <a:pt x="256" y="429"/>
                  <a:pt x="256" y="428"/>
                  <a:pt x="255" y="428"/>
                </a:cubicBezTo>
                <a:close/>
                <a:moveTo>
                  <a:pt x="556" y="294"/>
                </a:moveTo>
                <a:cubicBezTo>
                  <a:pt x="557" y="294"/>
                  <a:pt x="557" y="294"/>
                  <a:pt x="558" y="294"/>
                </a:cubicBezTo>
                <a:cubicBezTo>
                  <a:pt x="557" y="293"/>
                  <a:pt x="556" y="293"/>
                  <a:pt x="556" y="294"/>
                </a:cubicBezTo>
                <a:close/>
                <a:moveTo>
                  <a:pt x="603" y="809"/>
                </a:moveTo>
                <a:cubicBezTo>
                  <a:pt x="603" y="809"/>
                  <a:pt x="603" y="810"/>
                  <a:pt x="603" y="811"/>
                </a:cubicBezTo>
                <a:cubicBezTo>
                  <a:pt x="604" y="810"/>
                  <a:pt x="604" y="809"/>
                  <a:pt x="603" y="809"/>
                </a:cubicBezTo>
                <a:close/>
                <a:moveTo>
                  <a:pt x="369" y="222"/>
                </a:moveTo>
                <a:cubicBezTo>
                  <a:pt x="369" y="223"/>
                  <a:pt x="369" y="223"/>
                  <a:pt x="369" y="224"/>
                </a:cubicBezTo>
                <a:cubicBezTo>
                  <a:pt x="370" y="223"/>
                  <a:pt x="370" y="223"/>
                  <a:pt x="369" y="222"/>
                </a:cubicBezTo>
                <a:close/>
                <a:moveTo>
                  <a:pt x="522" y="676"/>
                </a:moveTo>
                <a:cubicBezTo>
                  <a:pt x="522" y="675"/>
                  <a:pt x="521" y="675"/>
                  <a:pt x="520" y="676"/>
                </a:cubicBezTo>
                <a:cubicBezTo>
                  <a:pt x="521" y="676"/>
                  <a:pt x="522" y="676"/>
                  <a:pt x="522" y="676"/>
                </a:cubicBezTo>
                <a:close/>
                <a:moveTo>
                  <a:pt x="598" y="267"/>
                </a:moveTo>
                <a:cubicBezTo>
                  <a:pt x="598" y="266"/>
                  <a:pt x="598" y="266"/>
                  <a:pt x="598" y="265"/>
                </a:cubicBezTo>
                <a:cubicBezTo>
                  <a:pt x="597" y="266"/>
                  <a:pt x="597" y="266"/>
                  <a:pt x="598" y="267"/>
                </a:cubicBezTo>
                <a:close/>
                <a:moveTo>
                  <a:pt x="524" y="676"/>
                </a:moveTo>
                <a:cubicBezTo>
                  <a:pt x="525" y="676"/>
                  <a:pt x="526" y="676"/>
                  <a:pt x="527" y="675"/>
                </a:cubicBezTo>
                <a:cubicBezTo>
                  <a:pt x="526" y="675"/>
                  <a:pt x="525" y="675"/>
                  <a:pt x="524" y="676"/>
                </a:cubicBezTo>
                <a:close/>
                <a:moveTo>
                  <a:pt x="191" y="270"/>
                </a:moveTo>
                <a:cubicBezTo>
                  <a:pt x="192" y="271"/>
                  <a:pt x="192" y="271"/>
                  <a:pt x="193" y="270"/>
                </a:cubicBezTo>
                <a:cubicBezTo>
                  <a:pt x="192" y="270"/>
                  <a:pt x="192" y="270"/>
                  <a:pt x="191" y="270"/>
                </a:cubicBezTo>
                <a:close/>
                <a:moveTo>
                  <a:pt x="409" y="829"/>
                </a:moveTo>
                <a:cubicBezTo>
                  <a:pt x="409" y="828"/>
                  <a:pt x="409" y="827"/>
                  <a:pt x="409" y="827"/>
                </a:cubicBezTo>
                <a:cubicBezTo>
                  <a:pt x="408" y="828"/>
                  <a:pt x="408" y="828"/>
                  <a:pt x="409" y="829"/>
                </a:cubicBezTo>
                <a:close/>
                <a:moveTo>
                  <a:pt x="496" y="230"/>
                </a:moveTo>
                <a:cubicBezTo>
                  <a:pt x="496" y="231"/>
                  <a:pt x="497" y="231"/>
                  <a:pt x="497" y="230"/>
                </a:cubicBezTo>
                <a:cubicBezTo>
                  <a:pt x="497" y="230"/>
                  <a:pt x="496" y="229"/>
                  <a:pt x="496" y="230"/>
                </a:cubicBezTo>
                <a:close/>
                <a:moveTo>
                  <a:pt x="558" y="222"/>
                </a:moveTo>
                <a:cubicBezTo>
                  <a:pt x="557" y="222"/>
                  <a:pt x="557" y="222"/>
                  <a:pt x="556" y="222"/>
                </a:cubicBezTo>
                <a:cubicBezTo>
                  <a:pt x="557" y="223"/>
                  <a:pt x="557" y="223"/>
                  <a:pt x="558" y="222"/>
                </a:cubicBezTo>
                <a:close/>
                <a:moveTo>
                  <a:pt x="178" y="422"/>
                </a:moveTo>
                <a:cubicBezTo>
                  <a:pt x="178" y="423"/>
                  <a:pt x="179" y="423"/>
                  <a:pt x="179" y="422"/>
                </a:cubicBezTo>
                <a:cubicBezTo>
                  <a:pt x="179" y="422"/>
                  <a:pt x="178" y="421"/>
                  <a:pt x="178" y="422"/>
                </a:cubicBezTo>
                <a:close/>
                <a:moveTo>
                  <a:pt x="637" y="237"/>
                </a:moveTo>
                <a:cubicBezTo>
                  <a:pt x="636" y="238"/>
                  <a:pt x="636" y="239"/>
                  <a:pt x="637" y="239"/>
                </a:cubicBezTo>
                <a:cubicBezTo>
                  <a:pt x="638" y="239"/>
                  <a:pt x="638" y="238"/>
                  <a:pt x="637" y="237"/>
                </a:cubicBezTo>
                <a:close/>
                <a:moveTo>
                  <a:pt x="640" y="419"/>
                </a:moveTo>
                <a:cubicBezTo>
                  <a:pt x="640" y="419"/>
                  <a:pt x="639" y="419"/>
                  <a:pt x="638" y="419"/>
                </a:cubicBezTo>
                <a:cubicBezTo>
                  <a:pt x="639" y="420"/>
                  <a:pt x="640" y="420"/>
                  <a:pt x="640" y="419"/>
                </a:cubicBezTo>
                <a:close/>
                <a:moveTo>
                  <a:pt x="240" y="548"/>
                </a:moveTo>
                <a:cubicBezTo>
                  <a:pt x="241" y="549"/>
                  <a:pt x="241" y="549"/>
                  <a:pt x="243" y="547"/>
                </a:cubicBezTo>
                <a:cubicBezTo>
                  <a:pt x="241" y="548"/>
                  <a:pt x="241" y="547"/>
                  <a:pt x="240" y="548"/>
                </a:cubicBezTo>
                <a:close/>
                <a:moveTo>
                  <a:pt x="741" y="511"/>
                </a:moveTo>
                <a:cubicBezTo>
                  <a:pt x="742" y="511"/>
                  <a:pt x="742" y="511"/>
                  <a:pt x="743" y="510"/>
                </a:cubicBezTo>
                <a:cubicBezTo>
                  <a:pt x="742" y="510"/>
                  <a:pt x="742" y="510"/>
                  <a:pt x="741" y="511"/>
                </a:cubicBezTo>
                <a:close/>
                <a:moveTo>
                  <a:pt x="481" y="721"/>
                </a:moveTo>
                <a:cubicBezTo>
                  <a:pt x="482" y="721"/>
                  <a:pt x="482" y="721"/>
                  <a:pt x="482" y="720"/>
                </a:cubicBezTo>
                <a:cubicBezTo>
                  <a:pt x="482" y="720"/>
                  <a:pt x="482" y="719"/>
                  <a:pt x="481" y="719"/>
                </a:cubicBezTo>
                <a:cubicBezTo>
                  <a:pt x="481" y="720"/>
                  <a:pt x="481" y="721"/>
                  <a:pt x="481" y="721"/>
                </a:cubicBezTo>
                <a:close/>
                <a:moveTo>
                  <a:pt x="376" y="224"/>
                </a:moveTo>
                <a:cubicBezTo>
                  <a:pt x="375" y="225"/>
                  <a:pt x="375" y="225"/>
                  <a:pt x="376" y="226"/>
                </a:cubicBezTo>
                <a:cubicBezTo>
                  <a:pt x="376" y="225"/>
                  <a:pt x="377" y="224"/>
                  <a:pt x="376" y="224"/>
                </a:cubicBezTo>
                <a:close/>
                <a:moveTo>
                  <a:pt x="546" y="681"/>
                </a:moveTo>
                <a:cubicBezTo>
                  <a:pt x="547" y="682"/>
                  <a:pt x="548" y="682"/>
                  <a:pt x="548" y="681"/>
                </a:cubicBezTo>
                <a:cubicBezTo>
                  <a:pt x="548" y="681"/>
                  <a:pt x="547" y="681"/>
                  <a:pt x="546" y="681"/>
                </a:cubicBezTo>
                <a:close/>
                <a:moveTo>
                  <a:pt x="243" y="530"/>
                </a:moveTo>
                <a:cubicBezTo>
                  <a:pt x="243" y="529"/>
                  <a:pt x="243" y="529"/>
                  <a:pt x="242" y="528"/>
                </a:cubicBezTo>
                <a:cubicBezTo>
                  <a:pt x="242" y="529"/>
                  <a:pt x="242" y="530"/>
                  <a:pt x="243" y="530"/>
                </a:cubicBezTo>
                <a:close/>
                <a:moveTo>
                  <a:pt x="500" y="323"/>
                </a:moveTo>
                <a:cubicBezTo>
                  <a:pt x="500" y="323"/>
                  <a:pt x="499" y="323"/>
                  <a:pt x="499" y="324"/>
                </a:cubicBezTo>
                <a:cubicBezTo>
                  <a:pt x="499" y="324"/>
                  <a:pt x="499" y="325"/>
                  <a:pt x="500" y="325"/>
                </a:cubicBezTo>
                <a:cubicBezTo>
                  <a:pt x="500" y="324"/>
                  <a:pt x="500" y="323"/>
                  <a:pt x="500" y="323"/>
                </a:cubicBezTo>
                <a:close/>
              </a:path>
            </a:pathLst>
          </a:custGeom>
          <a:solidFill>
            <a:srgbClr val="E72410"/>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dirty="0"/>
          </a:p>
        </p:txBody>
      </p:sp>
      <p:sp>
        <p:nvSpPr>
          <p:cNvPr id="5" name="文本框 4"/>
          <p:cNvSpPr txBox="1"/>
          <p:nvPr/>
        </p:nvSpPr>
        <p:spPr>
          <a:xfrm>
            <a:off x="1938733" y="388363"/>
            <a:ext cx="4450080" cy="414020"/>
          </a:xfrm>
          <a:prstGeom prst="rect">
            <a:avLst/>
          </a:prstGeom>
          <a:noFill/>
        </p:spPr>
        <p:txBody>
          <a:bodyPr wrap="none" rtlCol="0">
            <a:spAutoFit/>
          </a:bodyPr>
          <a:lstStyle/>
          <a:p>
            <a:pPr lvl="0"/>
            <a:r>
              <a:rPr lang="zh-CN" altLang="zh-CN" sz="2100" b="1" dirty="0">
                <a:solidFill>
                  <a:srgbClr val="FF0000"/>
                </a:solidFill>
                <a:latin typeface="微软雅黑" panose="020B0503020204020204" pitchFamily="34" charset="-122"/>
                <a:ea typeface="微软雅黑" panose="020B0503020204020204" pitchFamily="34" charset="-122"/>
              </a:rPr>
              <a:t>中共共产党的百年历史分为四个时期</a:t>
            </a:r>
            <a:endParaRPr lang="zh-CN" altLang="zh-CN" sz="2100" b="1" dirty="0">
              <a:solidFill>
                <a:srgbClr val="FF0000"/>
              </a:solidFill>
              <a:latin typeface="微软雅黑" panose="020B0503020204020204" pitchFamily="34" charset="-122"/>
              <a:ea typeface="微软雅黑" panose="020B0503020204020204" pitchFamily="34" charset="-122"/>
            </a:endParaRPr>
          </a:p>
        </p:txBody>
      </p:sp>
      <p:sp>
        <p:nvSpPr>
          <p:cNvPr id="8" name="菱形 7"/>
          <p:cNvSpPr/>
          <p:nvPr/>
        </p:nvSpPr>
        <p:spPr>
          <a:xfrm>
            <a:off x="3606801" y="1501764"/>
            <a:ext cx="1314450" cy="13144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菱形 10"/>
          <p:cNvSpPr/>
          <p:nvPr/>
        </p:nvSpPr>
        <p:spPr>
          <a:xfrm>
            <a:off x="3606801" y="2883524"/>
            <a:ext cx="1314450" cy="13144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菱形 13"/>
          <p:cNvSpPr/>
          <p:nvPr/>
        </p:nvSpPr>
        <p:spPr>
          <a:xfrm>
            <a:off x="4333241" y="2211694"/>
            <a:ext cx="1314450" cy="13144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菱形 16"/>
          <p:cNvSpPr/>
          <p:nvPr/>
        </p:nvSpPr>
        <p:spPr>
          <a:xfrm>
            <a:off x="2873376" y="2211694"/>
            <a:ext cx="1314450" cy="13144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19" name="组合 18"/>
          <p:cNvGrpSpPr/>
          <p:nvPr/>
        </p:nvGrpSpPr>
        <p:grpSpPr>
          <a:xfrm>
            <a:off x="289534" y="1501722"/>
            <a:ext cx="2917244" cy="600342"/>
            <a:chOff x="4462025" y="2883842"/>
            <a:chExt cx="3889659" cy="800456"/>
          </a:xfrm>
        </p:grpSpPr>
        <p:sp>
          <p:nvSpPr>
            <p:cNvPr id="20" name="矩形 19"/>
            <p:cNvSpPr/>
            <p:nvPr/>
          </p:nvSpPr>
          <p:spPr>
            <a:xfrm>
              <a:off x="4462025" y="3239798"/>
              <a:ext cx="3889659" cy="444500"/>
            </a:xfrm>
            <a:prstGeom prst="rect">
              <a:avLst/>
            </a:prstGeom>
          </p:spPr>
          <p:txBody>
            <a:bodyPr wrap="square">
              <a:spAutoFit/>
            </a:bodyPr>
            <a:lstStyle/>
            <a:p>
              <a:pPr>
                <a:lnSpc>
                  <a:spcPct val="150000"/>
                </a:lnSpc>
              </a:pPr>
              <a:r>
                <a:rPr lang="en-US" altLang="zh-CN" sz="100" b="1" dirty="0" smtClean="0"/>
                <a:t> 1921</a:t>
              </a:r>
              <a:r>
                <a:rPr lang="zh-CN" altLang="zh-CN" sz="100" b="1" dirty="0"/>
                <a:t>年</a:t>
              </a:r>
              <a:r>
                <a:rPr lang="en-US" altLang="zh-CN" sz="100" b="1" dirty="0"/>
                <a:t>7</a:t>
              </a:r>
              <a:r>
                <a:rPr lang="zh-CN" altLang="zh-CN" sz="100" b="1" dirty="0"/>
                <a:t>月中国共产党建立至</a:t>
              </a:r>
              <a:r>
                <a:rPr lang="en-US" altLang="zh-CN" sz="100" b="1" dirty="0"/>
                <a:t>1949</a:t>
              </a:r>
              <a:r>
                <a:rPr lang="zh-CN" altLang="zh-CN" sz="100" b="1" dirty="0"/>
                <a:t>年</a:t>
              </a:r>
              <a:r>
                <a:rPr lang="en-US" altLang="zh-CN" sz="100" b="1" dirty="0"/>
                <a:t>10</a:t>
              </a:r>
              <a:r>
                <a:rPr lang="zh-CN" altLang="zh-CN" sz="100" b="1" dirty="0"/>
                <a:t>月中华人民共和国成立</a:t>
              </a:r>
              <a:r>
                <a:rPr sz="1050" b="1"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sz="10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089477" y="2883842"/>
              <a:ext cx="3262207" cy="491067"/>
            </a:xfrm>
            <a:prstGeom prst="rect">
              <a:avLst/>
            </a:prstGeom>
            <a:noFill/>
          </p:spPr>
          <p:txBody>
            <a:bodyPr wrap="none" rtlCol="0">
              <a:spAutoFit/>
            </a:bodyPr>
            <a:lstStyle/>
            <a:p>
              <a:pPr algn="r"/>
              <a:r>
                <a:rPr lang="en-US" altLang="zh-CN" sz="1800" b="1"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1800" b="1" dirty="0" smtClean="0">
                  <a:solidFill>
                    <a:schemeClr val="tx1">
                      <a:lumMod val="65000"/>
                      <a:lumOff val="35000"/>
                    </a:schemeClr>
                  </a:solidFill>
                  <a:latin typeface="微软雅黑" panose="020B0503020204020204" pitchFamily="34" charset="-122"/>
                  <a:ea typeface="微软雅黑" panose="020B0503020204020204" pitchFamily="34" charset="-122"/>
                </a:rPr>
                <a:t>新</a:t>
              </a:r>
              <a:r>
                <a:rPr lang="zh-CN" altLang="zh-CN" sz="1800" b="1" dirty="0">
                  <a:solidFill>
                    <a:schemeClr val="tx1">
                      <a:lumMod val="65000"/>
                      <a:lumOff val="35000"/>
                    </a:schemeClr>
                  </a:solidFill>
                  <a:latin typeface="微软雅黑" panose="020B0503020204020204" pitchFamily="34" charset="-122"/>
                  <a:ea typeface="微软雅黑" panose="020B0503020204020204" pitchFamily="34" charset="-122"/>
                </a:rPr>
                <a:t>民主主义革命时期</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5737835" y="1768689"/>
            <a:ext cx="2917244" cy="114300"/>
          </a:xfrm>
          <a:prstGeom prst="rect">
            <a:avLst/>
          </a:prstGeom>
        </p:spPr>
        <p:txBody>
          <a:bodyPr wrap="square">
            <a:spAutoFit/>
          </a:bodyPr>
          <a:lstStyle/>
          <a:p>
            <a:pPr>
              <a:lnSpc>
                <a:spcPct val="150000"/>
              </a:lnSpc>
            </a:pPr>
            <a:r>
              <a:rPr lang="en-US" altLang="zh-CN" sz="100" b="1"/>
              <a:t>1949</a:t>
            </a:r>
            <a:r>
              <a:rPr lang="zh-CN" altLang="zh-CN" sz="100" b="1"/>
              <a:t>年</a:t>
            </a:r>
            <a:r>
              <a:rPr lang="en-US" altLang="zh-CN" sz="100" b="1"/>
              <a:t>10</a:t>
            </a:r>
            <a:r>
              <a:rPr lang="zh-CN" altLang="zh-CN" sz="100" b="1"/>
              <a:t>月——</a:t>
            </a:r>
            <a:r>
              <a:rPr lang="en-US" altLang="zh-CN" sz="100" b="1"/>
              <a:t>1978</a:t>
            </a:r>
            <a:r>
              <a:rPr lang="zh-CN" altLang="zh-CN" sz="100" b="1"/>
              <a:t>年</a:t>
            </a:r>
            <a:r>
              <a:rPr lang="en-US" altLang="zh-CN" sz="100" b="1"/>
              <a:t>12</a:t>
            </a:r>
            <a:r>
              <a:rPr lang="zh-CN" altLang="zh-CN" sz="100" b="1"/>
              <a:t>月党的十一届三中全会召开</a:t>
            </a:r>
            <a:r>
              <a:rPr sz="100" b="1"/>
              <a:t>。</a:t>
            </a:r>
            <a:endParaRPr sz="100" b="1" dirty="0"/>
          </a:p>
        </p:txBody>
      </p:sp>
      <p:sp>
        <p:nvSpPr>
          <p:cNvPr id="26" name="矩形 25"/>
          <p:cNvSpPr/>
          <p:nvPr/>
        </p:nvSpPr>
        <p:spPr>
          <a:xfrm>
            <a:off x="5737835" y="4083428"/>
            <a:ext cx="2917244" cy="114300"/>
          </a:xfrm>
          <a:prstGeom prst="rect">
            <a:avLst/>
          </a:prstGeom>
        </p:spPr>
        <p:txBody>
          <a:bodyPr wrap="square">
            <a:spAutoFit/>
          </a:bodyPr>
          <a:lstStyle/>
          <a:p>
            <a:pPr>
              <a:lnSpc>
                <a:spcPct val="150000"/>
              </a:lnSpc>
            </a:pPr>
            <a:r>
              <a:rPr lang="en-US" sz="100" b="1" dirty="0" smtClean="0"/>
              <a:t>2012</a:t>
            </a:r>
            <a:r>
              <a:rPr lang="zh-CN" altLang="en-US" sz="100" b="1" dirty="0" smtClean="0"/>
              <a:t>年</a:t>
            </a:r>
            <a:r>
              <a:rPr lang="en-US" altLang="zh-CN" sz="100" b="1" dirty="0" smtClean="0"/>
              <a:t>——</a:t>
            </a:r>
            <a:endParaRPr sz="100" b="1" dirty="0"/>
          </a:p>
        </p:txBody>
      </p:sp>
      <p:sp>
        <p:nvSpPr>
          <p:cNvPr id="29" name="矩形 28"/>
          <p:cNvSpPr/>
          <p:nvPr/>
        </p:nvSpPr>
        <p:spPr>
          <a:xfrm>
            <a:off x="289534" y="4082565"/>
            <a:ext cx="2917244" cy="114300"/>
          </a:xfrm>
          <a:prstGeom prst="rect">
            <a:avLst/>
          </a:prstGeom>
        </p:spPr>
        <p:txBody>
          <a:bodyPr wrap="square">
            <a:spAutoFit/>
          </a:bodyPr>
          <a:lstStyle/>
          <a:p>
            <a:pPr>
              <a:lnSpc>
                <a:spcPct val="150000"/>
              </a:lnSpc>
            </a:pPr>
            <a:r>
              <a:rPr lang="en-US" altLang="zh-CN" sz="100" b="1" dirty="0"/>
              <a:t>1978</a:t>
            </a:r>
            <a:r>
              <a:rPr lang="zh-CN" altLang="zh-CN" sz="100" b="1" dirty="0"/>
              <a:t>年</a:t>
            </a:r>
            <a:r>
              <a:rPr lang="en-US" altLang="zh-CN" sz="100" b="1" dirty="0"/>
              <a:t>12</a:t>
            </a:r>
            <a:r>
              <a:rPr lang="zh-CN" altLang="zh-CN" sz="100" b="1" dirty="0"/>
              <a:t>月至</a:t>
            </a:r>
            <a:r>
              <a:rPr lang="en-US" altLang="zh-CN" sz="100" b="1" dirty="0"/>
              <a:t>2012</a:t>
            </a:r>
            <a:r>
              <a:rPr lang="zh-CN" altLang="zh-CN" sz="100" b="1" dirty="0"/>
              <a:t>年</a:t>
            </a:r>
            <a:r>
              <a:rPr lang="en-US" altLang="zh-CN" sz="100" b="1" dirty="0"/>
              <a:t>11</a:t>
            </a:r>
            <a:r>
              <a:rPr lang="zh-CN" altLang="zh-CN" sz="100" b="1" dirty="0"/>
              <a:t>月党的十八大召开</a:t>
            </a:r>
            <a:r>
              <a:rPr sz="100" b="1" dirty="0"/>
              <a:t>。</a:t>
            </a:r>
            <a:endParaRPr sz="100" b="1" dirty="0"/>
          </a:p>
        </p:txBody>
      </p:sp>
      <p:sp>
        <p:nvSpPr>
          <p:cNvPr id="31" name="文本框 30"/>
          <p:cNvSpPr txBox="1"/>
          <p:nvPr/>
        </p:nvSpPr>
        <p:spPr>
          <a:xfrm>
            <a:off x="4732324" y="1501722"/>
            <a:ext cx="2971800" cy="368300"/>
          </a:xfrm>
          <a:prstGeom prst="rect">
            <a:avLst/>
          </a:prstGeom>
          <a:noFill/>
        </p:spPr>
        <p:txBody>
          <a:bodyPr wrap="none" rtlCol="0">
            <a:spAutoFit/>
          </a:bodyPr>
          <a:lstStyle/>
          <a:p>
            <a:pPr algn="r"/>
            <a:r>
              <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rPr>
              <a:t>2</a:t>
            </a:r>
            <a:r>
              <a:rPr lang="en-US" altLang="zh-CN" sz="18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800" b="1" dirty="0" smtClean="0">
                <a:solidFill>
                  <a:schemeClr val="tx1">
                    <a:lumMod val="65000"/>
                    <a:lumOff val="35000"/>
                  </a:schemeClr>
                </a:solidFill>
                <a:latin typeface="微软雅黑" panose="020B0503020204020204" pitchFamily="34" charset="-122"/>
                <a:ea typeface="微软雅黑" panose="020B0503020204020204" pitchFamily="34" charset="-122"/>
              </a:rPr>
              <a:t>社会主义革命</a:t>
            </a: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和建设时期</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54999" y="3437404"/>
            <a:ext cx="2922270" cy="645160"/>
          </a:xfrm>
          <a:prstGeom prst="rect">
            <a:avLst/>
          </a:prstGeom>
          <a:noFill/>
        </p:spPr>
        <p:txBody>
          <a:bodyPr wrap="none" rtlCol="0">
            <a:spAutoFit/>
          </a:bodyPr>
          <a:lstStyle/>
          <a:p>
            <a:pPr algn="r"/>
            <a:r>
              <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rPr>
              <a:t>       3</a:t>
            </a:r>
            <a:r>
              <a:rPr lang="en-US" altLang="zh-CN" sz="18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改革开放和</a:t>
            </a:r>
            <a:r>
              <a:rPr lang="zh-CN" altLang="en-US" sz="1800" b="1" dirty="0" smtClean="0">
                <a:solidFill>
                  <a:schemeClr val="tx1">
                    <a:lumMod val="65000"/>
                    <a:lumOff val="35000"/>
                  </a:schemeClr>
                </a:solidFill>
                <a:latin typeface="微软雅黑" panose="020B0503020204020204" pitchFamily="34" charset="-122"/>
                <a:ea typeface="微软雅黑" panose="020B0503020204020204" pitchFamily="34" charset="-122"/>
              </a:rPr>
              <a:t>社会主义</a:t>
            </a:r>
            <a:endParaRPr lang="en-US" altLang="zh-CN" sz="18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l"/>
            <a:r>
              <a:rPr lang="zh-CN" altLang="en-US" sz="1800" b="1" dirty="0" smtClean="0">
                <a:solidFill>
                  <a:schemeClr val="tx1">
                    <a:lumMod val="65000"/>
                    <a:lumOff val="35000"/>
                  </a:schemeClr>
                </a:solidFill>
                <a:latin typeface="微软雅黑" panose="020B0503020204020204" pitchFamily="34" charset="-122"/>
                <a:ea typeface="微软雅黑" panose="020B0503020204020204" pitchFamily="34" charset="-122"/>
              </a:rPr>
              <a:t>现代化</a:t>
            </a: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建设新时期</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058079" y="3657805"/>
            <a:ext cx="2903855" cy="368300"/>
          </a:xfrm>
          <a:prstGeom prst="rect">
            <a:avLst/>
          </a:prstGeom>
          <a:noFill/>
        </p:spPr>
        <p:txBody>
          <a:bodyPr wrap="none" rtlCol="0">
            <a:spAutoFit/>
          </a:bodyPr>
          <a:lstStyle/>
          <a:p>
            <a:pPr algn="r"/>
            <a:r>
              <a:rPr lang="en-US" altLang="zh-CN" sz="1800" b="1" dirty="0">
                <a:solidFill>
                  <a:schemeClr val="tx1">
                    <a:lumMod val="65000"/>
                    <a:lumOff val="35000"/>
                  </a:schemeClr>
                </a:solidFill>
                <a:latin typeface="微软雅黑" panose="020B0503020204020204" pitchFamily="34" charset="-122"/>
                <a:ea typeface="微软雅黑" panose="020B0503020204020204" pitchFamily="34" charset="-122"/>
              </a:rPr>
              <a:t>4</a:t>
            </a:r>
            <a:r>
              <a:rPr lang="en-US" altLang="zh-CN" sz="18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rPr>
              <a:t>中国特色社会主义新时代</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37870" y="2521918"/>
            <a:ext cx="7026910" cy="1423337"/>
            <a:chOff x="704193" y="1419138"/>
            <a:chExt cx="7651532" cy="2469690"/>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1066084" y="1419138"/>
              <a:ext cx="7110537" cy="2168371"/>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ct val="150000"/>
                </a:lnSpc>
                <a:spcBef>
                  <a:spcPct val="0"/>
                </a:spcBef>
                <a:spcAft>
                  <a:spcPct val="0"/>
                </a:spcAft>
                <a:buClrTx/>
                <a:buSzTx/>
                <a:buFontTx/>
                <a:buNone/>
                <a:defRPr/>
              </a:pPr>
              <a:r>
                <a:rPr kumimoji="0" lang="en-US" altLang="zh-CN" sz="2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经过顽强奋斗，党团结带领人民实现了中华民族从东亚病夫到站起来的伟大飞跃。</a:t>
              </a:r>
              <a:endParaRPr kumimoji="0" lang="zh-CN" altLang="en-US" sz="2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cxnSp>
        <p:nvCxnSpPr>
          <p:cNvPr id="3" name="直接连接符 2"/>
          <p:cNvCxnSpPr/>
          <p:nvPr/>
        </p:nvCxnSpPr>
        <p:spPr>
          <a:xfrm>
            <a:off x="574675" y="811213"/>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53253"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4" name="文本框 3"/>
          <p:cNvSpPr txBox="1"/>
          <p:nvPr/>
        </p:nvSpPr>
        <p:spPr>
          <a:xfrm>
            <a:off x="1192528" y="391794"/>
            <a:ext cx="7031991" cy="28130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二、认真研读党史基本著作，全面了解中国共产党百年奋斗的光辉历程和历史性贡献</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
        <p:nvSpPr>
          <p:cNvPr id="53255"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
        <p:nvSpPr>
          <p:cNvPr id="98" name="文本框 97"/>
          <p:cNvSpPr txBox="1"/>
          <p:nvPr/>
        </p:nvSpPr>
        <p:spPr>
          <a:xfrm>
            <a:off x="888365" y="998220"/>
            <a:ext cx="7367905" cy="1198880"/>
          </a:xfrm>
          <a:prstGeom prst="rect">
            <a:avLst/>
          </a:prstGeom>
          <a:noFill/>
        </p:spPr>
        <p:txBody>
          <a:bodyPr wrap="square" rtlCol="0">
            <a:spAutoFit/>
          </a:bodyPr>
          <a:p>
            <a:pPr>
              <a:lnSpc>
                <a:spcPct val="150000"/>
              </a:lnSpc>
            </a:pPr>
            <a:r>
              <a:rPr lang="en-US" altLang="zh-CN" sz="2100" b="1" dirty="0" smtClean="0">
                <a:solidFill>
                  <a:srgbClr val="FF0000"/>
                </a:solidFill>
                <a:latin typeface="微软雅黑" panose="020B0503020204020204" pitchFamily="34" charset="-122"/>
                <a:ea typeface="微软雅黑" panose="020B0503020204020204" pitchFamily="34" charset="-122"/>
              </a:rPr>
              <a:t>     </a:t>
            </a:r>
            <a:r>
              <a:rPr lang="en-US" altLang="zh-CN" sz="2400" b="1" dirty="0" smtClean="0">
                <a:solidFill>
                  <a:srgbClr val="FF0000"/>
                </a:solidFill>
                <a:latin typeface="微软雅黑" panose="020B0503020204020204" pitchFamily="34" charset="-122"/>
                <a:ea typeface="微软雅黑" panose="020B0503020204020204" pitchFamily="34" charset="-122"/>
              </a:rPr>
              <a:t>                </a:t>
            </a:r>
            <a:r>
              <a:rPr lang="zh-CN" altLang="zh-CN" sz="2400" b="1" dirty="0" smtClean="0">
                <a:solidFill>
                  <a:srgbClr val="FF0000"/>
                </a:solidFill>
                <a:latin typeface="微软雅黑" panose="020B0503020204020204" pitchFamily="34" charset="-122"/>
                <a:ea typeface="微软雅黑" panose="020B0503020204020204" pitchFamily="34" charset="-122"/>
              </a:rPr>
              <a:t>第一阶段：开天辟地</a:t>
            </a:r>
            <a:endParaRPr lang="zh-CN" altLang="zh-CN" sz="2400" b="1"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zh-CN" sz="2400" b="1" dirty="0">
                <a:solidFill>
                  <a:srgbClr val="FF0000"/>
                </a:solidFill>
                <a:latin typeface="微软雅黑" panose="020B0503020204020204" pitchFamily="34" charset="-122"/>
                <a:ea typeface="微软雅黑" panose="020B0503020204020204" pitchFamily="34" charset="-122"/>
              </a:rPr>
              <a:t>中国共产党在</a:t>
            </a:r>
            <a:r>
              <a:rPr lang="zh-CN" altLang="zh-CN" sz="2400" b="1" dirty="0" smtClean="0">
                <a:solidFill>
                  <a:srgbClr val="FF0000"/>
                </a:solidFill>
                <a:latin typeface="微软雅黑" panose="020B0503020204020204" pitchFamily="34" charset="-122"/>
                <a:ea typeface="微软雅黑" panose="020B0503020204020204" pitchFamily="34" charset="-122"/>
              </a:rPr>
              <a:t>新民主主义</a:t>
            </a:r>
            <a:r>
              <a:rPr lang="zh-CN" altLang="en-US" sz="2400" b="1" dirty="0">
                <a:solidFill>
                  <a:srgbClr val="FF0000"/>
                </a:solidFill>
                <a:latin typeface="微软雅黑" panose="020B0503020204020204" pitchFamily="34" charset="-122"/>
                <a:ea typeface="微软雅黑" panose="020B0503020204020204" pitchFamily="34" charset="-122"/>
              </a:rPr>
              <a:t>革命</a:t>
            </a:r>
            <a:r>
              <a:rPr lang="zh-CN" altLang="zh-CN" sz="2400" b="1" dirty="0" smtClean="0">
                <a:solidFill>
                  <a:srgbClr val="FF0000"/>
                </a:solidFill>
                <a:latin typeface="微软雅黑" panose="020B0503020204020204" pitchFamily="34" charset="-122"/>
                <a:ea typeface="微软雅黑" panose="020B0503020204020204" pitchFamily="34" charset="-122"/>
              </a:rPr>
              <a:t>时期完成救国</a:t>
            </a:r>
            <a:r>
              <a:rPr lang="zh-CN" altLang="zh-CN" sz="2400" b="1" dirty="0">
                <a:solidFill>
                  <a:srgbClr val="FF0000"/>
                </a:solidFill>
                <a:latin typeface="微软雅黑" panose="020B0503020204020204" pitchFamily="34" charset="-122"/>
                <a:ea typeface="微软雅黑" panose="020B0503020204020204" pitchFamily="34" charset="-122"/>
              </a:rPr>
              <a:t>大业</a:t>
            </a:r>
            <a:endParaRPr lang="zh-CN" altLang="zh-CN"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组合 107"/>
          <p:cNvGrpSpPr/>
          <p:nvPr/>
        </p:nvGrpSpPr>
        <p:grpSpPr>
          <a:xfrm>
            <a:off x="7809931" y="2246229"/>
            <a:ext cx="748033" cy="664381"/>
            <a:chOff x="1123950" y="2500593"/>
            <a:chExt cx="995082" cy="995082"/>
          </a:xfrm>
        </p:grpSpPr>
        <p:sp>
          <p:nvSpPr>
            <p:cNvPr id="109" name="椭圆 108"/>
            <p:cNvSpPr/>
            <p:nvPr/>
          </p:nvSpPr>
          <p:spPr>
            <a:xfrm>
              <a:off x="1176057" y="2552700"/>
              <a:ext cx="890868" cy="8908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0" name="椭圆 109"/>
            <p:cNvSpPr/>
            <p:nvPr/>
          </p:nvSpPr>
          <p:spPr>
            <a:xfrm>
              <a:off x="1123950" y="2500593"/>
              <a:ext cx="995082" cy="99508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105" name="组合 104"/>
          <p:cNvGrpSpPr/>
          <p:nvPr/>
        </p:nvGrpSpPr>
        <p:grpSpPr>
          <a:xfrm>
            <a:off x="5934238" y="2240512"/>
            <a:ext cx="748033" cy="664381"/>
            <a:chOff x="1123950" y="2500593"/>
            <a:chExt cx="995082" cy="995082"/>
          </a:xfrm>
        </p:grpSpPr>
        <p:sp>
          <p:nvSpPr>
            <p:cNvPr id="106" name="椭圆 105"/>
            <p:cNvSpPr/>
            <p:nvPr/>
          </p:nvSpPr>
          <p:spPr>
            <a:xfrm>
              <a:off x="1176057" y="2552700"/>
              <a:ext cx="890868" cy="8908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7" name="椭圆 106"/>
            <p:cNvSpPr/>
            <p:nvPr/>
          </p:nvSpPr>
          <p:spPr>
            <a:xfrm>
              <a:off x="1123950" y="2500593"/>
              <a:ext cx="995082" cy="99508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102" name="组合 101"/>
          <p:cNvGrpSpPr/>
          <p:nvPr/>
        </p:nvGrpSpPr>
        <p:grpSpPr>
          <a:xfrm>
            <a:off x="4174514" y="2240512"/>
            <a:ext cx="748033" cy="664381"/>
            <a:chOff x="1123950" y="2500593"/>
            <a:chExt cx="995082" cy="995082"/>
          </a:xfrm>
        </p:grpSpPr>
        <p:sp>
          <p:nvSpPr>
            <p:cNvPr id="103" name="椭圆 102"/>
            <p:cNvSpPr/>
            <p:nvPr/>
          </p:nvSpPr>
          <p:spPr>
            <a:xfrm>
              <a:off x="1176057" y="2552700"/>
              <a:ext cx="890868" cy="8908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4" name="椭圆 103"/>
            <p:cNvSpPr/>
            <p:nvPr/>
          </p:nvSpPr>
          <p:spPr>
            <a:xfrm>
              <a:off x="1123950" y="2500593"/>
              <a:ext cx="995082" cy="99508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99" name="组合 98"/>
          <p:cNvGrpSpPr/>
          <p:nvPr/>
        </p:nvGrpSpPr>
        <p:grpSpPr>
          <a:xfrm>
            <a:off x="2367827" y="2240512"/>
            <a:ext cx="748033" cy="664381"/>
            <a:chOff x="1123950" y="2500593"/>
            <a:chExt cx="995082" cy="995082"/>
          </a:xfrm>
        </p:grpSpPr>
        <p:sp>
          <p:nvSpPr>
            <p:cNvPr id="100" name="椭圆 99"/>
            <p:cNvSpPr/>
            <p:nvPr/>
          </p:nvSpPr>
          <p:spPr>
            <a:xfrm>
              <a:off x="1176057" y="2552700"/>
              <a:ext cx="890868" cy="8908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1" name="椭圆 100"/>
            <p:cNvSpPr/>
            <p:nvPr/>
          </p:nvSpPr>
          <p:spPr>
            <a:xfrm>
              <a:off x="1123950" y="2500593"/>
              <a:ext cx="995082" cy="99508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3" name="Freeform 21"/>
          <p:cNvSpPr>
            <a:spLocks noEditPoints="1"/>
          </p:cNvSpPr>
          <p:nvPr/>
        </p:nvSpPr>
        <p:spPr bwMode="auto">
          <a:xfrm>
            <a:off x="238542" y="596106"/>
            <a:ext cx="761552" cy="764382"/>
          </a:xfrm>
          <a:custGeom>
            <a:avLst/>
            <a:gdLst>
              <a:gd name="T0" fmla="*/ 488 w 905"/>
              <a:gd name="T1" fmla="*/ 704 h 910"/>
              <a:gd name="T2" fmla="*/ 411 w 905"/>
              <a:gd name="T3" fmla="*/ 631 h 910"/>
              <a:gd name="T4" fmla="*/ 326 w 905"/>
              <a:gd name="T5" fmla="*/ 594 h 910"/>
              <a:gd name="T6" fmla="*/ 239 w 905"/>
              <a:gd name="T7" fmla="*/ 565 h 910"/>
              <a:gd name="T8" fmla="*/ 295 w 905"/>
              <a:gd name="T9" fmla="*/ 461 h 910"/>
              <a:gd name="T10" fmla="*/ 262 w 905"/>
              <a:gd name="T11" fmla="*/ 367 h 910"/>
              <a:gd name="T12" fmla="*/ 337 w 905"/>
              <a:gd name="T13" fmla="*/ 320 h 910"/>
              <a:gd name="T14" fmla="*/ 403 w 905"/>
              <a:gd name="T15" fmla="*/ 241 h 910"/>
              <a:gd name="T16" fmla="*/ 470 w 905"/>
              <a:gd name="T17" fmla="*/ 291 h 910"/>
              <a:gd name="T18" fmla="*/ 553 w 905"/>
              <a:gd name="T19" fmla="*/ 323 h 910"/>
              <a:gd name="T20" fmla="*/ 653 w 905"/>
              <a:gd name="T21" fmla="*/ 359 h 910"/>
              <a:gd name="T22" fmla="*/ 670 w 905"/>
              <a:gd name="T23" fmla="*/ 383 h 910"/>
              <a:gd name="T24" fmla="*/ 670 w 905"/>
              <a:gd name="T25" fmla="*/ 537 h 910"/>
              <a:gd name="T26" fmla="*/ 634 w 905"/>
              <a:gd name="T27" fmla="*/ 553 h 910"/>
              <a:gd name="T28" fmla="*/ 628 w 905"/>
              <a:gd name="T29" fmla="*/ 628 h 910"/>
              <a:gd name="T30" fmla="*/ 518 w 905"/>
              <a:gd name="T31" fmla="*/ 604 h 910"/>
              <a:gd name="T32" fmla="*/ 465 w 905"/>
              <a:gd name="T33" fmla="*/ 682 h 910"/>
              <a:gd name="T34" fmla="*/ 400 w 905"/>
              <a:gd name="T35" fmla="*/ 253 h 910"/>
              <a:gd name="T36" fmla="*/ 543 w 905"/>
              <a:gd name="T37" fmla="*/ 607 h 910"/>
              <a:gd name="T38" fmla="*/ 493 w 905"/>
              <a:gd name="T39" fmla="*/ 293 h 910"/>
              <a:gd name="T40" fmla="*/ 639 w 905"/>
              <a:gd name="T41" fmla="*/ 526 h 910"/>
              <a:gd name="T42" fmla="*/ 568 w 905"/>
              <a:gd name="T43" fmla="*/ 583 h 910"/>
              <a:gd name="T44" fmla="*/ 529 w 905"/>
              <a:gd name="T45" fmla="*/ 337 h 910"/>
              <a:gd name="T46" fmla="*/ 438 w 905"/>
              <a:gd name="T47" fmla="*/ 292 h 910"/>
              <a:gd name="T48" fmla="*/ 571 w 905"/>
              <a:gd name="T49" fmla="*/ 615 h 910"/>
              <a:gd name="T50" fmla="*/ 255 w 905"/>
              <a:gd name="T51" fmla="*/ 661 h 910"/>
              <a:gd name="T52" fmla="*/ 762 w 905"/>
              <a:gd name="T53" fmla="*/ 569 h 910"/>
              <a:gd name="T54" fmla="*/ 139 w 905"/>
              <a:gd name="T55" fmla="*/ 507 h 910"/>
              <a:gd name="T56" fmla="*/ 587 w 905"/>
              <a:gd name="T57" fmla="*/ 281 h 910"/>
              <a:gd name="T58" fmla="*/ 386 w 905"/>
              <a:gd name="T59" fmla="*/ 219 h 910"/>
              <a:gd name="T60" fmla="*/ 713 w 905"/>
              <a:gd name="T61" fmla="*/ 574 h 910"/>
              <a:gd name="T62" fmla="*/ 734 w 905"/>
              <a:gd name="T63" fmla="*/ 510 h 910"/>
              <a:gd name="T64" fmla="*/ 490 w 905"/>
              <a:gd name="T65" fmla="*/ 249 h 910"/>
              <a:gd name="T66" fmla="*/ 735 w 905"/>
              <a:gd name="T67" fmla="*/ 580 h 910"/>
              <a:gd name="T68" fmla="*/ 465 w 905"/>
              <a:gd name="T69" fmla="*/ 193 h 910"/>
              <a:gd name="T70" fmla="*/ 366 w 905"/>
              <a:gd name="T71" fmla="*/ 105 h 910"/>
              <a:gd name="T72" fmla="*/ 547 w 905"/>
              <a:gd name="T73" fmla="*/ 16 h 910"/>
              <a:gd name="T74" fmla="*/ 395 w 905"/>
              <a:gd name="T75" fmla="*/ 651 h 910"/>
              <a:gd name="T76" fmla="*/ 405 w 905"/>
              <a:gd name="T77" fmla="*/ 63 h 910"/>
              <a:gd name="T78" fmla="*/ 543 w 905"/>
              <a:gd name="T79" fmla="*/ 272 h 910"/>
              <a:gd name="T80" fmla="*/ 324 w 905"/>
              <a:gd name="T81" fmla="*/ 266 h 910"/>
              <a:gd name="T82" fmla="*/ 790 w 905"/>
              <a:gd name="T83" fmla="*/ 486 h 910"/>
              <a:gd name="T84" fmla="*/ 237 w 905"/>
              <a:gd name="T85" fmla="*/ 387 h 910"/>
              <a:gd name="T86" fmla="*/ 616 w 905"/>
              <a:gd name="T87" fmla="*/ 194 h 910"/>
              <a:gd name="T88" fmla="*/ 871 w 905"/>
              <a:gd name="T89" fmla="*/ 390 h 910"/>
              <a:gd name="T90" fmla="*/ 206 w 905"/>
              <a:gd name="T91" fmla="*/ 407 h 910"/>
              <a:gd name="T92" fmla="*/ 355 w 905"/>
              <a:gd name="T93" fmla="*/ 190 h 910"/>
              <a:gd name="T94" fmla="*/ 420 w 905"/>
              <a:gd name="T95" fmla="*/ 252 h 910"/>
              <a:gd name="T96" fmla="*/ 225 w 905"/>
              <a:gd name="T97" fmla="*/ 656 h 910"/>
              <a:gd name="T98" fmla="*/ 239 w 905"/>
              <a:gd name="T99" fmla="*/ 347 h 910"/>
              <a:gd name="T100" fmla="*/ 526 w 905"/>
              <a:gd name="T101" fmla="*/ 285 h 910"/>
              <a:gd name="T102" fmla="*/ 458 w 905"/>
              <a:gd name="T103" fmla="*/ 218 h 910"/>
              <a:gd name="T104" fmla="*/ 443 w 905"/>
              <a:gd name="T105" fmla="*/ 43 h 910"/>
              <a:gd name="T106" fmla="*/ 531 w 905"/>
              <a:gd name="T107" fmla="*/ 746 h 910"/>
              <a:gd name="T108" fmla="*/ 503 w 905"/>
              <a:gd name="T109" fmla="*/ 192 h 910"/>
              <a:gd name="T110" fmla="*/ 721 w 905"/>
              <a:gd name="T111" fmla="*/ 765 h 910"/>
              <a:gd name="T112" fmla="*/ 506 w 905"/>
              <a:gd name="T113" fmla="*/ 248 h 910"/>
              <a:gd name="T114" fmla="*/ 453 w 905"/>
              <a:gd name="T115" fmla="*/ 783 h 910"/>
              <a:gd name="T116" fmla="*/ 444 w 905"/>
              <a:gd name="T117" fmla="*/ 36 h 910"/>
              <a:gd name="T118" fmla="*/ 432 w 905"/>
              <a:gd name="T119" fmla="*/ 232 h 910"/>
              <a:gd name="T120" fmla="*/ 269 w 905"/>
              <a:gd name="T121" fmla="*/ 645 h 910"/>
              <a:gd name="T122" fmla="*/ 764 w 905"/>
              <a:gd name="T123" fmla="*/ 530 h 910"/>
              <a:gd name="T124" fmla="*/ 481 w 905"/>
              <a:gd name="T125" fmla="*/ 7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5" h="910">
                <a:moveTo>
                  <a:pt x="540" y="677"/>
                </a:moveTo>
                <a:cubicBezTo>
                  <a:pt x="539" y="676"/>
                  <a:pt x="540" y="676"/>
                  <a:pt x="540" y="676"/>
                </a:cubicBezTo>
                <a:cubicBezTo>
                  <a:pt x="540" y="675"/>
                  <a:pt x="539" y="675"/>
                  <a:pt x="539" y="675"/>
                </a:cubicBezTo>
                <a:cubicBezTo>
                  <a:pt x="538" y="671"/>
                  <a:pt x="539" y="668"/>
                  <a:pt x="537" y="665"/>
                </a:cubicBezTo>
                <a:cubicBezTo>
                  <a:pt x="536" y="665"/>
                  <a:pt x="536" y="663"/>
                  <a:pt x="534" y="664"/>
                </a:cubicBezTo>
                <a:cubicBezTo>
                  <a:pt x="534" y="662"/>
                  <a:pt x="533" y="661"/>
                  <a:pt x="532" y="661"/>
                </a:cubicBezTo>
                <a:cubicBezTo>
                  <a:pt x="532" y="659"/>
                  <a:pt x="532" y="657"/>
                  <a:pt x="532" y="655"/>
                </a:cubicBezTo>
                <a:cubicBezTo>
                  <a:pt x="533" y="654"/>
                  <a:pt x="535" y="654"/>
                  <a:pt x="536" y="652"/>
                </a:cubicBezTo>
                <a:cubicBezTo>
                  <a:pt x="536" y="648"/>
                  <a:pt x="532" y="646"/>
                  <a:pt x="530" y="644"/>
                </a:cubicBezTo>
                <a:cubicBezTo>
                  <a:pt x="529" y="644"/>
                  <a:pt x="529" y="644"/>
                  <a:pt x="529" y="644"/>
                </a:cubicBezTo>
                <a:cubicBezTo>
                  <a:pt x="528" y="645"/>
                  <a:pt x="528" y="644"/>
                  <a:pt x="527" y="646"/>
                </a:cubicBezTo>
                <a:cubicBezTo>
                  <a:pt x="527" y="647"/>
                  <a:pt x="529" y="649"/>
                  <a:pt x="528" y="651"/>
                </a:cubicBezTo>
                <a:cubicBezTo>
                  <a:pt x="527" y="651"/>
                  <a:pt x="527" y="651"/>
                  <a:pt x="526" y="650"/>
                </a:cubicBezTo>
                <a:cubicBezTo>
                  <a:pt x="525" y="648"/>
                  <a:pt x="525" y="645"/>
                  <a:pt x="525" y="643"/>
                </a:cubicBezTo>
                <a:cubicBezTo>
                  <a:pt x="525" y="641"/>
                  <a:pt x="525" y="640"/>
                  <a:pt x="524" y="638"/>
                </a:cubicBezTo>
                <a:cubicBezTo>
                  <a:pt x="523" y="638"/>
                  <a:pt x="522" y="637"/>
                  <a:pt x="521" y="637"/>
                </a:cubicBezTo>
                <a:cubicBezTo>
                  <a:pt x="520" y="635"/>
                  <a:pt x="518" y="633"/>
                  <a:pt x="517" y="632"/>
                </a:cubicBezTo>
                <a:cubicBezTo>
                  <a:pt x="515" y="633"/>
                  <a:pt x="515" y="633"/>
                  <a:pt x="515" y="636"/>
                </a:cubicBezTo>
                <a:cubicBezTo>
                  <a:pt x="516" y="637"/>
                  <a:pt x="517" y="638"/>
                  <a:pt x="518" y="638"/>
                </a:cubicBezTo>
                <a:cubicBezTo>
                  <a:pt x="517" y="642"/>
                  <a:pt x="517" y="645"/>
                  <a:pt x="520" y="647"/>
                </a:cubicBezTo>
                <a:cubicBezTo>
                  <a:pt x="521" y="647"/>
                  <a:pt x="522" y="647"/>
                  <a:pt x="523" y="647"/>
                </a:cubicBezTo>
                <a:cubicBezTo>
                  <a:pt x="523" y="649"/>
                  <a:pt x="522" y="648"/>
                  <a:pt x="521" y="649"/>
                </a:cubicBezTo>
                <a:cubicBezTo>
                  <a:pt x="521" y="651"/>
                  <a:pt x="521" y="653"/>
                  <a:pt x="521" y="655"/>
                </a:cubicBezTo>
                <a:cubicBezTo>
                  <a:pt x="523" y="655"/>
                  <a:pt x="525" y="655"/>
                  <a:pt x="527" y="655"/>
                </a:cubicBezTo>
                <a:cubicBezTo>
                  <a:pt x="527" y="656"/>
                  <a:pt x="527" y="656"/>
                  <a:pt x="527" y="657"/>
                </a:cubicBezTo>
                <a:cubicBezTo>
                  <a:pt x="524" y="659"/>
                  <a:pt x="522" y="661"/>
                  <a:pt x="518" y="661"/>
                </a:cubicBezTo>
                <a:cubicBezTo>
                  <a:pt x="517" y="662"/>
                  <a:pt x="518" y="663"/>
                  <a:pt x="518" y="665"/>
                </a:cubicBezTo>
                <a:cubicBezTo>
                  <a:pt x="516" y="665"/>
                  <a:pt x="515" y="665"/>
                  <a:pt x="513" y="665"/>
                </a:cubicBezTo>
                <a:cubicBezTo>
                  <a:pt x="511" y="664"/>
                  <a:pt x="510" y="661"/>
                  <a:pt x="506" y="662"/>
                </a:cubicBezTo>
                <a:cubicBezTo>
                  <a:pt x="506" y="662"/>
                  <a:pt x="505" y="663"/>
                  <a:pt x="505" y="664"/>
                </a:cubicBezTo>
                <a:cubicBezTo>
                  <a:pt x="504" y="663"/>
                  <a:pt x="503" y="662"/>
                  <a:pt x="502" y="661"/>
                </a:cubicBezTo>
                <a:cubicBezTo>
                  <a:pt x="503" y="660"/>
                  <a:pt x="505" y="659"/>
                  <a:pt x="506" y="658"/>
                </a:cubicBezTo>
                <a:cubicBezTo>
                  <a:pt x="506" y="657"/>
                  <a:pt x="506" y="656"/>
                  <a:pt x="506" y="655"/>
                </a:cubicBezTo>
                <a:cubicBezTo>
                  <a:pt x="505" y="653"/>
                  <a:pt x="503" y="652"/>
                  <a:pt x="501" y="650"/>
                </a:cubicBezTo>
                <a:cubicBezTo>
                  <a:pt x="500" y="650"/>
                  <a:pt x="500" y="652"/>
                  <a:pt x="498" y="652"/>
                </a:cubicBezTo>
                <a:cubicBezTo>
                  <a:pt x="499" y="650"/>
                  <a:pt x="498" y="647"/>
                  <a:pt x="498" y="645"/>
                </a:cubicBezTo>
                <a:cubicBezTo>
                  <a:pt x="499" y="644"/>
                  <a:pt x="500" y="644"/>
                  <a:pt x="501" y="643"/>
                </a:cubicBezTo>
                <a:cubicBezTo>
                  <a:pt x="499" y="642"/>
                  <a:pt x="499" y="640"/>
                  <a:pt x="497" y="639"/>
                </a:cubicBezTo>
                <a:cubicBezTo>
                  <a:pt x="495" y="640"/>
                  <a:pt x="493" y="640"/>
                  <a:pt x="491" y="641"/>
                </a:cubicBezTo>
                <a:cubicBezTo>
                  <a:pt x="491" y="643"/>
                  <a:pt x="491" y="645"/>
                  <a:pt x="491" y="647"/>
                </a:cubicBezTo>
                <a:cubicBezTo>
                  <a:pt x="490" y="647"/>
                  <a:pt x="490" y="648"/>
                  <a:pt x="490" y="649"/>
                </a:cubicBezTo>
                <a:cubicBezTo>
                  <a:pt x="490" y="649"/>
                  <a:pt x="490" y="649"/>
                  <a:pt x="491" y="650"/>
                </a:cubicBezTo>
                <a:cubicBezTo>
                  <a:pt x="490" y="651"/>
                  <a:pt x="488" y="650"/>
                  <a:pt x="487" y="650"/>
                </a:cubicBezTo>
                <a:cubicBezTo>
                  <a:pt x="487" y="653"/>
                  <a:pt x="486" y="655"/>
                  <a:pt x="488" y="658"/>
                </a:cubicBezTo>
                <a:cubicBezTo>
                  <a:pt x="489" y="658"/>
                  <a:pt x="490" y="658"/>
                  <a:pt x="491" y="659"/>
                </a:cubicBezTo>
                <a:cubicBezTo>
                  <a:pt x="491" y="659"/>
                  <a:pt x="492" y="658"/>
                  <a:pt x="492" y="658"/>
                </a:cubicBezTo>
                <a:cubicBezTo>
                  <a:pt x="494" y="659"/>
                  <a:pt x="494" y="661"/>
                  <a:pt x="495" y="662"/>
                </a:cubicBezTo>
                <a:cubicBezTo>
                  <a:pt x="494" y="664"/>
                  <a:pt x="493" y="666"/>
                  <a:pt x="494" y="668"/>
                </a:cubicBezTo>
                <a:cubicBezTo>
                  <a:pt x="493" y="670"/>
                  <a:pt x="494" y="673"/>
                  <a:pt x="493" y="675"/>
                </a:cubicBezTo>
                <a:cubicBezTo>
                  <a:pt x="495" y="675"/>
                  <a:pt x="496" y="677"/>
                  <a:pt x="497" y="677"/>
                </a:cubicBezTo>
                <a:cubicBezTo>
                  <a:pt x="499" y="677"/>
                  <a:pt x="499" y="676"/>
                  <a:pt x="499" y="676"/>
                </a:cubicBezTo>
                <a:cubicBezTo>
                  <a:pt x="500" y="674"/>
                  <a:pt x="498" y="673"/>
                  <a:pt x="498" y="671"/>
                </a:cubicBezTo>
                <a:cubicBezTo>
                  <a:pt x="501" y="669"/>
                  <a:pt x="503" y="673"/>
                  <a:pt x="505" y="672"/>
                </a:cubicBezTo>
                <a:cubicBezTo>
                  <a:pt x="506" y="672"/>
                  <a:pt x="507" y="671"/>
                  <a:pt x="507" y="671"/>
                </a:cubicBezTo>
                <a:cubicBezTo>
                  <a:pt x="507" y="669"/>
                  <a:pt x="505" y="669"/>
                  <a:pt x="504" y="668"/>
                </a:cubicBezTo>
                <a:cubicBezTo>
                  <a:pt x="504" y="667"/>
                  <a:pt x="504" y="666"/>
                  <a:pt x="505" y="666"/>
                </a:cubicBezTo>
                <a:cubicBezTo>
                  <a:pt x="506" y="668"/>
                  <a:pt x="508" y="670"/>
                  <a:pt x="510" y="671"/>
                </a:cubicBezTo>
                <a:cubicBezTo>
                  <a:pt x="512" y="671"/>
                  <a:pt x="513" y="670"/>
                  <a:pt x="513" y="669"/>
                </a:cubicBezTo>
                <a:cubicBezTo>
                  <a:pt x="515" y="668"/>
                  <a:pt x="516" y="668"/>
                  <a:pt x="517" y="670"/>
                </a:cubicBezTo>
                <a:cubicBezTo>
                  <a:pt x="518" y="671"/>
                  <a:pt x="518" y="673"/>
                  <a:pt x="516" y="674"/>
                </a:cubicBezTo>
                <a:cubicBezTo>
                  <a:pt x="515" y="674"/>
                  <a:pt x="513" y="675"/>
                  <a:pt x="511" y="673"/>
                </a:cubicBezTo>
                <a:cubicBezTo>
                  <a:pt x="510" y="673"/>
                  <a:pt x="509" y="675"/>
                  <a:pt x="508" y="674"/>
                </a:cubicBezTo>
                <a:cubicBezTo>
                  <a:pt x="508" y="676"/>
                  <a:pt x="510" y="677"/>
                  <a:pt x="510" y="677"/>
                </a:cubicBezTo>
                <a:cubicBezTo>
                  <a:pt x="510" y="678"/>
                  <a:pt x="510" y="679"/>
                  <a:pt x="509" y="679"/>
                </a:cubicBezTo>
                <a:cubicBezTo>
                  <a:pt x="508" y="680"/>
                  <a:pt x="506" y="681"/>
                  <a:pt x="505" y="683"/>
                </a:cubicBezTo>
                <a:cubicBezTo>
                  <a:pt x="503" y="679"/>
                  <a:pt x="500" y="680"/>
                  <a:pt x="498" y="680"/>
                </a:cubicBezTo>
                <a:cubicBezTo>
                  <a:pt x="497" y="681"/>
                  <a:pt x="497" y="682"/>
                  <a:pt x="498" y="683"/>
                </a:cubicBezTo>
                <a:cubicBezTo>
                  <a:pt x="499" y="684"/>
                  <a:pt x="498" y="686"/>
                  <a:pt x="498" y="687"/>
                </a:cubicBezTo>
                <a:cubicBezTo>
                  <a:pt x="497" y="688"/>
                  <a:pt x="496" y="688"/>
                  <a:pt x="495" y="689"/>
                </a:cubicBezTo>
                <a:cubicBezTo>
                  <a:pt x="494" y="686"/>
                  <a:pt x="495" y="684"/>
                  <a:pt x="494" y="681"/>
                </a:cubicBezTo>
                <a:cubicBezTo>
                  <a:pt x="493" y="681"/>
                  <a:pt x="492" y="679"/>
                  <a:pt x="490" y="680"/>
                </a:cubicBezTo>
                <a:cubicBezTo>
                  <a:pt x="490" y="682"/>
                  <a:pt x="489" y="683"/>
                  <a:pt x="490" y="685"/>
                </a:cubicBezTo>
                <a:cubicBezTo>
                  <a:pt x="491" y="686"/>
                  <a:pt x="491" y="688"/>
                  <a:pt x="491" y="689"/>
                </a:cubicBezTo>
                <a:cubicBezTo>
                  <a:pt x="491" y="690"/>
                  <a:pt x="492" y="691"/>
                  <a:pt x="492" y="693"/>
                </a:cubicBezTo>
                <a:cubicBezTo>
                  <a:pt x="491" y="695"/>
                  <a:pt x="491" y="697"/>
                  <a:pt x="489" y="699"/>
                </a:cubicBezTo>
                <a:cubicBezTo>
                  <a:pt x="488" y="701"/>
                  <a:pt x="491" y="702"/>
                  <a:pt x="489" y="704"/>
                </a:cubicBezTo>
                <a:cubicBezTo>
                  <a:pt x="489" y="704"/>
                  <a:pt x="489" y="704"/>
                  <a:pt x="488" y="704"/>
                </a:cubicBezTo>
                <a:cubicBezTo>
                  <a:pt x="487" y="703"/>
                  <a:pt x="488" y="702"/>
                  <a:pt x="488" y="701"/>
                </a:cubicBezTo>
                <a:cubicBezTo>
                  <a:pt x="486" y="701"/>
                  <a:pt x="485" y="700"/>
                  <a:pt x="485" y="698"/>
                </a:cubicBezTo>
                <a:cubicBezTo>
                  <a:pt x="484" y="696"/>
                  <a:pt x="483" y="694"/>
                  <a:pt x="481" y="693"/>
                </a:cubicBezTo>
                <a:cubicBezTo>
                  <a:pt x="479" y="696"/>
                  <a:pt x="477" y="698"/>
                  <a:pt x="475" y="700"/>
                </a:cubicBezTo>
                <a:cubicBezTo>
                  <a:pt x="474" y="700"/>
                  <a:pt x="474" y="699"/>
                  <a:pt x="474" y="699"/>
                </a:cubicBezTo>
                <a:cubicBezTo>
                  <a:pt x="474" y="698"/>
                  <a:pt x="473" y="699"/>
                  <a:pt x="472" y="698"/>
                </a:cubicBezTo>
                <a:cubicBezTo>
                  <a:pt x="471" y="697"/>
                  <a:pt x="470" y="695"/>
                  <a:pt x="470" y="694"/>
                </a:cubicBezTo>
                <a:cubicBezTo>
                  <a:pt x="471" y="692"/>
                  <a:pt x="469" y="691"/>
                  <a:pt x="467" y="691"/>
                </a:cubicBezTo>
                <a:cubicBezTo>
                  <a:pt x="466" y="695"/>
                  <a:pt x="467" y="699"/>
                  <a:pt x="468" y="703"/>
                </a:cubicBezTo>
                <a:cubicBezTo>
                  <a:pt x="468" y="704"/>
                  <a:pt x="470" y="704"/>
                  <a:pt x="471" y="706"/>
                </a:cubicBezTo>
                <a:cubicBezTo>
                  <a:pt x="470" y="707"/>
                  <a:pt x="469" y="707"/>
                  <a:pt x="468" y="707"/>
                </a:cubicBezTo>
                <a:cubicBezTo>
                  <a:pt x="467" y="708"/>
                  <a:pt x="468" y="709"/>
                  <a:pt x="468" y="710"/>
                </a:cubicBezTo>
                <a:cubicBezTo>
                  <a:pt x="468" y="711"/>
                  <a:pt x="469" y="711"/>
                  <a:pt x="469" y="711"/>
                </a:cubicBezTo>
                <a:cubicBezTo>
                  <a:pt x="469" y="712"/>
                  <a:pt x="468" y="711"/>
                  <a:pt x="467" y="712"/>
                </a:cubicBezTo>
                <a:cubicBezTo>
                  <a:pt x="466" y="712"/>
                  <a:pt x="467" y="714"/>
                  <a:pt x="465" y="714"/>
                </a:cubicBezTo>
                <a:cubicBezTo>
                  <a:pt x="464" y="712"/>
                  <a:pt x="464" y="711"/>
                  <a:pt x="464" y="709"/>
                </a:cubicBezTo>
                <a:cubicBezTo>
                  <a:pt x="464" y="708"/>
                  <a:pt x="464" y="706"/>
                  <a:pt x="463" y="705"/>
                </a:cubicBezTo>
                <a:cubicBezTo>
                  <a:pt x="463" y="704"/>
                  <a:pt x="463" y="704"/>
                  <a:pt x="464" y="703"/>
                </a:cubicBezTo>
                <a:cubicBezTo>
                  <a:pt x="461" y="701"/>
                  <a:pt x="462" y="698"/>
                  <a:pt x="461" y="695"/>
                </a:cubicBezTo>
                <a:cubicBezTo>
                  <a:pt x="460" y="694"/>
                  <a:pt x="459" y="694"/>
                  <a:pt x="457" y="693"/>
                </a:cubicBezTo>
                <a:cubicBezTo>
                  <a:pt x="457" y="695"/>
                  <a:pt x="457" y="697"/>
                  <a:pt x="456" y="698"/>
                </a:cubicBezTo>
                <a:cubicBezTo>
                  <a:pt x="455" y="698"/>
                  <a:pt x="454" y="698"/>
                  <a:pt x="453" y="698"/>
                </a:cubicBezTo>
                <a:cubicBezTo>
                  <a:pt x="452" y="697"/>
                  <a:pt x="453" y="695"/>
                  <a:pt x="451" y="695"/>
                </a:cubicBezTo>
                <a:cubicBezTo>
                  <a:pt x="452" y="694"/>
                  <a:pt x="453" y="693"/>
                  <a:pt x="454" y="692"/>
                </a:cubicBezTo>
                <a:cubicBezTo>
                  <a:pt x="455" y="692"/>
                  <a:pt x="456" y="692"/>
                  <a:pt x="457" y="692"/>
                </a:cubicBezTo>
                <a:cubicBezTo>
                  <a:pt x="457" y="691"/>
                  <a:pt x="457" y="691"/>
                  <a:pt x="457" y="690"/>
                </a:cubicBezTo>
                <a:cubicBezTo>
                  <a:pt x="456" y="689"/>
                  <a:pt x="456" y="689"/>
                  <a:pt x="455" y="688"/>
                </a:cubicBezTo>
                <a:cubicBezTo>
                  <a:pt x="455" y="687"/>
                  <a:pt x="456" y="685"/>
                  <a:pt x="454" y="683"/>
                </a:cubicBezTo>
                <a:cubicBezTo>
                  <a:pt x="455" y="683"/>
                  <a:pt x="456" y="682"/>
                  <a:pt x="455" y="681"/>
                </a:cubicBezTo>
                <a:cubicBezTo>
                  <a:pt x="454" y="680"/>
                  <a:pt x="453" y="679"/>
                  <a:pt x="452" y="678"/>
                </a:cubicBezTo>
                <a:cubicBezTo>
                  <a:pt x="452" y="678"/>
                  <a:pt x="451" y="678"/>
                  <a:pt x="450" y="678"/>
                </a:cubicBezTo>
                <a:cubicBezTo>
                  <a:pt x="449" y="678"/>
                  <a:pt x="450" y="677"/>
                  <a:pt x="450" y="677"/>
                </a:cubicBezTo>
                <a:cubicBezTo>
                  <a:pt x="451" y="676"/>
                  <a:pt x="450" y="674"/>
                  <a:pt x="450" y="673"/>
                </a:cubicBezTo>
                <a:cubicBezTo>
                  <a:pt x="449" y="671"/>
                  <a:pt x="448" y="671"/>
                  <a:pt x="447" y="670"/>
                </a:cubicBezTo>
                <a:cubicBezTo>
                  <a:pt x="445" y="670"/>
                  <a:pt x="442" y="667"/>
                  <a:pt x="442" y="666"/>
                </a:cubicBezTo>
                <a:cubicBezTo>
                  <a:pt x="442" y="664"/>
                  <a:pt x="440" y="663"/>
                  <a:pt x="439" y="662"/>
                </a:cubicBezTo>
                <a:cubicBezTo>
                  <a:pt x="439" y="662"/>
                  <a:pt x="439" y="663"/>
                  <a:pt x="439" y="663"/>
                </a:cubicBezTo>
                <a:cubicBezTo>
                  <a:pt x="438" y="663"/>
                  <a:pt x="438" y="663"/>
                  <a:pt x="438" y="663"/>
                </a:cubicBezTo>
                <a:cubicBezTo>
                  <a:pt x="438" y="664"/>
                  <a:pt x="438" y="666"/>
                  <a:pt x="438" y="667"/>
                </a:cubicBezTo>
                <a:cubicBezTo>
                  <a:pt x="439" y="668"/>
                  <a:pt x="439" y="668"/>
                  <a:pt x="440" y="669"/>
                </a:cubicBezTo>
                <a:cubicBezTo>
                  <a:pt x="439" y="675"/>
                  <a:pt x="441" y="681"/>
                  <a:pt x="442" y="687"/>
                </a:cubicBezTo>
                <a:cubicBezTo>
                  <a:pt x="442" y="688"/>
                  <a:pt x="443" y="688"/>
                  <a:pt x="443" y="689"/>
                </a:cubicBezTo>
                <a:cubicBezTo>
                  <a:pt x="443" y="690"/>
                  <a:pt x="443" y="692"/>
                  <a:pt x="443" y="693"/>
                </a:cubicBezTo>
                <a:cubicBezTo>
                  <a:pt x="445" y="696"/>
                  <a:pt x="447" y="699"/>
                  <a:pt x="448" y="702"/>
                </a:cubicBezTo>
                <a:cubicBezTo>
                  <a:pt x="449" y="703"/>
                  <a:pt x="448" y="704"/>
                  <a:pt x="448" y="704"/>
                </a:cubicBezTo>
                <a:cubicBezTo>
                  <a:pt x="449" y="705"/>
                  <a:pt x="451" y="704"/>
                  <a:pt x="450" y="706"/>
                </a:cubicBezTo>
                <a:cubicBezTo>
                  <a:pt x="450" y="707"/>
                  <a:pt x="449" y="706"/>
                  <a:pt x="448" y="707"/>
                </a:cubicBezTo>
                <a:cubicBezTo>
                  <a:pt x="448" y="709"/>
                  <a:pt x="449" y="711"/>
                  <a:pt x="447" y="713"/>
                </a:cubicBezTo>
                <a:cubicBezTo>
                  <a:pt x="446" y="713"/>
                  <a:pt x="446" y="713"/>
                  <a:pt x="445" y="713"/>
                </a:cubicBezTo>
                <a:cubicBezTo>
                  <a:pt x="445" y="712"/>
                  <a:pt x="444" y="711"/>
                  <a:pt x="443" y="711"/>
                </a:cubicBezTo>
                <a:cubicBezTo>
                  <a:pt x="445" y="709"/>
                  <a:pt x="445" y="707"/>
                  <a:pt x="444" y="704"/>
                </a:cubicBezTo>
                <a:cubicBezTo>
                  <a:pt x="444" y="704"/>
                  <a:pt x="443" y="704"/>
                  <a:pt x="443" y="704"/>
                </a:cubicBezTo>
                <a:cubicBezTo>
                  <a:pt x="443" y="703"/>
                  <a:pt x="443" y="703"/>
                  <a:pt x="444" y="702"/>
                </a:cubicBezTo>
                <a:cubicBezTo>
                  <a:pt x="440" y="700"/>
                  <a:pt x="439" y="695"/>
                  <a:pt x="436" y="692"/>
                </a:cubicBezTo>
                <a:cubicBezTo>
                  <a:pt x="437" y="691"/>
                  <a:pt x="437" y="690"/>
                  <a:pt x="437" y="689"/>
                </a:cubicBezTo>
                <a:cubicBezTo>
                  <a:pt x="434" y="687"/>
                  <a:pt x="435" y="684"/>
                  <a:pt x="432" y="682"/>
                </a:cubicBezTo>
                <a:cubicBezTo>
                  <a:pt x="432" y="681"/>
                  <a:pt x="432" y="679"/>
                  <a:pt x="431" y="677"/>
                </a:cubicBezTo>
                <a:cubicBezTo>
                  <a:pt x="429" y="676"/>
                  <a:pt x="427" y="678"/>
                  <a:pt x="425" y="678"/>
                </a:cubicBezTo>
                <a:cubicBezTo>
                  <a:pt x="425" y="677"/>
                  <a:pt x="425" y="676"/>
                  <a:pt x="426" y="675"/>
                </a:cubicBezTo>
                <a:cubicBezTo>
                  <a:pt x="426" y="675"/>
                  <a:pt x="427" y="675"/>
                  <a:pt x="428" y="675"/>
                </a:cubicBezTo>
                <a:cubicBezTo>
                  <a:pt x="429" y="671"/>
                  <a:pt x="426" y="668"/>
                  <a:pt x="427" y="664"/>
                </a:cubicBezTo>
                <a:cubicBezTo>
                  <a:pt x="425" y="664"/>
                  <a:pt x="425" y="661"/>
                  <a:pt x="423" y="661"/>
                </a:cubicBezTo>
                <a:cubicBezTo>
                  <a:pt x="422" y="660"/>
                  <a:pt x="423" y="659"/>
                  <a:pt x="422" y="658"/>
                </a:cubicBezTo>
                <a:cubicBezTo>
                  <a:pt x="421" y="657"/>
                  <a:pt x="422" y="656"/>
                  <a:pt x="422" y="655"/>
                </a:cubicBezTo>
                <a:cubicBezTo>
                  <a:pt x="423" y="652"/>
                  <a:pt x="423" y="650"/>
                  <a:pt x="421" y="647"/>
                </a:cubicBezTo>
                <a:cubicBezTo>
                  <a:pt x="421" y="647"/>
                  <a:pt x="421" y="647"/>
                  <a:pt x="420" y="647"/>
                </a:cubicBezTo>
                <a:cubicBezTo>
                  <a:pt x="419" y="649"/>
                  <a:pt x="420" y="650"/>
                  <a:pt x="420" y="651"/>
                </a:cubicBezTo>
                <a:cubicBezTo>
                  <a:pt x="419" y="652"/>
                  <a:pt x="418" y="653"/>
                  <a:pt x="417" y="654"/>
                </a:cubicBezTo>
                <a:cubicBezTo>
                  <a:pt x="416" y="653"/>
                  <a:pt x="414" y="653"/>
                  <a:pt x="412" y="653"/>
                </a:cubicBezTo>
                <a:cubicBezTo>
                  <a:pt x="412" y="651"/>
                  <a:pt x="410" y="649"/>
                  <a:pt x="411" y="647"/>
                </a:cubicBezTo>
                <a:cubicBezTo>
                  <a:pt x="410" y="646"/>
                  <a:pt x="409" y="647"/>
                  <a:pt x="409" y="645"/>
                </a:cubicBezTo>
                <a:cubicBezTo>
                  <a:pt x="407" y="645"/>
                  <a:pt x="407" y="647"/>
                  <a:pt x="405" y="647"/>
                </a:cubicBezTo>
                <a:cubicBezTo>
                  <a:pt x="405" y="646"/>
                  <a:pt x="405" y="644"/>
                  <a:pt x="405" y="642"/>
                </a:cubicBezTo>
                <a:cubicBezTo>
                  <a:pt x="406" y="641"/>
                  <a:pt x="406" y="642"/>
                  <a:pt x="407" y="641"/>
                </a:cubicBezTo>
                <a:cubicBezTo>
                  <a:pt x="407" y="641"/>
                  <a:pt x="407" y="640"/>
                  <a:pt x="407" y="639"/>
                </a:cubicBezTo>
                <a:cubicBezTo>
                  <a:pt x="408" y="638"/>
                  <a:pt x="410" y="637"/>
                  <a:pt x="411" y="635"/>
                </a:cubicBezTo>
                <a:cubicBezTo>
                  <a:pt x="411" y="634"/>
                  <a:pt x="411" y="633"/>
                  <a:pt x="411" y="631"/>
                </a:cubicBezTo>
                <a:cubicBezTo>
                  <a:pt x="410" y="631"/>
                  <a:pt x="409" y="631"/>
                  <a:pt x="407" y="631"/>
                </a:cubicBezTo>
                <a:cubicBezTo>
                  <a:pt x="406" y="629"/>
                  <a:pt x="409" y="627"/>
                  <a:pt x="406" y="626"/>
                </a:cubicBezTo>
                <a:cubicBezTo>
                  <a:pt x="406" y="624"/>
                  <a:pt x="407" y="625"/>
                  <a:pt x="408" y="624"/>
                </a:cubicBezTo>
                <a:cubicBezTo>
                  <a:pt x="408" y="622"/>
                  <a:pt x="410" y="620"/>
                  <a:pt x="411" y="618"/>
                </a:cubicBezTo>
                <a:cubicBezTo>
                  <a:pt x="409" y="617"/>
                  <a:pt x="407" y="616"/>
                  <a:pt x="405" y="617"/>
                </a:cubicBezTo>
                <a:cubicBezTo>
                  <a:pt x="404" y="619"/>
                  <a:pt x="403" y="621"/>
                  <a:pt x="403" y="623"/>
                </a:cubicBezTo>
                <a:cubicBezTo>
                  <a:pt x="398" y="626"/>
                  <a:pt x="396" y="630"/>
                  <a:pt x="397" y="636"/>
                </a:cubicBezTo>
                <a:cubicBezTo>
                  <a:pt x="396" y="637"/>
                  <a:pt x="394" y="636"/>
                  <a:pt x="394" y="638"/>
                </a:cubicBezTo>
                <a:cubicBezTo>
                  <a:pt x="393" y="632"/>
                  <a:pt x="395" y="626"/>
                  <a:pt x="395" y="620"/>
                </a:cubicBezTo>
                <a:cubicBezTo>
                  <a:pt x="394" y="620"/>
                  <a:pt x="394" y="619"/>
                  <a:pt x="393" y="619"/>
                </a:cubicBezTo>
                <a:cubicBezTo>
                  <a:pt x="392" y="618"/>
                  <a:pt x="392" y="619"/>
                  <a:pt x="391" y="620"/>
                </a:cubicBezTo>
                <a:cubicBezTo>
                  <a:pt x="391" y="623"/>
                  <a:pt x="390" y="625"/>
                  <a:pt x="390" y="628"/>
                </a:cubicBezTo>
                <a:cubicBezTo>
                  <a:pt x="389" y="628"/>
                  <a:pt x="389" y="629"/>
                  <a:pt x="388" y="630"/>
                </a:cubicBezTo>
                <a:cubicBezTo>
                  <a:pt x="389" y="633"/>
                  <a:pt x="386" y="636"/>
                  <a:pt x="387" y="640"/>
                </a:cubicBezTo>
                <a:cubicBezTo>
                  <a:pt x="387" y="641"/>
                  <a:pt x="386" y="641"/>
                  <a:pt x="386" y="641"/>
                </a:cubicBezTo>
                <a:cubicBezTo>
                  <a:pt x="385" y="641"/>
                  <a:pt x="385" y="641"/>
                  <a:pt x="385" y="641"/>
                </a:cubicBezTo>
                <a:cubicBezTo>
                  <a:pt x="385" y="639"/>
                  <a:pt x="385" y="638"/>
                  <a:pt x="385" y="636"/>
                </a:cubicBezTo>
                <a:cubicBezTo>
                  <a:pt x="385" y="635"/>
                  <a:pt x="384" y="633"/>
                  <a:pt x="385" y="632"/>
                </a:cubicBezTo>
                <a:cubicBezTo>
                  <a:pt x="385" y="630"/>
                  <a:pt x="385" y="628"/>
                  <a:pt x="385" y="627"/>
                </a:cubicBezTo>
                <a:cubicBezTo>
                  <a:pt x="385" y="626"/>
                  <a:pt x="385" y="625"/>
                  <a:pt x="386" y="624"/>
                </a:cubicBezTo>
                <a:cubicBezTo>
                  <a:pt x="387" y="622"/>
                  <a:pt x="386" y="620"/>
                  <a:pt x="384" y="618"/>
                </a:cubicBezTo>
                <a:cubicBezTo>
                  <a:pt x="383" y="620"/>
                  <a:pt x="383" y="622"/>
                  <a:pt x="383" y="624"/>
                </a:cubicBezTo>
                <a:cubicBezTo>
                  <a:pt x="383" y="624"/>
                  <a:pt x="382" y="624"/>
                  <a:pt x="382" y="624"/>
                </a:cubicBezTo>
                <a:cubicBezTo>
                  <a:pt x="380" y="628"/>
                  <a:pt x="381" y="632"/>
                  <a:pt x="380" y="636"/>
                </a:cubicBezTo>
                <a:cubicBezTo>
                  <a:pt x="380" y="637"/>
                  <a:pt x="379" y="637"/>
                  <a:pt x="379" y="637"/>
                </a:cubicBezTo>
                <a:cubicBezTo>
                  <a:pt x="378" y="638"/>
                  <a:pt x="379" y="639"/>
                  <a:pt x="379" y="640"/>
                </a:cubicBezTo>
                <a:cubicBezTo>
                  <a:pt x="379" y="640"/>
                  <a:pt x="378" y="641"/>
                  <a:pt x="377" y="641"/>
                </a:cubicBezTo>
                <a:cubicBezTo>
                  <a:pt x="378" y="644"/>
                  <a:pt x="377" y="648"/>
                  <a:pt x="376" y="651"/>
                </a:cubicBezTo>
                <a:cubicBezTo>
                  <a:pt x="376" y="651"/>
                  <a:pt x="375" y="651"/>
                  <a:pt x="374" y="651"/>
                </a:cubicBezTo>
                <a:cubicBezTo>
                  <a:pt x="375" y="653"/>
                  <a:pt x="374" y="655"/>
                  <a:pt x="373" y="658"/>
                </a:cubicBezTo>
                <a:cubicBezTo>
                  <a:pt x="372" y="659"/>
                  <a:pt x="371" y="660"/>
                  <a:pt x="370" y="661"/>
                </a:cubicBezTo>
                <a:cubicBezTo>
                  <a:pt x="370" y="662"/>
                  <a:pt x="370" y="663"/>
                  <a:pt x="370" y="663"/>
                </a:cubicBezTo>
                <a:cubicBezTo>
                  <a:pt x="369" y="664"/>
                  <a:pt x="368" y="663"/>
                  <a:pt x="367" y="664"/>
                </a:cubicBezTo>
                <a:cubicBezTo>
                  <a:pt x="366" y="665"/>
                  <a:pt x="365" y="666"/>
                  <a:pt x="364" y="667"/>
                </a:cubicBezTo>
                <a:cubicBezTo>
                  <a:pt x="362" y="667"/>
                  <a:pt x="360" y="668"/>
                  <a:pt x="360" y="670"/>
                </a:cubicBezTo>
                <a:cubicBezTo>
                  <a:pt x="358" y="671"/>
                  <a:pt x="356" y="671"/>
                  <a:pt x="355" y="672"/>
                </a:cubicBezTo>
                <a:cubicBezTo>
                  <a:pt x="354" y="672"/>
                  <a:pt x="355" y="674"/>
                  <a:pt x="354" y="674"/>
                </a:cubicBezTo>
                <a:cubicBezTo>
                  <a:pt x="352" y="673"/>
                  <a:pt x="352" y="673"/>
                  <a:pt x="351" y="671"/>
                </a:cubicBezTo>
                <a:cubicBezTo>
                  <a:pt x="350" y="671"/>
                  <a:pt x="349" y="671"/>
                  <a:pt x="348" y="671"/>
                </a:cubicBezTo>
                <a:cubicBezTo>
                  <a:pt x="348" y="673"/>
                  <a:pt x="348" y="676"/>
                  <a:pt x="348" y="678"/>
                </a:cubicBezTo>
                <a:cubicBezTo>
                  <a:pt x="348" y="678"/>
                  <a:pt x="349" y="678"/>
                  <a:pt x="349" y="678"/>
                </a:cubicBezTo>
                <a:cubicBezTo>
                  <a:pt x="350" y="679"/>
                  <a:pt x="349" y="680"/>
                  <a:pt x="349" y="680"/>
                </a:cubicBezTo>
                <a:cubicBezTo>
                  <a:pt x="348" y="681"/>
                  <a:pt x="347" y="682"/>
                  <a:pt x="346" y="684"/>
                </a:cubicBezTo>
                <a:cubicBezTo>
                  <a:pt x="344" y="684"/>
                  <a:pt x="342" y="683"/>
                  <a:pt x="340" y="685"/>
                </a:cubicBezTo>
                <a:cubicBezTo>
                  <a:pt x="337" y="683"/>
                  <a:pt x="335" y="682"/>
                  <a:pt x="333" y="680"/>
                </a:cubicBezTo>
                <a:cubicBezTo>
                  <a:pt x="333" y="680"/>
                  <a:pt x="332" y="681"/>
                  <a:pt x="331" y="682"/>
                </a:cubicBezTo>
                <a:cubicBezTo>
                  <a:pt x="331" y="681"/>
                  <a:pt x="331" y="681"/>
                  <a:pt x="330" y="681"/>
                </a:cubicBezTo>
                <a:cubicBezTo>
                  <a:pt x="330" y="682"/>
                  <a:pt x="330" y="684"/>
                  <a:pt x="330" y="685"/>
                </a:cubicBezTo>
                <a:cubicBezTo>
                  <a:pt x="330" y="686"/>
                  <a:pt x="329" y="686"/>
                  <a:pt x="329" y="687"/>
                </a:cubicBezTo>
                <a:cubicBezTo>
                  <a:pt x="329" y="689"/>
                  <a:pt x="329" y="691"/>
                  <a:pt x="329" y="693"/>
                </a:cubicBezTo>
                <a:cubicBezTo>
                  <a:pt x="328" y="693"/>
                  <a:pt x="327" y="694"/>
                  <a:pt x="325" y="695"/>
                </a:cubicBezTo>
                <a:cubicBezTo>
                  <a:pt x="325" y="695"/>
                  <a:pt x="325" y="695"/>
                  <a:pt x="324" y="695"/>
                </a:cubicBezTo>
                <a:cubicBezTo>
                  <a:pt x="322" y="692"/>
                  <a:pt x="322" y="688"/>
                  <a:pt x="322" y="685"/>
                </a:cubicBezTo>
                <a:cubicBezTo>
                  <a:pt x="322" y="682"/>
                  <a:pt x="322" y="679"/>
                  <a:pt x="322" y="676"/>
                </a:cubicBezTo>
                <a:cubicBezTo>
                  <a:pt x="322" y="674"/>
                  <a:pt x="322" y="673"/>
                  <a:pt x="323" y="673"/>
                </a:cubicBezTo>
                <a:cubicBezTo>
                  <a:pt x="322" y="672"/>
                  <a:pt x="322" y="672"/>
                  <a:pt x="322" y="671"/>
                </a:cubicBezTo>
                <a:cubicBezTo>
                  <a:pt x="322" y="670"/>
                  <a:pt x="323" y="670"/>
                  <a:pt x="323" y="670"/>
                </a:cubicBezTo>
                <a:cubicBezTo>
                  <a:pt x="324" y="666"/>
                  <a:pt x="323" y="664"/>
                  <a:pt x="325" y="661"/>
                </a:cubicBezTo>
                <a:cubicBezTo>
                  <a:pt x="323" y="659"/>
                  <a:pt x="325" y="656"/>
                  <a:pt x="325" y="654"/>
                </a:cubicBezTo>
                <a:cubicBezTo>
                  <a:pt x="324" y="653"/>
                  <a:pt x="324" y="653"/>
                  <a:pt x="324" y="652"/>
                </a:cubicBezTo>
                <a:cubicBezTo>
                  <a:pt x="326" y="649"/>
                  <a:pt x="326" y="645"/>
                  <a:pt x="325" y="641"/>
                </a:cubicBezTo>
                <a:cubicBezTo>
                  <a:pt x="327" y="640"/>
                  <a:pt x="328" y="638"/>
                  <a:pt x="328" y="637"/>
                </a:cubicBezTo>
                <a:cubicBezTo>
                  <a:pt x="328" y="634"/>
                  <a:pt x="329" y="633"/>
                  <a:pt x="330" y="633"/>
                </a:cubicBezTo>
                <a:cubicBezTo>
                  <a:pt x="330" y="631"/>
                  <a:pt x="330" y="631"/>
                  <a:pt x="330" y="631"/>
                </a:cubicBezTo>
                <a:cubicBezTo>
                  <a:pt x="330" y="628"/>
                  <a:pt x="331" y="626"/>
                  <a:pt x="331" y="623"/>
                </a:cubicBezTo>
                <a:cubicBezTo>
                  <a:pt x="331" y="621"/>
                  <a:pt x="332" y="619"/>
                  <a:pt x="334" y="617"/>
                </a:cubicBezTo>
                <a:cubicBezTo>
                  <a:pt x="334" y="614"/>
                  <a:pt x="335" y="611"/>
                  <a:pt x="333" y="608"/>
                </a:cubicBezTo>
                <a:cubicBezTo>
                  <a:pt x="335" y="607"/>
                  <a:pt x="335" y="607"/>
                  <a:pt x="337" y="606"/>
                </a:cubicBezTo>
                <a:cubicBezTo>
                  <a:pt x="337" y="604"/>
                  <a:pt x="337" y="602"/>
                  <a:pt x="337" y="601"/>
                </a:cubicBezTo>
                <a:cubicBezTo>
                  <a:pt x="337" y="600"/>
                  <a:pt x="336" y="600"/>
                  <a:pt x="335" y="600"/>
                </a:cubicBezTo>
                <a:cubicBezTo>
                  <a:pt x="335" y="599"/>
                  <a:pt x="335" y="599"/>
                  <a:pt x="335" y="598"/>
                </a:cubicBezTo>
                <a:cubicBezTo>
                  <a:pt x="336" y="597"/>
                  <a:pt x="337" y="598"/>
                  <a:pt x="337" y="597"/>
                </a:cubicBezTo>
                <a:cubicBezTo>
                  <a:pt x="340" y="595"/>
                  <a:pt x="339" y="592"/>
                  <a:pt x="339" y="589"/>
                </a:cubicBezTo>
                <a:cubicBezTo>
                  <a:pt x="338" y="589"/>
                  <a:pt x="337" y="588"/>
                  <a:pt x="336" y="588"/>
                </a:cubicBezTo>
                <a:cubicBezTo>
                  <a:pt x="336" y="588"/>
                  <a:pt x="335" y="588"/>
                  <a:pt x="333" y="588"/>
                </a:cubicBezTo>
                <a:cubicBezTo>
                  <a:pt x="333" y="590"/>
                  <a:pt x="333" y="591"/>
                  <a:pt x="333" y="593"/>
                </a:cubicBezTo>
                <a:cubicBezTo>
                  <a:pt x="331" y="595"/>
                  <a:pt x="328" y="593"/>
                  <a:pt x="326" y="594"/>
                </a:cubicBezTo>
                <a:cubicBezTo>
                  <a:pt x="323" y="595"/>
                  <a:pt x="324" y="598"/>
                  <a:pt x="322" y="599"/>
                </a:cubicBezTo>
                <a:cubicBezTo>
                  <a:pt x="322" y="601"/>
                  <a:pt x="322" y="601"/>
                  <a:pt x="324" y="603"/>
                </a:cubicBezTo>
                <a:cubicBezTo>
                  <a:pt x="322" y="603"/>
                  <a:pt x="321" y="604"/>
                  <a:pt x="320" y="604"/>
                </a:cubicBezTo>
                <a:cubicBezTo>
                  <a:pt x="320" y="605"/>
                  <a:pt x="320" y="606"/>
                  <a:pt x="320" y="606"/>
                </a:cubicBezTo>
                <a:cubicBezTo>
                  <a:pt x="319" y="607"/>
                  <a:pt x="316" y="607"/>
                  <a:pt x="317" y="610"/>
                </a:cubicBezTo>
                <a:cubicBezTo>
                  <a:pt x="314" y="610"/>
                  <a:pt x="312" y="611"/>
                  <a:pt x="310" y="610"/>
                </a:cubicBezTo>
                <a:cubicBezTo>
                  <a:pt x="309" y="609"/>
                  <a:pt x="307" y="611"/>
                  <a:pt x="306" y="611"/>
                </a:cubicBezTo>
                <a:cubicBezTo>
                  <a:pt x="304" y="611"/>
                  <a:pt x="304" y="612"/>
                  <a:pt x="303" y="613"/>
                </a:cubicBezTo>
                <a:cubicBezTo>
                  <a:pt x="303" y="614"/>
                  <a:pt x="302" y="613"/>
                  <a:pt x="302" y="614"/>
                </a:cubicBezTo>
                <a:cubicBezTo>
                  <a:pt x="302" y="615"/>
                  <a:pt x="302" y="615"/>
                  <a:pt x="302" y="616"/>
                </a:cubicBezTo>
                <a:cubicBezTo>
                  <a:pt x="301" y="616"/>
                  <a:pt x="301" y="616"/>
                  <a:pt x="301" y="616"/>
                </a:cubicBezTo>
                <a:cubicBezTo>
                  <a:pt x="300" y="618"/>
                  <a:pt x="299" y="619"/>
                  <a:pt x="297" y="620"/>
                </a:cubicBezTo>
                <a:cubicBezTo>
                  <a:pt x="295" y="620"/>
                  <a:pt x="292" y="621"/>
                  <a:pt x="290" y="619"/>
                </a:cubicBezTo>
                <a:cubicBezTo>
                  <a:pt x="289" y="620"/>
                  <a:pt x="289" y="620"/>
                  <a:pt x="289" y="620"/>
                </a:cubicBezTo>
                <a:cubicBezTo>
                  <a:pt x="288" y="618"/>
                  <a:pt x="286" y="617"/>
                  <a:pt x="284" y="618"/>
                </a:cubicBezTo>
                <a:cubicBezTo>
                  <a:pt x="283" y="617"/>
                  <a:pt x="282" y="616"/>
                  <a:pt x="281" y="615"/>
                </a:cubicBezTo>
                <a:cubicBezTo>
                  <a:pt x="278" y="615"/>
                  <a:pt x="275" y="613"/>
                  <a:pt x="273" y="614"/>
                </a:cubicBezTo>
                <a:cubicBezTo>
                  <a:pt x="270" y="615"/>
                  <a:pt x="267" y="615"/>
                  <a:pt x="264" y="615"/>
                </a:cubicBezTo>
                <a:cubicBezTo>
                  <a:pt x="264" y="615"/>
                  <a:pt x="264" y="616"/>
                  <a:pt x="264" y="616"/>
                </a:cubicBezTo>
                <a:cubicBezTo>
                  <a:pt x="263" y="617"/>
                  <a:pt x="262" y="616"/>
                  <a:pt x="260" y="617"/>
                </a:cubicBezTo>
                <a:cubicBezTo>
                  <a:pt x="260" y="618"/>
                  <a:pt x="260" y="620"/>
                  <a:pt x="260" y="621"/>
                </a:cubicBezTo>
                <a:cubicBezTo>
                  <a:pt x="262" y="623"/>
                  <a:pt x="264" y="622"/>
                  <a:pt x="267" y="622"/>
                </a:cubicBezTo>
                <a:cubicBezTo>
                  <a:pt x="267" y="624"/>
                  <a:pt x="267" y="626"/>
                  <a:pt x="267" y="628"/>
                </a:cubicBezTo>
                <a:cubicBezTo>
                  <a:pt x="264" y="629"/>
                  <a:pt x="263" y="626"/>
                  <a:pt x="261" y="626"/>
                </a:cubicBezTo>
                <a:cubicBezTo>
                  <a:pt x="259" y="629"/>
                  <a:pt x="261" y="630"/>
                  <a:pt x="262" y="632"/>
                </a:cubicBezTo>
                <a:cubicBezTo>
                  <a:pt x="263" y="632"/>
                  <a:pt x="265" y="632"/>
                  <a:pt x="265" y="632"/>
                </a:cubicBezTo>
                <a:cubicBezTo>
                  <a:pt x="266" y="633"/>
                  <a:pt x="266" y="634"/>
                  <a:pt x="267" y="634"/>
                </a:cubicBezTo>
                <a:cubicBezTo>
                  <a:pt x="266" y="635"/>
                  <a:pt x="265" y="637"/>
                  <a:pt x="263" y="637"/>
                </a:cubicBezTo>
                <a:cubicBezTo>
                  <a:pt x="263" y="638"/>
                  <a:pt x="264" y="638"/>
                  <a:pt x="264" y="638"/>
                </a:cubicBezTo>
                <a:cubicBezTo>
                  <a:pt x="265" y="639"/>
                  <a:pt x="263" y="640"/>
                  <a:pt x="263" y="641"/>
                </a:cubicBezTo>
                <a:cubicBezTo>
                  <a:pt x="263" y="641"/>
                  <a:pt x="264" y="642"/>
                  <a:pt x="264" y="642"/>
                </a:cubicBezTo>
                <a:cubicBezTo>
                  <a:pt x="264" y="642"/>
                  <a:pt x="263" y="643"/>
                  <a:pt x="263" y="643"/>
                </a:cubicBezTo>
                <a:cubicBezTo>
                  <a:pt x="261" y="643"/>
                  <a:pt x="262" y="641"/>
                  <a:pt x="261" y="641"/>
                </a:cubicBezTo>
                <a:cubicBezTo>
                  <a:pt x="259" y="640"/>
                  <a:pt x="257" y="642"/>
                  <a:pt x="255" y="642"/>
                </a:cubicBezTo>
                <a:cubicBezTo>
                  <a:pt x="254" y="641"/>
                  <a:pt x="253" y="639"/>
                  <a:pt x="251" y="637"/>
                </a:cubicBezTo>
                <a:cubicBezTo>
                  <a:pt x="251" y="636"/>
                  <a:pt x="251" y="635"/>
                  <a:pt x="251" y="634"/>
                </a:cubicBezTo>
                <a:cubicBezTo>
                  <a:pt x="250" y="633"/>
                  <a:pt x="249" y="634"/>
                  <a:pt x="249" y="633"/>
                </a:cubicBezTo>
                <a:cubicBezTo>
                  <a:pt x="249" y="633"/>
                  <a:pt x="254" y="628"/>
                  <a:pt x="254" y="628"/>
                </a:cubicBezTo>
                <a:cubicBezTo>
                  <a:pt x="254" y="627"/>
                  <a:pt x="254" y="626"/>
                  <a:pt x="254" y="625"/>
                </a:cubicBezTo>
                <a:cubicBezTo>
                  <a:pt x="254" y="623"/>
                  <a:pt x="254" y="622"/>
                  <a:pt x="254" y="621"/>
                </a:cubicBezTo>
                <a:cubicBezTo>
                  <a:pt x="254" y="620"/>
                  <a:pt x="253" y="619"/>
                  <a:pt x="252" y="619"/>
                </a:cubicBezTo>
                <a:cubicBezTo>
                  <a:pt x="251" y="619"/>
                  <a:pt x="251" y="619"/>
                  <a:pt x="250" y="619"/>
                </a:cubicBezTo>
                <a:cubicBezTo>
                  <a:pt x="249" y="619"/>
                  <a:pt x="250" y="620"/>
                  <a:pt x="249" y="621"/>
                </a:cubicBezTo>
                <a:cubicBezTo>
                  <a:pt x="249" y="622"/>
                  <a:pt x="248" y="622"/>
                  <a:pt x="247" y="623"/>
                </a:cubicBezTo>
                <a:cubicBezTo>
                  <a:pt x="245" y="623"/>
                  <a:pt x="244" y="623"/>
                  <a:pt x="242" y="623"/>
                </a:cubicBezTo>
                <a:cubicBezTo>
                  <a:pt x="241" y="623"/>
                  <a:pt x="241" y="622"/>
                  <a:pt x="241" y="621"/>
                </a:cubicBezTo>
                <a:cubicBezTo>
                  <a:pt x="239" y="621"/>
                  <a:pt x="239" y="622"/>
                  <a:pt x="238" y="623"/>
                </a:cubicBezTo>
                <a:cubicBezTo>
                  <a:pt x="238" y="627"/>
                  <a:pt x="238" y="627"/>
                  <a:pt x="236" y="630"/>
                </a:cubicBezTo>
                <a:cubicBezTo>
                  <a:pt x="234" y="627"/>
                  <a:pt x="232" y="624"/>
                  <a:pt x="229" y="623"/>
                </a:cubicBezTo>
                <a:cubicBezTo>
                  <a:pt x="229" y="622"/>
                  <a:pt x="229" y="622"/>
                  <a:pt x="229" y="621"/>
                </a:cubicBezTo>
                <a:cubicBezTo>
                  <a:pt x="228" y="620"/>
                  <a:pt x="227" y="621"/>
                  <a:pt x="227" y="620"/>
                </a:cubicBezTo>
                <a:cubicBezTo>
                  <a:pt x="225" y="620"/>
                  <a:pt x="226" y="617"/>
                  <a:pt x="224" y="618"/>
                </a:cubicBezTo>
                <a:cubicBezTo>
                  <a:pt x="226" y="618"/>
                  <a:pt x="227" y="616"/>
                  <a:pt x="228" y="615"/>
                </a:cubicBezTo>
                <a:cubicBezTo>
                  <a:pt x="229" y="615"/>
                  <a:pt x="230" y="615"/>
                  <a:pt x="230" y="615"/>
                </a:cubicBezTo>
                <a:cubicBezTo>
                  <a:pt x="231" y="614"/>
                  <a:pt x="230" y="613"/>
                  <a:pt x="231" y="612"/>
                </a:cubicBezTo>
                <a:cubicBezTo>
                  <a:pt x="230" y="612"/>
                  <a:pt x="228" y="611"/>
                  <a:pt x="226" y="610"/>
                </a:cubicBezTo>
                <a:cubicBezTo>
                  <a:pt x="228" y="609"/>
                  <a:pt x="228" y="608"/>
                  <a:pt x="229" y="608"/>
                </a:cubicBezTo>
                <a:cubicBezTo>
                  <a:pt x="231" y="608"/>
                  <a:pt x="233" y="607"/>
                  <a:pt x="234" y="604"/>
                </a:cubicBezTo>
                <a:cubicBezTo>
                  <a:pt x="236" y="604"/>
                  <a:pt x="238" y="604"/>
                  <a:pt x="241" y="604"/>
                </a:cubicBezTo>
                <a:cubicBezTo>
                  <a:pt x="241" y="603"/>
                  <a:pt x="242" y="602"/>
                  <a:pt x="242" y="601"/>
                </a:cubicBezTo>
                <a:cubicBezTo>
                  <a:pt x="242" y="601"/>
                  <a:pt x="242" y="600"/>
                  <a:pt x="241" y="600"/>
                </a:cubicBezTo>
                <a:cubicBezTo>
                  <a:pt x="240" y="600"/>
                  <a:pt x="239" y="600"/>
                  <a:pt x="238" y="600"/>
                </a:cubicBezTo>
                <a:cubicBezTo>
                  <a:pt x="237" y="599"/>
                  <a:pt x="237" y="597"/>
                  <a:pt x="237" y="596"/>
                </a:cubicBezTo>
                <a:cubicBezTo>
                  <a:pt x="238" y="595"/>
                  <a:pt x="239" y="594"/>
                  <a:pt x="240" y="593"/>
                </a:cubicBezTo>
                <a:cubicBezTo>
                  <a:pt x="240" y="591"/>
                  <a:pt x="242" y="589"/>
                  <a:pt x="242" y="588"/>
                </a:cubicBezTo>
                <a:cubicBezTo>
                  <a:pt x="242" y="586"/>
                  <a:pt x="241" y="587"/>
                  <a:pt x="240" y="586"/>
                </a:cubicBezTo>
                <a:cubicBezTo>
                  <a:pt x="240" y="586"/>
                  <a:pt x="240" y="585"/>
                  <a:pt x="240" y="584"/>
                </a:cubicBezTo>
                <a:cubicBezTo>
                  <a:pt x="242" y="585"/>
                  <a:pt x="242" y="582"/>
                  <a:pt x="244" y="582"/>
                </a:cubicBezTo>
                <a:cubicBezTo>
                  <a:pt x="244" y="580"/>
                  <a:pt x="244" y="579"/>
                  <a:pt x="244" y="577"/>
                </a:cubicBezTo>
                <a:cubicBezTo>
                  <a:pt x="241" y="578"/>
                  <a:pt x="242" y="575"/>
                  <a:pt x="240" y="574"/>
                </a:cubicBezTo>
                <a:cubicBezTo>
                  <a:pt x="240" y="572"/>
                  <a:pt x="241" y="572"/>
                  <a:pt x="242" y="571"/>
                </a:cubicBezTo>
                <a:cubicBezTo>
                  <a:pt x="242" y="570"/>
                  <a:pt x="242" y="569"/>
                  <a:pt x="242" y="568"/>
                </a:cubicBezTo>
                <a:cubicBezTo>
                  <a:pt x="241" y="568"/>
                  <a:pt x="240" y="566"/>
                  <a:pt x="238" y="567"/>
                </a:cubicBezTo>
                <a:cubicBezTo>
                  <a:pt x="237" y="567"/>
                  <a:pt x="237" y="569"/>
                  <a:pt x="235" y="569"/>
                </a:cubicBezTo>
                <a:cubicBezTo>
                  <a:pt x="234" y="568"/>
                  <a:pt x="233" y="568"/>
                  <a:pt x="232" y="567"/>
                </a:cubicBezTo>
                <a:cubicBezTo>
                  <a:pt x="233" y="566"/>
                  <a:pt x="234" y="566"/>
                  <a:pt x="235" y="565"/>
                </a:cubicBezTo>
                <a:cubicBezTo>
                  <a:pt x="236" y="565"/>
                  <a:pt x="237" y="565"/>
                  <a:pt x="239" y="565"/>
                </a:cubicBezTo>
                <a:cubicBezTo>
                  <a:pt x="240" y="564"/>
                  <a:pt x="240" y="563"/>
                  <a:pt x="240" y="561"/>
                </a:cubicBezTo>
                <a:cubicBezTo>
                  <a:pt x="241" y="561"/>
                  <a:pt x="242" y="561"/>
                  <a:pt x="243" y="561"/>
                </a:cubicBezTo>
                <a:cubicBezTo>
                  <a:pt x="246" y="558"/>
                  <a:pt x="245" y="555"/>
                  <a:pt x="245" y="552"/>
                </a:cubicBezTo>
                <a:cubicBezTo>
                  <a:pt x="246" y="552"/>
                  <a:pt x="247" y="552"/>
                  <a:pt x="248" y="552"/>
                </a:cubicBezTo>
                <a:cubicBezTo>
                  <a:pt x="248" y="550"/>
                  <a:pt x="248" y="547"/>
                  <a:pt x="248" y="545"/>
                </a:cubicBezTo>
                <a:cubicBezTo>
                  <a:pt x="247" y="545"/>
                  <a:pt x="246" y="545"/>
                  <a:pt x="246" y="545"/>
                </a:cubicBezTo>
                <a:cubicBezTo>
                  <a:pt x="244" y="545"/>
                  <a:pt x="244" y="547"/>
                  <a:pt x="242" y="547"/>
                </a:cubicBezTo>
                <a:cubicBezTo>
                  <a:pt x="242" y="545"/>
                  <a:pt x="243" y="544"/>
                  <a:pt x="244" y="542"/>
                </a:cubicBezTo>
                <a:cubicBezTo>
                  <a:pt x="242" y="541"/>
                  <a:pt x="241" y="540"/>
                  <a:pt x="239" y="540"/>
                </a:cubicBezTo>
                <a:cubicBezTo>
                  <a:pt x="238" y="539"/>
                  <a:pt x="239" y="538"/>
                  <a:pt x="238" y="537"/>
                </a:cubicBezTo>
                <a:cubicBezTo>
                  <a:pt x="237" y="537"/>
                  <a:pt x="237" y="536"/>
                  <a:pt x="236" y="535"/>
                </a:cubicBezTo>
                <a:cubicBezTo>
                  <a:pt x="237" y="535"/>
                  <a:pt x="237" y="535"/>
                  <a:pt x="238" y="535"/>
                </a:cubicBezTo>
                <a:cubicBezTo>
                  <a:pt x="238" y="534"/>
                  <a:pt x="238" y="533"/>
                  <a:pt x="238" y="532"/>
                </a:cubicBezTo>
                <a:cubicBezTo>
                  <a:pt x="241" y="533"/>
                  <a:pt x="244" y="531"/>
                  <a:pt x="248" y="531"/>
                </a:cubicBezTo>
                <a:cubicBezTo>
                  <a:pt x="248" y="530"/>
                  <a:pt x="248" y="528"/>
                  <a:pt x="248" y="526"/>
                </a:cubicBezTo>
                <a:cubicBezTo>
                  <a:pt x="247" y="526"/>
                  <a:pt x="246" y="526"/>
                  <a:pt x="245" y="526"/>
                </a:cubicBezTo>
                <a:cubicBezTo>
                  <a:pt x="244" y="525"/>
                  <a:pt x="246" y="523"/>
                  <a:pt x="244" y="523"/>
                </a:cubicBezTo>
                <a:cubicBezTo>
                  <a:pt x="245" y="521"/>
                  <a:pt x="248" y="522"/>
                  <a:pt x="249" y="520"/>
                </a:cubicBezTo>
                <a:cubicBezTo>
                  <a:pt x="251" y="525"/>
                  <a:pt x="251" y="529"/>
                  <a:pt x="251" y="534"/>
                </a:cubicBezTo>
                <a:cubicBezTo>
                  <a:pt x="251" y="534"/>
                  <a:pt x="252" y="534"/>
                  <a:pt x="253" y="534"/>
                </a:cubicBezTo>
                <a:cubicBezTo>
                  <a:pt x="252" y="535"/>
                  <a:pt x="252" y="535"/>
                  <a:pt x="252" y="535"/>
                </a:cubicBezTo>
                <a:cubicBezTo>
                  <a:pt x="251" y="536"/>
                  <a:pt x="252" y="536"/>
                  <a:pt x="253" y="536"/>
                </a:cubicBezTo>
                <a:cubicBezTo>
                  <a:pt x="255" y="537"/>
                  <a:pt x="257" y="538"/>
                  <a:pt x="260" y="538"/>
                </a:cubicBezTo>
                <a:cubicBezTo>
                  <a:pt x="260" y="535"/>
                  <a:pt x="258" y="534"/>
                  <a:pt x="256" y="534"/>
                </a:cubicBezTo>
                <a:cubicBezTo>
                  <a:pt x="255" y="533"/>
                  <a:pt x="256" y="532"/>
                  <a:pt x="255" y="532"/>
                </a:cubicBezTo>
                <a:cubicBezTo>
                  <a:pt x="256" y="531"/>
                  <a:pt x="256" y="531"/>
                  <a:pt x="257" y="531"/>
                </a:cubicBezTo>
                <a:cubicBezTo>
                  <a:pt x="258" y="530"/>
                  <a:pt x="258" y="528"/>
                  <a:pt x="260" y="526"/>
                </a:cubicBezTo>
                <a:cubicBezTo>
                  <a:pt x="261" y="529"/>
                  <a:pt x="262" y="530"/>
                  <a:pt x="264" y="532"/>
                </a:cubicBezTo>
                <a:cubicBezTo>
                  <a:pt x="265" y="530"/>
                  <a:pt x="267" y="529"/>
                  <a:pt x="267" y="527"/>
                </a:cubicBezTo>
                <a:cubicBezTo>
                  <a:pt x="266" y="526"/>
                  <a:pt x="265" y="527"/>
                  <a:pt x="263" y="526"/>
                </a:cubicBezTo>
                <a:cubicBezTo>
                  <a:pt x="263" y="526"/>
                  <a:pt x="263" y="525"/>
                  <a:pt x="263" y="524"/>
                </a:cubicBezTo>
                <a:cubicBezTo>
                  <a:pt x="263" y="523"/>
                  <a:pt x="262" y="524"/>
                  <a:pt x="261" y="523"/>
                </a:cubicBezTo>
                <a:cubicBezTo>
                  <a:pt x="260" y="522"/>
                  <a:pt x="259" y="521"/>
                  <a:pt x="257" y="520"/>
                </a:cubicBezTo>
                <a:cubicBezTo>
                  <a:pt x="256" y="519"/>
                  <a:pt x="255" y="520"/>
                  <a:pt x="255" y="519"/>
                </a:cubicBezTo>
                <a:cubicBezTo>
                  <a:pt x="254" y="518"/>
                  <a:pt x="255" y="518"/>
                  <a:pt x="256" y="517"/>
                </a:cubicBezTo>
                <a:cubicBezTo>
                  <a:pt x="258" y="516"/>
                  <a:pt x="259" y="517"/>
                  <a:pt x="261" y="518"/>
                </a:cubicBezTo>
                <a:cubicBezTo>
                  <a:pt x="261" y="519"/>
                  <a:pt x="262" y="520"/>
                  <a:pt x="263" y="521"/>
                </a:cubicBezTo>
                <a:cubicBezTo>
                  <a:pt x="263" y="520"/>
                  <a:pt x="264" y="519"/>
                  <a:pt x="264" y="519"/>
                </a:cubicBezTo>
                <a:cubicBezTo>
                  <a:pt x="265" y="519"/>
                  <a:pt x="266" y="519"/>
                  <a:pt x="267" y="519"/>
                </a:cubicBezTo>
                <a:cubicBezTo>
                  <a:pt x="267" y="517"/>
                  <a:pt x="267" y="516"/>
                  <a:pt x="265" y="515"/>
                </a:cubicBezTo>
                <a:cubicBezTo>
                  <a:pt x="265" y="515"/>
                  <a:pt x="264" y="517"/>
                  <a:pt x="263" y="517"/>
                </a:cubicBezTo>
                <a:cubicBezTo>
                  <a:pt x="262" y="514"/>
                  <a:pt x="260" y="512"/>
                  <a:pt x="258" y="510"/>
                </a:cubicBezTo>
                <a:cubicBezTo>
                  <a:pt x="257" y="510"/>
                  <a:pt x="255" y="510"/>
                  <a:pt x="254" y="510"/>
                </a:cubicBezTo>
                <a:cubicBezTo>
                  <a:pt x="253" y="510"/>
                  <a:pt x="254" y="512"/>
                  <a:pt x="252" y="512"/>
                </a:cubicBezTo>
                <a:cubicBezTo>
                  <a:pt x="251" y="510"/>
                  <a:pt x="250" y="508"/>
                  <a:pt x="248" y="507"/>
                </a:cubicBezTo>
                <a:cubicBezTo>
                  <a:pt x="249" y="507"/>
                  <a:pt x="251" y="507"/>
                  <a:pt x="252" y="507"/>
                </a:cubicBezTo>
                <a:cubicBezTo>
                  <a:pt x="253" y="507"/>
                  <a:pt x="253" y="506"/>
                  <a:pt x="254" y="505"/>
                </a:cubicBezTo>
                <a:cubicBezTo>
                  <a:pt x="256" y="505"/>
                  <a:pt x="259" y="505"/>
                  <a:pt x="261" y="505"/>
                </a:cubicBezTo>
                <a:cubicBezTo>
                  <a:pt x="262" y="504"/>
                  <a:pt x="261" y="503"/>
                  <a:pt x="261" y="503"/>
                </a:cubicBezTo>
                <a:cubicBezTo>
                  <a:pt x="263" y="502"/>
                  <a:pt x="263" y="503"/>
                  <a:pt x="263" y="504"/>
                </a:cubicBezTo>
                <a:cubicBezTo>
                  <a:pt x="265" y="504"/>
                  <a:pt x="266" y="504"/>
                  <a:pt x="268" y="504"/>
                </a:cubicBezTo>
                <a:cubicBezTo>
                  <a:pt x="268" y="502"/>
                  <a:pt x="269" y="500"/>
                  <a:pt x="271" y="499"/>
                </a:cubicBezTo>
                <a:cubicBezTo>
                  <a:pt x="271" y="497"/>
                  <a:pt x="270" y="495"/>
                  <a:pt x="271" y="493"/>
                </a:cubicBezTo>
                <a:cubicBezTo>
                  <a:pt x="272" y="491"/>
                  <a:pt x="273" y="490"/>
                  <a:pt x="274" y="489"/>
                </a:cubicBezTo>
                <a:cubicBezTo>
                  <a:pt x="276" y="489"/>
                  <a:pt x="278" y="489"/>
                  <a:pt x="280" y="489"/>
                </a:cubicBezTo>
                <a:cubicBezTo>
                  <a:pt x="280" y="490"/>
                  <a:pt x="280" y="491"/>
                  <a:pt x="281" y="491"/>
                </a:cubicBezTo>
                <a:cubicBezTo>
                  <a:pt x="281" y="492"/>
                  <a:pt x="282" y="492"/>
                  <a:pt x="283" y="492"/>
                </a:cubicBezTo>
                <a:cubicBezTo>
                  <a:pt x="284" y="492"/>
                  <a:pt x="283" y="493"/>
                  <a:pt x="284" y="494"/>
                </a:cubicBezTo>
                <a:cubicBezTo>
                  <a:pt x="284" y="494"/>
                  <a:pt x="285" y="494"/>
                  <a:pt x="285" y="493"/>
                </a:cubicBezTo>
                <a:cubicBezTo>
                  <a:pt x="285" y="492"/>
                  <a:pt x="288" y="491"/>
                  <a:pt x="288" y="489"/>
                </a:cubicBezTo>
                <a:cubicBezTo>
                  <a:pt x="287" y="488"/>
                  <a:pt x="289" y="488"/>
                  <a:pt x="290" y="488"/>
                </a:cubicBezTo>
                <a:cubicBezTo>
                  <a:pt x="292" y="488"/>
                  <a:pt x="293" y="486"/>
                  <a:pt x="294" y="485"/>
                </a:cubicBezTo>
                <a:cubicBezTo>
                  <a:pt x="291" y="483"/>
                  <a:pt x="288" y="486"/>
                  <a:pt x="284" y="485"/>
                </a:cubicBezTo>
                <a:cubicBezTo>
                  <a:pt x="284" y="486"/>
                  <a:pt x="283" y="486"/>
                  <a:pt x="282" y="487"/>
                </a:cubicBezTo>
                <a:cubicBezTo>
                  <a:pt x="280" y="484"/>
                  <a:pt x="276" y="484"/>
                  <a:pt x="272" y="484"/>
                </a:cubicBezTo>
                <a:cubicBezTo>
                  <a:pt x="273" y="482"/>
                  <a:pt x="270" y="480"/>
                  <a:pt x="271" y="478"/>
                </a:cubicBezTo>
                <a:cubicBezTo>
                  <a:pt x="272" y="475"/>
                  <a:pt x="271" y="473"/>
                  <a:pt x="272" y="471"/>
                </a:cubicBezTo>
                <a:cubicBezTo>
                  <a:pt x="275" y="471"/>
                  <a:pt x="275" y="471"/>
                  <a:pt x="277" y="472"/>
                </a:cubicBezTo>
                <a:cubicBezTo>
                  <a:pt x="277" y="474"/>
                  <a:pt x="277" y="475"/>
                  <a:pt x="277" y="477"/>
                </a:cubicBezTo>
                <a:cubicBezTo>
                  <a:pt x="277" y="478"/>
                  <a:pt x="279" y="477"/>
                  <a:pt x="279" y="478"/>
                </a:cubicBezTo>
                <a:cubicBezTo>
                  <a:pt x="280" y="478"/>
                  <a:pt x="281" y="479"/>
                  <a:pt x="281" y="480"/>
                </a:cubicBezTo>
                <a:cubicBezTo>
                  <a:pt x="287" y="482"/>
                  <a:pt x="292" y="481"/>
                  <a:pt x="298" y="480"/>
                </a:cubicBezTo>
                <a:cubicBezTo>
                  <a:pt x="299" y="479"/>
                  <a:pt x="299" y="478"/>
                  <a:pt x="300" y="478"/>
                </a:cubicBezTo>
                <a:cubicBezTo>
                  <a:pt x="300" y="477"/>
                  <a:pt x="300" y="476"/>
                  <a:pt x="300" y="475"/>
                </a:cubicBezTo>
                <a:cubicBezTo>
                  <a:pt x="300" y="475"/>
                  <a:pt x="299" y="474"/>
                  <a:pt x="299" y="474"/>
                </a:cubicBezTo>
                <a:cubicBezTo>
                  <a:pt x="298" y="470"/>
                  <a:pt x="300" y="465"/>
                  <a:pt x="297" y="461"/>
                </a:cubicBezTo>
                <a:cubicBezTo>
                  <a:pt x="297" y="461"/>
                  <a:pt x="296" y="461"/>
                  <a:pt x="295" y="461"/>
                </a:cubicBezTo>
                <a:cubicBezTo>
                  <a:pt x="294" y="460"/>
                  <a:pt x="296" y="457"/>
                  <a:pt x="293" y="456"/>
                </a:cubicBezTo>
                <a:cubicBezTo>
                  <a:pt x="292" y="456"/>
                  <a:pt x="289" y="457"/>
                  <a:pt x="288" y="455"/>
                </a:cubicBezTo>
                <a:cubicBezTo>
                  <a:pt x="287" y="456"/>
                  <a:pt x="287" y="456"/>
                  <a:pt x="287" y="457"/>
                </a:cubicBezTo>
                <a:cubicBezTo>
                  <a:pt x="283" y="457"/>
                  <a:pt x="279" y="459"/>
                  <a:pt x="274" y="458"/>
                </a:cubicBezTo>
                <a:cubicBezTo>
                  <a:pt x="273" y="460"/>
                  <a:pt x="272" y="460"/>
                  <a:pt x="270" y="460"/>
                </a:cubicBezTo>
                <a:cubicBezTo>
                  <a:pt x="270" y="461"/>
                  <a:pt x="270" y="462"/>
                  <a:pt x="270" y="463"/>
                </a:cubicBezTo>
                <a:cubicBezTo>
                  <a:pt x="269" y="463"/>
                  <a:pt x="268" y="463"/>
                  <a:pt x="268" y="464"/>
                </a:cubicBezTo>
                <a:cubicBezTo>
                  <a:pt x="264" y="464"/>
                  <a:pt x="260" y="463"/>
                  <a:pt x="257" y="464"/>
                </a:cubicBezTo>
                <a:cubicBezTo>
                  <a:pt x="255" y="463"/>
                  <a:pt x="253" y="465"/>
                  <a:pt x="251" y="464"/>
                </a:cubicBezTo>
                <a:cubicBezTo>
                  <a:pt x="251" y="463"/>
                  <a:pt x="249" y="463"/>
                  <a:pt x="249" y="463"/>
                </a:cubicBezTo>
                <a:cubicBezTo>
                  <a:pt x="248" y="461"/>
                  <a:pt x="249" y="461"/>
                  <a:pt x="251" y="461"/>
                </a:cubicBezTo>
                <a:cubicBezTo>
                  <a:pt x="250" y="458"/>
                  <a:pt x="252" y="457"/>
                  <a:pt x="252" y="455"/>
                </a:cubicBezTo>
                <a:cubicBezTo>
                  <a:pt x="252" y="454"/>
                  <a:pt x="253" y="455"/>
                  <a:pt x="253" y="454"/>
                </a:cubicBezTo>
                <a:cubicBezTo>
                  <a:pt x="253" y="453"/>
                  <a:pt x="254" y="453"/>
                  <a:pt x="254" y="452"/>
                </a:cubicBezTo>
                <a:cubicBezTo>
                  <a:pt x="255" y="452"/>
                  <a:pt x="257" y="452"/>
                  <a:pt x="259" y="452"/>
                </a:cubicBezTo>
                <a:cubicBezTo>
                  <a:pt x="259" y="450"/>
                  <a:pt x="261" y="451"/>
                  <a:pt x="261" y="450"/>
                </a:cubicBezTo>
                <a:cubicBezTo>
                  <a:pt x="261" y="449"/>
                  <a:pt x="261" y="448"/>
                  <a:pt x="263" y="449"/>
                </a:cubicBezTo>
                <a:cubicBezTo>
                  <a:pt x="263" y="450"/>
                  <a:pt x="264" y="452"/>
                  <a:pt x="267" y="451"/>
                </a:cubicBezTo>
                <a:cubicBezTo>
                  <a:pt x="268" y="451"/>
                  <a:pt x="268" y="448"/>
                  <a:pt x="270" y="448"/>
                </a:cubicBezTo>
                <a:cubicBezTo>
                  <a:pt x="271" y="448"/>
                  <a:pt x="272" y="448"/>
                  <a:pt x="273" y="449"/>
                </a:cubicBezTo>
                <a:cubicBezTo>
                  <a:pt x="273" y="450"/>
                  <a:pt x="273" y="450"/>
                  <a:pt x="273" y="451"/>
                </a:cubicBezTo>
                <a:cubicBezTo>
                  <a:pt x="275" y="451"/>
                  <a:pt x="276" y="451"/>
                  <a:pt x="278" y="451"/>
                </a:cubicBezTo>
                <a:cubicBezTo>
                  <a:pt x="279" y="450"/>
                  <a:pt x="278" y="449"/>
                  <a:pt x="278" y="448"/>
                </a:cubicBezTo>
                <a:cubicBezTo>
                  <a:pt x="278" y="447"/>
                  <a:pt x="277" y="446"/>
                  <a:pt x="276" y="447"/>
                </a:cubicBezTo>
                <a:cubicBezTo>
                  <a:pt x="275" y="445"/>
                  <a:pt x="274" y="443"/>
                  <a:pt x="275" y="441"/>
                </a:cubicBezTo>
                <a:cubicBezTo>
                  <a:pt x="274" y="440"/>
                  <a:pt x="273" y="439"/>
                  <a:pt x="273" y="438"/>
                </a:cubicBezTo>
                <a:cubicBezTo>
                  <a:pt x="274" y="438"/>
                  <a:pt x="275" y="438"/>
                  <a:pt x="276" y="437"/>
                </a:cubicBezTo>
                <a:cubicBezTo>
                  <a:pt x="274" y="436"/>
                  <a:pt x="275" y="434"/>
                  <a:pt x="274" y="434"/>
                </a:cubicBezTo>
                <a:cubicBezTo>
                  <a:pt x="272" y="435"/>
                  <a:pt x="272" y="436"/>
                  <a:pt x="272" y="437"/>
                </a:cubicBezTo>
                <a:cubicBezTo>
                  <a:pt x="271" y="437"/>
                  <a:pt x="270" y="437"/>
                  <a:pt x="269" y="437"/>
                </a:cubicBezTo>
                <a:cubicBezTo>
                  <a:pt x="268" y="438"/>
                  <a:pt x="268" y="441"/>
                  <a:pt x="267" y="443"/>
                </a:cubicBezTo>
                <a:cubicBezTo>
                  <a:pt x="265" y="443"/>
                  <a:pt x="263" y="442"/>
                  <a:pt x="261" y="443"/>
                </a:cubicBezTo>
                <a:cubicBezTo>
                  <a:pt x="260" y="443"/>
                  <a:pt x="257" y="443"/>
                  <a:pt x="258" y="441"/>
                </a:cubicBezTo>
                <a:cubicBezTo>
                  <a:pt x="257" y="441"/>
                  <a:pt x="257" y="441"/>
                  <a:pt x="256" y="441"/>
                </a:cubicBezTo>
                <a:cubicBezTo>
                  <a:pt x="256" y="439"/>
                  <a:pt x="256" y="437"/>
                  <a:pt x="256" y="434"/>
                </a:cubicBezTo>
                <a:cubicBezTo>
                  <a:pt x="257" y="434"/>
                  <a:pt x="259" y="434"/>
                  <a:pt x="260" y="434"/>
                </a:cubicBezTo>
                <a:cubicBezTo>
                  <a:pt x="262" y="435"/>
                  <a:pt x="263" y="435"/>
                  <a:pt x="265" y="435"/>
                </a:cubicBezTo>
                <a:cubicBezTo>
                  <a:pt x="265" y="434"/>
                  <a:pt x="265" y="432"/>
                  <a:pt x="267" y="431"/>
                </a:cubicBezTo>
                <a:cubicBezTo>
                  <a:pt x="269" y="431"/>
                  <a:pt x="271" y="431"/>
                  <a:pt x="273" y="431"/>
                </a:cubicBezTo>
                <a:cubicBezTo>
                  <a:pt x="274" y="433"/>
                  <a:pt x="275" y="434"/>
                  <a:pt x="277" y="435"/>
                </a:cubicBezTo>
                <a:cubicBezTo>
                  <a:pt x="278" y="435"/>
                  <a:pt x="279" y="435"/>
                  <a:pt x="280" y="435"/>
                </a:cubicBezTo>
                <a:cubicBezTo>
                  <a:pt x="283" y="436"/>
                  <a:pt x="283" y="439"/>
                  <a:pt x="285" y="440"/>
                </a:cubicBezTo>
                <a:cubicBezTo>
                  <a:pt x="286" y="440"/>
                  <a:pt x="286" y="439"/>
                  <a:pt x="287" y="439"/>
                </a:cubicBezTo>
                <a:cubicBezTo>
                  <a:pt x="287" y="437"/>
                  <a:pt x="287" y="436"/>
                  <a:pt x="287" y="434"/>
                </a:cubicBezTo>
                <a:cubicBezTo>
                  <a:pt x="286" y="434"/>
                  <a:pt x="285" y="434"/>
                  <a:pt x="285" y="434"/>
                </a:cubicBezTo>
                <a:cubicBezTo>
                  <a:pt x="284" y="433"/>
                  <a:pt x="284" y="433"/>
                  <a:pt x="284" y="432"/>
                </a:cubicBezTo>
                <a:cubicBezTo>
                  <a:pt x="281" y="430"/>
                  <a:pt x="279" y="427"/>
                  <a:pt x="277" y="425"/>
                </a:cubicBezTo>
                <a:cubicBezTo>
                  <a:pt x="278" y="423"/>
                  <a:pt x="279" y="421"/>
                  <a:pt x="278" y="418"/>
                </a:cubicBezTo>
                <a:cubicBezTo>
                  <a:pt x="276" y="417"/>
                  <a:pt x="275" y="419"/>
                  <a:pt x="274" y="420"/>
                </a:cubicBezTo>
                <a:cubicBezTo>
                  <a:pt x="273" y="419"/>
                  <a:pt x="274" y="417"/>
                  <a:pt x="274" y="416"/>
                </a:cubicBezTo>
                <a:cubicBezTo>
                  <a:pt x="273" y="415"/>
                  <a:pt x="272" y="414"/>
                  <a:pt x="271" y="413"/>
                </a:cubicBezTo>
                <a:cubicBezTo>
                  <a:pt x="269" y="413"/>
                  <a:pt x="269" y="412"/>
                  <a:pt x="268" y="411"/>
                </a:cubicBezTo>
                <a:cubicBezTo>
                  <a:pt x="267" y="410"/>
                  <a:pt x="266" y="410"/>
                  <a:pt x="265" y="410"/>
                </a:cubicBezTo>
                <a:cubicBezTo>
                  <a:pt x="264" y="408"/>
                  <a:pt x="265" y="405"/>
                  <a:pt x="262" y="404"/>
                </a:cubicBezTo>
                <a:cubicBezTo>
                  <a:pt x="262" y="403"/>
                  <a:pt x="264" y="403"/>
                  <a:pt x="263" y="402"/>
                </a:cubicBezTo>
                <a:cubicBezTo>
                  <a:pt x="265" y="402"/>
                  <a:pt x="266" y="402"/>
                  <a:pt x="267" y="402"/>
                </a:cubicBezTo>
                <a:cubicBezTo>
                  <a:pt x="268" y="400"/>
                  <a:pt x="268" y="399"/>
                  <a:pt x="268" y="398"/>
                </a:cubicBezTo>
                <a:cubicBezTo>
                  <a:pt x="269" y="397"/>
                  <a:pt x="270" y="396"/>
                  <a:pt x="271" y="396"/>
                </a:cubicBezTo>
                <a:cubicBezTo>
                  <a:pt x="271" y="393"/>
                  <a:pt x="271" y="390"/>
                  <a:pt x="271" y="387"/>
                </a:cubicBezTo>
                <a:cubicBezTo>
                  <a:pt x="269" y="387"/>
                  <a:pt x="268" y="386"/>
                  <a:pt x="268" y="385"/>
                </a:cubicBezTo>
                <a:cubicBezTo>
                  <a:pt x="267" y="382"/>
                  <a:pt x="265" y="380"/>
                  <a:pt x="262" y="379"/>
                </a:cubicBezTo>
                <a:cubicBezTo>
                  <a:pt x="262" y="378"/>
                  <a:pt x="262" y="377"/>
                  <a:pt x="262" y="376"/>
                </a:cubicBezTo>
                <a:cubicBezTo>
                  <a:pt x="259" y="374"/>
                  <a:pt x="259" y="374"/>
                  <a:pt x="257" y="377"/>
                </a:cubicBezTo>
                <a:cubicBezTo>
                  <a:pt x="258" y="378"/>
                  <a:pt x="259" y="378"/>
                  <a:pt x="260" y="380"/>
                </a:cubicBezTo>
                <a:cubicBezTo>
                  <a:pt x="259" y="381"/>
                  <a:pt x="259" y="382"/>
                  <a:pt x="259" y="384"/>
                </a:cubicBezTo>
                <a:cubicBezTo>
                  <a:pt x="260" y="384"/>
                  <a:pt x="261" y="385"/>
                  <a:pt x="261" y="386"/>
                </a:cubicBezTo>
                <a:cubicBezTo>
                  <a:pt x="259" y="387"/>
                  <a:pt x="259" y="385"/>
                  <a:pt x="258" y="385"/>
                </a:cubicBezTo>
                <a:cubicBezTo>
                  <a:pt x="257" y="384"/>
                  <a:pt x="258" y="384"/>
                  <a:pt x="258" y="384"/>
                </a:cubicBezTo>
                <a:cubicBezTo>
                  <a:pt x="259" y="380"/>
                  <a:pt x="258" y="378"/>
                  <a:pt x="254" y="377"/>
                </a:cubicBezTo>
                <a:cubicBezTo>
                  <a:pt x="252" y="376"/>
                  <a:pt x="251" y="375"/>
                  <a:pt x="251" y="373"/>
                </a:cubicBezTo>
                <a:cubicBezTo>
                  <a:pt x="251" y="372"/>
                  <a:pt x="250" y="371"/>
                  <a:pt x="249" y="370"/>
                </a:cubicBezTo>
                <a:cubicBezTo>
                  <a:pt x="249" y="369"/>
                  <a:pt x="249" y="369"/>
                  <a:pt x="249" y="368"/>
                </a:cubicBezTo>
                <a:cubicBezTo>
                  <a:pt x="249" y="367"/>
                  <a:pt x="249" y="367"/>
                  <a:pt x="249" y="367"/>
                </a:cubicBezTo>
                <a:cubicBezTo>
                  <a:pt x="250" y="366"/>
                  <a:pt x="251" y="365"/>
                  <a:pt x="252" y="364"/>
                </a:cubicBezTo>
                <a:cubicBezTo>
                  <a:pt x="254" y="364"/>
                  <a:pt x="255" y="365"/>
                  <a:pt x="257" y="365"/>
                </a:cubicBezTo>
                <a:cubicBezTo>
                  <a:pt x="257" y="366"/>
                  <a:pt x="257" y="366"/>
                  <a:pt x="258" y="367"/>
                </a:cubicBezTo>
                <a:cubicBezTo>
                  <a:pt x="259" y="367"/>
                  <a:pt x="260" y="367"/>
                  <a:pt x="262" y="367"/>
                </a:cubicBezTo>
                <a:cubicBezTo>
                  <a:pt x="263" y="368"/>
                  <a:pt x="265" y="368"/>
                  <a:pt x="265" y="370"/>
                </a:cubicBezTo>
                <a:cubicBezTo>
                  <a:pt x="267" y="370"/>
                  <a:pt x="268" y="370"/>
                  <a:pt x="269" y="370"/>
                </a:cubicBezTo>
                <a:cubicBezTo>
                  <a:pt x="269" y="369"/>
                  <a:pt x="269" y="368"/>
                  <a:pt x="269" y="367"/>
                </a:cubicBezTo>
                <a:cubicBezTo>
                  <a:pt x="270" y="367"/>
                  <a:pt x="270" y="367"/>
                  <a:pt x="271" y="367"/>
                </a:cubicBezTo>
                <a:cubicBezTo>
                  <a:pt x="271" y="366"/>
                  <a:pt x="271" y="365"/>
                  <a:pt x="271" y="365"/>
                </a:cubicBezTo>
                <a:cubicBezTo>
                  <a:pt x="271" y="365"/>
                  <a:pt x="271" y="364"/>
                  <a:pt x="271" y="364"/>
                </a:cubicBezTo>
                <a:cubicBezTo>
                  <a:pt x="268" y="364"/>
                  <a:pt x="268" y="360"/>
                  <a:pt x="265" y="360"/>
                </a:cubicBezTo>
                <a:cubicBezTo>
                  <a:pt x="265" y="357"/>
                  <a:pt x="265" y="355"/>
                  <a:pt x="265" y="352"/>
                </a:cubicBezTo>
                <a:cubicBezTo>
                  <a:pt x="266" y="351"/>
                  <a:pt x="268" y="352"/>
                  <a:pt x="269" y="352"/>
                </a:cubicBezTo>
                <a:cubicBezTo>
                  <a:pt x="270" y="354"/>
                  <a:pt x="274" y="354"/>
                  <a:pt x="274" y="358"/>
                </a:cubicBezTo>
                <a:cubicBezTo>
                  <a:pt x="276" y="360"/>
                  <a:pt x="277" y="362"/>
                  <a:pt x="280" y="364"/>
                </a:cubicBezTo>
                <a:cubicBezTo>
                  <a:pt x="281" y="365"/>
                  <a:pt x="282" y="366"/>
                  <a:pt x="281" y="367"/>
                </a:cubicBezTo>
                <a:cubicBezTo>
                  <a:pt x="282" y="368"/>
                  <a:pt x="283" y="368"/>
                  <a:pt x="284" y="368"/>
                </a:cubicBezTo>
                <a:cubicBezTo>
                  <a:pt x="285" y="371"/>
                  <a:pt x="288" y="372"/>
                  <a:pt x="291" y="374"/>
                </a:cubicBezTo>
                <a:cubicBezTo>
                  <a:pt x="292" y="372"/>
                  <a:pt x="294" y="372"/>
                  <a:pt x="295" y="370"/>
                </a:cubicBezTo>
                <a:cubicBezTo>
                  <a:pt x="295" y="369"/>
                  <a:pt x="295" y="368"/>
                  <a:pt x="295" y="367"/>
                </a:cubicBezTo>
                <a:cubicBezTo>
                  <a:pt x="294" y="366"/>
                  <a:pt x="293" y="366"/>
                  <a:pt x="291" y="366"/>
                </a:cubicBezTo>
                <a:cubicBezTo>
                  <a:pt x="291" y="366"/>
                  <a:pt x="291" y="368"/>
                  <a:pt x="290" y="368"/>
                </a:cubicBezTo>
                <a:cubicBezTo>
                  <a:pt x="289" y="368"/>
                  <a:pt x="289" y="369"/>
                  <a:pt x="289" y="370"/>
                </a:cubicBezTo>
                <a:cubicBezTo>
                  <a:pt x="287" y="368"/>
                  <a:pt x="287" y="368"/>
                  <a:pt x="288" y="363"/>
                </a:cubicBezTo>
                <a:cubicBezTo>
                  <a:pt x="287" y="361"/>
                  <a:pt x="284" y="361"/>
                  <a:pt x="282" y="360"/>
                </a:cubicBezTo>
                <a:cubicBezTo>
                  <a:pt x="282" y="358"/>
                  <a:pt x="282" y="357"/>
                  <a:pt x="282" y="355"/>
                </a:cubicBezTo>
                <a:cubicBezTo>
                  <a:pt x="279" y="354"/>
                  <a:pt x="276" y="353"/>
                  <a:pt x="276" y="350"/>
                </a:cubicBezTo>
                <a:cubicBezTo>
                  <a:pt x="279" y="347"/>
                  <a:pt x="278" y="343"/>
                  <a:pt x="278" y="339"/>
                </a:cubicBezTo>
                <a:cubicBezTo>
                  <a:pt x="279" y="338"/>
                  <a:pt x="280" y="337"/>
                  <a:pt x="281" y="337"/>
                </a:cubicBezTo>
                <a:cubicBezTo>
                  <a:pt x="281" y="335"/>
                  <a:pt x="282" y="334"/>
                  <a:pt x="283" y="333"/>
                </a:cubicBezTo>
                <a:cubicBezTo>
                  <a:pt x="283" y="332"/>
                  <a:pt x="283" y="331"/>
                  <a:pt x="282" y="331"/>
                </a:cubicBezTo>
                <a:cubicBezTo>
                  <a:pt x="283" y="330"/>
                  <a:pt x="283" y="331"/>
                  <a:pt x="284" y="330"/>
                </a:cubicBezTo>
                <a:cubicBezTo>
                  <a:pt x="285" y="329"/>
                  <a:pt x="283" y="327"/>
                  <a:pt x="286" y="327"/>
                </a:cubicBezTo>
                <a:cubicBezTo>
                  <a:pt x="290" y="326"/>
                  <a:pt x="294" y="329"/>
                  <a:pt x="298" y="328"/>
                </a:cubicBezTo>
                <a:cubicBezTo>
                  <a:pt x="303" y="329"/>
                  <a:pt x="302" y="334"/>
                  <a:pt x="306" y="335"/>
                </a:cubicBezTo>
                <a:cubicBezTo>
                  <a:pt x="306" y="337"/>
                  <a:pt x="308" y="338"/>
                  <a:pt x="307" y="340"/>
                </a:cubicBezTo>
                <a:cubicBezTo>
                  <a:pt x="308" y="340"/>
                  <a:pt x="309" y="340"/>
                  <a:pt x="309" y="340"/>
                </a:cubicBezTo>
                <a:cubicBezTo>
                  <a:pt x="309" y="341"/>
                  <a:pt x="309" y="341"/>
                  <a:pt x="308" y="342"/>
                </a:cubicBezTo>
                <a:cubicBezTo>
                  <a:pt x="310" y="341"/>
                  <a:pt x="310" y="345"/>
                  <a:pt x="312" y="344"/>
                </a:cubicBezTo>
                <a:cubicBezTo>
                  <a:pt x="314" y="344"/>
                  <a:pt x="313" y="348"/>
                  <a:pt x="317" y="347"/>
                </a:cubicBezTo>
                <a:cubicBezTo>
                  <a:pt x="315" y="349"/>
                  <a:pt x="315" y="351"/>
                  <a:pt x="315" y="353"/>
                </a:cubicBezTo>
                <a:cubicBezTo>
                  <a:pt x="317" y="355"/>
                  <a:pt x="320" y="356"/>
                  <a:pt x="321" y="358"/>
                </a:cubicBezTo>
                <a:cubicBezTo>
                  <a:pt x="322" y="358"/>
                  <a:pt x="323" y="358"/>
                  <a:pt x="324" y="358"/>
                </a:cubicBezTo>
                <a:cubicBezTo>
                  <a:pt x="325" y="356"/>
                  <a:pt x="325" y="354"/>
                  <a:pt x="327" y="354"/>
                </a:cubicBezTo>
                <a:cubicBezTo>
                  <a:pt x="328" y="353"/>
                  <a:pt x="327" y="352"/>
                  <a:pt x="327" y="351"/>
                </a:cubicBezTo>
                <a:cubicBezTo>
                  <a:pt x="324" y="350"/>
                  <a:pt x="324" y="348"/>
                  <a:pt x="323" y="343"/>
                </a:cubicBezTo>
                <a:cubicBezTo>
                  <a:pt x="320" y="343"/>
                  <a:pt x="319" y="340"/>
                  <a:pt x="318" y="338"/>
                </a:cubicBezTo>
                <a:cubicBezTo>
                  <a:pt x="317" y="337"/>
                  <a:pt x="316" y="337"/>
                  <a:pt x="314" y="336"/>
                </a:cubicBezTo>
                <a:cubicBezTo>
                  <a:pt x="315" y="334"/>
                  <a:pt x="313" y="334"/>
                  <a:pt x="312" y="332"/>
                </a:cubicBezTo>
                <a:cubicBezTo>
                  <a:pt x="311" y="331"/>
                  <a:pt x="310" y="331"/>
                  <a:pt x="309" y="330"/>
                </a:cubicBezTo>
                <a:cubicBezTo>
                  <a:pt x="308" y="329"/>
                  <a:pt x="308" y="328"/>
                  <a:pt x="308" y="327"/>
                </a:cubicBezTo>
                <a:cubicBezTo>
                  <a:pt x="307" y="326"/>
                  <a:pt x="306" y="325"/>
                  <a:pt x="304" y="324"/>
                </a:cubicBezTo>
                <a:cubicBezTo>
                  <a:pt x="304" y="323"/>
                  <a:pt x="304" y="322"/>
                  <a:pt x="304" y="321"/>
                </a:cubicBezTo>
                <a:cubicBezTo>
                  <a:pt x="303" y="320"/>
                  <a:pt x="301" y="321"/>
                  <a:pt x="302" y="318"/>
                </a:cubicBezTo>
                <a:cubicBezTo>
                  <a:pt x="303" y="318"/>
                  <a:pt x="304" y="318"/>
                  <a:pt x="305" y="318"/>
                </a:cubicBezTo>
                <a:cubicBezTo>
                  <a:pt x="306" y="316"/>
                  <a:pt x="305" y="314"/>
                  <a:pt x="304" y="312"/>
                </a:cubicBezTo>
                <a:cubicBezTo>
                  <a:pt x="305" y="311"/>
                  <a:pt x="305" y="311"/>
                  <a:pt x="306" y="310"/>
                </a:cubicBezTo>
                <a:cubicBezTo>
                  <a:pt x="307" y="312"/>
                  <a:pt x="308" y="311"/>
                  <a:pt x="310" y="311"/>
                </a:cubicBezTo>
                <a:cubicBezTo>
                  <a:pt x="311" y="312"/>
                  <a:pt x="310" y="313"/>
                  <a:pt x="311" y="314"/>
                </a:cubicBezTo>
                <a:cubicBezTo>
                  <a:pt x="312" y="314"/>
                  <a:pt x="312" y="315"/>
                  <a:pt x="313" y="315"/>
                </a:cubicBezTo>
                <a:cubicBezTo>
                  <a:pt x="315" y="315"/>
                  <a:pt x="316" y="316"/>
                  <a:pt x="316" y="318"/>
                </a:cubicBezTo>
                <a:cubicBezTo>
                  <a:pt x="317" y="319"/>
                  <a:pt x="318" y="321"/>
                  <a:pt x="320" y="321"/>
                </a:cubicBezTo>
                <a:cubicBezTo>
                  <a:pt x="321" y="322"/>
                  <a:pt x="321" y="324"/>
                  <a:pt x="323" y="324"/>
                </a:cubicBezTo>
                <a:cubicBezTo>
                  <a:pt x="322" y="325"/>
                  <a:pt x="322" y="325"/>
                  <a:pt x="321" y="325"/>
                </a:cubicBezTo>
                <a:cubicBezTo>
                  <a:pt x="323" y="326"/>
                  <a:pt x="324" y="327"/>
                  <a:pt x="325" y="328"/>
                </a:cubicBezTo>
                <a:cubicBezTo>
                  <a:pt x="325" y="329"/>
                  <a:pt x="325" y="330"/>
                  <a:pt x="325" y="330"/>
                </a:cubicBezTo>
                <a:cubicBezTo>
                  <a:pt x="328" y="331"/>
                  <a:pt x="329" y="334"/>
                  <a:pt x="331" y="335"/>
                </a:cubicBezTo>
                <a:cubicBezTo>
                  <a:pt x="331" y="335"/>
                  <a:pt x="332" y="335"/>
                  <a:pt x="333" y="335"/>
                </a:cubicBezTo>
                <a:cubicBezTo>
                  <a:pt x="333" y="336"/>
                  <a:pt x="333" y="336"/>
                  <a:pt x="333" y="337"/>
                </a:cubicBezTo>
                <a:cubicBezTo>
                  <a:pt x="334" y="338"/>
                  <a:pt x="335" y="337"/>
                  <a:pt x="336" y="337"/>
                </a:cubicBezTo>
                <a:cubicBezTo>
                  <a:pt x="336" y="339"/>
                  <a:pt x="336" y="340"/>
                  <a:pt x="338" y="341"/>
                </a:cubicBezTo>
                <a:cubicBezTo>
                  <a:pt x="339" y="342"/>
                  <a:pt x="340" y="342"/>
                  <a:pt x="340" y="344"/>
                </a:cubicBezTo>
                <a:cubicBezTo>
                  <a:pt x="342" y="344"/>
                  <a:pt x="343" y="344"/>
                  <a:pt x="344" y="344"/>
                </a:cubicBezTo>
                <a:cubicBezTo>
                  <a:pt x="345" y="343"/>
                  <a:pt x="346" y="342"/>
                  <a:pt x="347" y="341"/>
                </a:cubicBezTo>
                <a:cubicBezTo>
                  <a:pt x="347" y="340"/>
                  <a:pt x="347" y="339"/>
                  <a:pt x="347" y="337"/>
                </a:cubicBezTo>
                <a:cubicBezTo>
                  <a:pt x="347" y="337"/>
                  <a:pt x="348" y="337"/>
                  <a:pt x="348" y="337"/>
                </a:cubicBezTo>
                <a:cubicBezTo>
                  <a:pt x="348" y="337"/>
                  <a:pt x="348" y="337"/>
                  <a:pt x="349" y="336"/>
                </a:cubicBezTo>
                <a:cubicBezTo>
                  <a:pt x="349" y="334"/>
                  <a:pt x="347" y="333"/>
                  <a:pt x="348" y="331"/>
                </a:cubicBezTo>
                <a:cubicBezTo>
                  <a:pt x="345" y="330"/>
                  <a:pt x="345" y="328"/>
                  <a:pt x="344" y="326"/>
                </a:cubicBezTo>
                <a:cubicBezTo>
                  <a:pt x="343" y="324"/>
                  <a:pt x="340" y="322"/>
                  <a:pt x="338" y="320"/>
                </a:cubicBezTo>
                <a:cubicBezTo>
                  <a:pt x="337" y="320"/>
                  <a:pt x="336" y="320"/>
                  <a:pt x="337" y="320"/>
                </a:cubicBezTo>
                <a:cubicBezTo>
                  <a:pt x="335" y="320"/>
                  <a:pt x="335" y="319"/>
                  <a:pt x="335" y="318"/>
                </a:cubicBezTo>
                <a:cubicBezTo>
                  <a:pt x="332" y="318"/>
                  <a:pt x="331" y="316"/>
                  <a:pt x="329" y="315"/>
                </a:cubicBezTo>
                <a:cubicBezTo>
                  <a:pt x="326" y="314"/>
                  <a:pt x="325" y="311"/>
                  <a:pt x="323" y="310"/>
                </a:cubicBezTo>
                <a:cubicBezTo>
                  <a:pt x="321" y="309"/>
                  <a:pt x="321" y="306"/>
                  <a:pt x="319" y="304"/>
                </a:cubicBezTo>
                <a:cubicBezTo>
                  <a:pt x="319" y="303"/>
                  <a:pt x="319" y="302"/>
                  <a:pt x="319" y="301"/>
                </a:cubicBezTo>
                <a:cubicBezTo>
                  <a:pt x="319" y="301"/>
                  <a:pt x="319" y="301"/>
                  <a:pt x="320" y="301"/>
                </a:cubicBezTo>
                <a:cubicBezTo>
                  <a:pt x="321" y="302"/>
                  <a:pt x="321" y="303"/>
                  <a:pt x="323" y="304"/>
                </a:cubicBezTo>
                <a:cubicBezTo>
                  <a:pt x="324" y="305"/>
                  <a:pt x="326" y="307"/>
                  <a:pt x="327" y="309"/>
                </a:cubicBezTo>
                <a:cubicBezTo>
                  <a:pt x="328" y="310"/>
                  <a:pt x="330" y="311"/>
                  <a:pt x="330" y="313"/>
                </a:cubicBezTo>
                <a:cubicBezTo>
                  <a:pt x="330" y="314"/>
                  <a:pt x="332" y="315"/>
                  <a:pt x="333" y="315"/>
                </a:cubicBezTo>
                <a:cubicBezTo>
                  <a:pt x="334" y="315"/>
                  <a:pt x="334" y="316"/>
                  <a:pt x="334" y="317"/>
                </a:cubicBezTo>
                <a:cubicBezTo>
                  <a:pt x="336" y="317"/>
                  <a:pt x="337" y="317"/>
                  <a:pt x="338" y="316"/>
                </a:cubicBezTo>
                <a:cubicBezTo>
                  <a:pt x="339" y="316"/>
                  <a:pt x="340" y="318"/>
                  <a:pt x="342" y="317"/>
                </a:cubicBezTo>
                <a:cubicBezTo>
                  <a:pt x="342" y="314"/>
                  <a:pt x="342" y="311"/>
                  <a:pt x="342" y="308"/>
                </a:cubicBezTo>
                <a:cubicBezTo>
                  <a:pt x="342" y="307"/>
                  <a:pt x="343" y="307"/>
                  <a:pt x="343" y="307"/>
                </a:cubicBezTo>
                <a:cubicBezTo>
                  <a:pt x="344" y="306"/>
                  <a:pt x="344" y="304"/>
                  <a:pt x="345" y="303"/>
                </a:cubicBezTo>
                <a:cubicBezTo>
                  <a:pt x="347" y="301"/>
                  <a:pt x="349" y="300"/>
                  <a:pt x="351" y="298"/>
                </a:cubicBezTo>
                <a:cubicBezTo>
                  <a:pt x="353" y="299"/>
                  <a:pt x="354" y="296"/>
                  <a:pt x="355" y="297"/>
                </a:cubicBezTo>
                <a:cubicBezTo>
                  <a:pt x="357" y="297"/>
                  <a:pt x="359" y="298"/>
                  <a:pt x="359" y="300"/>
                </a:cubicBezTo>
                <a:cubicBezTo>
                  <a:pt x="360" y="302"/>
                  <a:pt x="362" y="303"/>
                  <a:pt x="363" y="304"/>
                </a:cubicBezTo>
                <a:cubicBezTo>
                  <a:pt x="364" y="305"/>
                  <a:pt x="364" y="306"/>
                  <a:pt x="364" y="306"/>
                </a:cubicBezTo>
                <a:cubicBezTo>
                  <a:pt x="365" y="308"/>
                  <a:pt x="366" y="311"/>
                  <a:pt x="368" y="311"/>
                </a:cubicBezTo>
                <a:cubicBezTo>
                  <a:pt x="369" y="310"/>
                  <a:pt x="369" y="308"/>
                  <a:pt x="369" y="307"/>
                </a:cubicBezTo>
                <a:cubicBezTo>
                  <a:pt x="368" y="307"/>
                  <a:pt x="367" y="306"/>
                  <a:pt x="366" y="306"/>
                </a:cubicBezTo>
                <a:cubicBezTo>
                  <a:pt x="365" y="306"/>
                  <a:pt x="367" y="305"/>
                  <a:pt x="367" y="305"/>
                </a:cubicBezTo>
                <a:cubicBezTo>
                  <a:pt x="367" y="303"/>
                  <a:pt x="364" y="303"/>
                  <a:pt x="365" y="301"/>
                </a:cubicBezTo>
                <a:cubicBezTo>
                  <a:pt x="366" y="300"/>
                  <a:pt x="367" y="301"/>
                  <a:pt x="367" y="302"/>
                </a:cubicBezTo>
                <a:cubicBezTo>
                  <a:pt x="368" y="304"/>
                  <a:pt x="370" y="306"/>
                  <a:pt x="371" y="308"/>
                </a:cubicBezTo>
                <a:cubicBezTo>
                  <a:pt x="371" y="309"/>
                  <a:pt x="371" y="309"/>
                  <a:pt x="371" y="310"/>
                </a:cubicBezTo>
                <a:cubicBezTo>
                  <a:pt x="372" y="310"/>
                  <a:pt x="373" y="311"/>
                  <a:pt x="374" y="311"/>
                </a:cubicBezTo>
                <a:cubicBezTo>
                  <a:pt x="374" y="311"/>
                  <a:pt x="374" y="311"/>
                  <a:pt x="374" y="311"/>
                </a:cubicBezTo>
                <a:cubicBezTo>
                  <a:pt x="375" y="310"/>
                  <a:pt x="375" y="310"/>
                  <a:pt x="374" y="309"/>
                </a:cubicBezTo>
                <a:cubicBezTo>
                  <a:pt x="374" y="307"/>
                  <a:pt x="373" y="305"/>
                  <a:pt x="373" y="304"/>
                </a:cubicBezTo>
                <a:cubicBezTo>
                  <a:pt x="373" y="302"/>
                  <a:pt x="373" y="300"/>
                  <a:pt x="374" y="298"/>
                </a:cubicBezTo>
                <a:cubicBezTo>
                  <a:pt x="373" y="298"/>
                  <a:pt x="372" y="297"/>
                  <a:pt x="372" y="297"/>
                </a:cubicBezTo>
                <a:cubicBezTo>
                  <a:pt x="371" y="295"/>
                  <a:pt x="372" y="293"/>
                  <a:pt x="371" y="291"/>
                </a:cubicBezTo>
                <a:cubicBezTo>
                  <a:pt x="372" y="290"/>
                  <a:pt x="371" y="287"/>
                  <a:pt x="373" y="286"/>
                </a:cubicBezTo>
                <a:cubicBezTo>
                  <a:pt x="375" y="286"/>
                  <a:pt x="378" y="286"/>
                  <a:pt x="380" y="286"/>
                </a:cubicBezTo>
                <a:cubicBezTo>
                  <a:pt x="381" y="285"/>
                  <a:pt x="382" y="285"/>
                  <a:pt x="381" y="283"/>
                </a:cubicBezTo>
                <a:cubicBezTo>
                  <a:pt x="380" y="282"/>
                  <a:pt x="379" y="281"/>
                  <a:pt x="378" y="281"/>
                </a:cubicBezTo>
                <a:cubicBezTo>
                  <a:pt x="378" y="281"/>
                  <a:pt x="378" y="281"/>
                  <a:pt x="378" y="281"/>
                </a:cubicBezTo>
                <a:cubicBezTo>
                  <a:pt x="377" y="282"/>
                  <a:pt x="377" y="284"/>
                  <a:pt x="374" y="283"/>
                </a:cubicBezTo>
                <a:cubicBezTo>
                  <a:pt x="375" y="280"/>
                  <a:pt x="374" y="278"/>
                  <a:pt x="376" y="275"/>
                </a:cubicBezTo>
                <a:cubicBezTo>
                  <a:pt x="376" y="277"/>
                  <a:pt x="379" y="278"/>
                  <a:pt x="381" y="279"/>
                </a:cubicBezTo>
                <a:cubicBezTo>
                  <a:pt x="382" y="278"/>
                  <a:pt x="381" y="277"/>
                  <a:pt x="381" y="276"/>
                </a:cubicBezTo>
                <a:cubicBezTo>
                  <a:pt x="380" y="275"/>
                  <a:pt x="379" y="274"/>
                  <a:pt x="378" y="273"/>
                </a:cubicBezTo>
                <a:cubicBezTo>
                  <a:pt x="379" y="273"/>
                  <a:pt x="379" y="273"/>
                  <a:pt x="379" y="273"/>
                </a:cubicBezTo>
                <a:cubicBezTo>
                  <a:pt x="380" y="271"/>
                  <a:pt x="378" y="270"/>
                  <a:pt x="378" y="269"/>
                </a:cubicBezTo>
                <a:cubicBezTo>
                  <a:pt x="379" y="268"/>
                  <a:pt x="379" y="266"/>
                  <a:pt x="377" y="266"/>
                </a:cubicBezTo>
                <a:cubicBezTo>
                  <a:pt x="378" y="264"/>
                  <a:pt x="379" y="263"/>
                  <a:pt x="377" y="262"/>
                </a:cubicBezTo>
                <a:cubicBezTo>
                  <a:pt x="378" y="261"/>
                  <a:pt x="378" y="261"/>
                  <a:pt x="379" y="261"/>
                </a:cubicBezTo>
                <a:cubicBezTo>
                  <a:pt x="380" y="261"/>
                  <a:pt x="381" y="262"/>
                  <a:pt x="382" y="264"/>
                </a:cubicBezTo>
                <a:cubicBezTo>
                  <a:pt x="385" y="262"/>
                  <a:pt x="385" y="259"/>
                  <a:pt x="385" y="256"/>
                </a:cubicBezTo>
                <a:cubicBezTo>
                  <a:pt x="385" y="256"/>
                  <a:pt x="384" y="255"/>
                  <a:pt x="384" y="255"/>
                </a:cubicBezTo>
                <a:cubicBezTo>
                  <a:pt x="382" y="255"/>
                  <a:pt x="379" y="254"/>
                  <a:pt x="377" y="256"/>
                </a:cubicBezTo>
                <a:cubicBezTo>
                  <a:pt x="375" y="255"/>
                  <a:pt x="374" y="253"/>
                  <a:pt x="371" y="254"/>
                </a:cubicBezTo>
                <a:cubicBezTo>
                  <a:pt x="370" y="251"/>
                  <a:pt x="372" y="249"/>
                  <a:pt x="370" y="246"/>
                </a:cubicBezTo>
                <a:cubicBezTo>
                  <a:pt x="370" y="246"/>
                  <a:pt x="371" y="245"/>
                  <a:pt x="371" y="244"/>
                </a:cubicBezTo>
                <a:cubicBezTo>
                  <a:pt x="372" y="244"/>
                  <a:pt x="374" y="244"/>
                  <a:pt x="376" y="244"/>
                </a:cubicBezTo>
                <a:cubicBezTo>
                  <a:pt x="378" y="247"/>
                  <a:pt x="378" y="250"/>
                  <a:pt x="381" y="253"/>
                </a:cubicBezTo>
                <a:cubicBezTo>
                  <a:pt x="383" y="252"/>
                  <a:pt x="385" y="251"/>
                  <a:pt x="388" y="251"/>
                </a:cubicBezTo>
                <a:cubicBezTo>
                  <a:pt x="388" y="249"/>
                  <a:pt x="388" y="248"/>
                  <a:pt x="389" y="247"/>
                </a:cubicBezTo>
                <a:cubicBezTo>
                  <a:pt x="389" y="246"/>
                  <a:pt x="388" y="246"/>
                  <a:pt x="388" y="246"/>
                </a:cubicBezTo>
                <a:cubicBezTo>
                  <a:pt x="390" y="243"/>
                  <a:pt x="388" y="240"/>
                  <a:pt x="388" y="237"/>
                </a:cubicBezTo>
                <a:cubicBezTo>
                  <a:pt x="387" y="237"/>
                  <a:pt x="386" y="237"/>
                  <a:pt x="385" y="237"/>
                </a:cubicBezTo>
                <a:cubicBezTo>
                  <a:pt x="385" y="237"/>
                  <a:pt x="385" y="236"/>
                  <a:pt x="385" y="235"/>
                </a:cubicBezTo>
                <a:cubicBezTo>
                  <a:pt x="387" y="233"/>
                  <a:pt x="390" y="233"/>
                  <a:pt x="392" y="234"/>
                </a:cubicBezTo>
                <a:cubicBezTo>
                  <a:pt x="393" y="233"/>
                  <a:pt x="393" y="232"/>
                  <a:pt x="393" y="232"/>
                </a:cubicBezTo>
                <a:cubicBezTo>
                  <a:pt x="396" y="231"/>
                  <a:pt x="397" y="232"/>
                  <a:pt x="399" y="233"/>
                </a:cubicBezTo>
                <a:cubicBezTo>
                  <a:pt x="400" y="232"/>
                  <a:pt x="401" y="231"/>
                  <a:pt x="400" y="230"/>
                </a:cubicBezTo>
                <a:cubicBezTo>
                  <a:pt x="400" y="228"/>
                  <a:pt x="399" y="228"/>
                  <a:pt x="399" y="227"/>
                </a:cubicBezTo>
                <a:cubicBezTo>
                  <a:pt x="399" y="227"/>
                  <a:pt x="400" y="227"/>
                  <a:pt x="400" y="227"/>
                </a:cubicBezTo>
                <a:cubicBezTo>
                  <a:pt x="401" y="228"/>
                  <a:pt x="402" y="228"/>
                  <a:pt x="403" y="228"/>
                </a:cubicBezTo>
                <a:cubicBezTo>
                  <a:pt x="403" y="229"/>
                  <a:pt x="404" y="230"/>
                  <a:pt x="405" y="231"/>
                </a:cubicBezTo>
                <a:cubicBezTo>
                  <a:pt x="406" y="231"/>
                  <a:pt x="407" y="231"/>
                  <a:pt x="407" y="233"/>
                </a:cubicBezTo>
                <a:cubicBezTo>
                  <a:pt x="406" y="234"/>
                  <a:pt x="404" y="233"/>
                  <a:pt x="403" y="235"/>
                </a:cubicBezTo>
                <a:cubicBezTo>
                  <a:pt x="403" y="237"/>
                  <a:pt x="403" y="239"/>
                  <a:pt x="403" y="241"/>
                </a:cubicBezTo>
                <a:cubicBezTo>
                  <a:pt x="405" y="241"/>
                  <a:pt x="407" y="241"/>
                  <a:pt x="408" y="241"/>
                </a:cubicBezTo>
                <a:cubicBezTo>
                  <a:pt x="410" y="242"/>
                  <a:pt x="408" y="244"/>
                  <a:pt x="410" y="245"/>
                </a:cubicBezTo>
                <a:cubicBezTo>
                  <a:pt x="410" y="242"/>
                  <a:pt x="412" y="239"/>
                  <a:pt x="410" y="236"/>
                </a:cubicBezTo>
                <a:cubicBezTo>
                  <a:pt x="412" y="234"/>
                  <a:pt x="412" y="231"/>
                  <a:pt x="413" y="228"/>
                </a:cubicBezTo>
                <a:cubicBezTo>
                  <a:pt x="412" y="227"/>
                  <a:pt x="411" y="226"/>
                  <a:pt x="411" y="224"/>
                </a:cubicBezTo>
                <a:cubicBezTo>
                  <a:pt x="412" y="224"/>
                  <a:pt x="414" y="224"/>
                  <a:pt x="415" y="223"/>
                </a:cubicBezTo>
                <a:cubicBezTo>
                  <a:pt x="416" y="224"/>
                  <a:pt x="417" y="226"/>
                  <a:pt x="420" y="225"/>
                </a:cubicBezTo>
                <a:cubicBezTo>
                  <a:pt x="418" y="227"/>
                  <a:pt x="414" y="227"/>
                  <a:pt x="415" y="231"/>
                </a:cubicBezTo>
                <a:cubicBezTo>
                  <a:pt x="415" y="232"/>
                  <a:pt x="416" y="232"/>
                  <a:pt x="417" y="233"/>
                </a:cubicBezTo>
                <a:cubicBezTo>
                  <a:pt x="417" y="235"/>
                  <a:pt x="417" y="236"/>
                  <a:pt x="417" y="238"/>
                </a:cubicBezTo>
                <a:cubicBezTo>
                  <a:pt x="417" y="239"/>
                  <a:pt x="419" y="238"/>
                  <a:pt x="420" y="239"/>
                </a:cubicBezTo>
                <a:cubicBezTo>
                  <a:pt x="420" y="239"/>
                  <a:pt x="420" y="239"/>
                  <a:pt x="420" y="240"/>
                </a:cubicBezTo>
                <a:cubicBezTo>
                  <a:pt x="419" y="240"/>
                  <a:pt x="419" y="240"/>
                  <a:pt x="418" y="240"/>
                </a:cubicBezTo>
                <a:cubicBezTo>
                  <a:pt x="418" y="243"/>
                  <a:pt x="416" y="245"/>
                  <a:pt x="417" y="248"/>
                </a:cubicBezTo>
                <a:cubicBezTo>
                  <a:pt x="417" y="248"/>
                  <a:pt x="418" y="249"/>
                  <a:pt x="419" y="250"/>
                </a:cubicBezTo>
                <a:cubicBezTo>
                  <a:pt x="418" y="250"/>
                  <a:pt x="416" y="250"/>
                  <a:pt x="415" y="250"/>
                </a:cubicBezTo>
                <a:cubicBezTo>
                  <a:pt x="414" y="252"/>
                  <a:pt x="416" y="253"/>
                  <a:pt x="417" y="254"/>
                </a:cubicBezTo>
                <a:cubicBezTo>
                  <a:pt x="416" y="255"/>
                  <a:pt x="415" y="256"/>
                  <a:pt x="414" y="256"/>
                </a:cubicBezTo>
                <a:cubicBezTo>
                  <a:pt x="412" y="255"/>
                  <a:pt x="412" y="255"/>
                  <a:pt x="410" y="258"/>
                </a:cubicBezTo>
                <a:cubicBezTo>
                  <a:pt x="412" y="259"/>
                  <a:pt x="415" y="257"/>
                  <a:pt x="417" y="260"/>
                </a:cubicBezTo>
                <a:cubicBezTo>
                  <a:pt x="418" y="258"/>
                  <a:pt x="420" y="258"/>
                  <a:pt x="421" y="259"/>
                </a:cubicBezTo>
                <a:cubicBezTo>
                  <a:pt x="422" y="258"/>
                  <a:pt x="421" y="257"/>
                  <a:pt x="422" y="257"/>
                </a:cubicBezTo>
                <a:cubicBezTo>
                  <a:pt x="423" y="257"/>
                  <a:pt x="423" y="257"/>
                  <a:pt x="424" y="257"/>
                </a:cubicBezTo>
                <a:cubicBezTo>
                  <a:pt x="424" y="258"/>
                  <a:pt x="426" y="259"/>
                  <a:pt x="427" y="260"/>
                </a:cubicBezTo>
                <a:cubicBezTo>
                  <a:pt x="428" y="260"/>
                  <a:pt x="429" y="260"/>
                  <a:pt x="431" y="260"/>
                </a:cubicBezTo>
                <a:cubicBezTo>
                  <a:pt x="431" y="262"/>
                  <a:pt x="431" y="263"/>
                  <a:pt x="431" y="264"/>
                </a:cubicBezTo>
                <a:cubicBezTo>
                  <a:pt x="432" y="265"/>
                  <a:pt x="433" y="264"/>
                  <a:pt x="434" y="264"/>
                </a:cubicBezTo>
                <a:cubicBezTo>
                  <a:pt x="434" y="263"/>
                  <a:pt x="433" y="261"/>
                  <a:pt x="436" y="261"/>
                </a:cubicBezTo>
                <a:cubicBezTo>
                  <a:pt x="436" y="262"/>
                  <a:pt x="437" y="261"/>
                  <a:pt x="438" y="261"/>
                </a:cubicBezTo>
                <a:cubicBezTo>
                  <a:pt x="440" y="257"/>
                  <a:pt x="442" y="254"/>
                  <a:pt x="445" y="251"/>
                </a:cubicBezTo>
                <a:cubicBezTo>
                  <a:pt x="443" y="249"/>
                  <a:pt x="444" y="247"/>
                  <a:pt x="444" y="246"/>
                </a:cubicBezTo>
                <a:cubicBezTo>
                  <a:pt x="445" y="244"/>
                  <a:pt x="445" y="244"/>
                  <a:pt x="446" y="241"/>
                </a:cubicBezTo>
                <a:cubicBezTo>
                  <a:pt x="446" y="241"/>
                  <a:pt x="447" y="241"/>
                  <a:pt x="447" y="241"/>
                </a:cubicBezTo>
                <a:cubicBezTo>
                  <a:pt x="448" y="242"/>
                  <a:pt x="447" y="243"/>
                  <a:pt x="447" y="244"/>
                </a:cubicBezTo>
                <a:cubicBezTo>
                  <a:pt x="449" y="247"/>
                  <a:pt x="451" y="247"/>
                  <a:pt x="453" y="248"/>
                </a:cubicBezTo>
                <a:cubicBezTo>
                  <a:pt x="454" y="250"/>
                  <a:pt x="452" y="250"/>
                  <a:pt x="451" y="250"/>
                </a:cubicBezTo>
                <a:cubicBezTo>
                  <a:pt x="451" y="252"/>
                  <a:pt x="453" y="252"/>
                  <a:pt x="454" y="254"/>
                </a:cubicBezTo>
                <a:cubicBezTo>
                  <a:pt x="455" y="254"/>
                  <a:pt x="457" y="254"/>
                  <a:pt x="459" y="254"/>
                </a:cubicBezTo>
                <a:cubicBezTo>
                  <a:pt x="459" y="248"/>
                  <a:pt x="459" y="244"/>
                  <a:pt x="454" y="240"/>
                </a:cubicBezTo>
                <a:cubicBezTo>
                  <a:pt x="454" y="239"/>
                  <a:pt x="454" y="237"/>
                  <a:pt x="454" y="236"/>
                </a:cubicBezTo>
                <a:cubicBezTo>
                  <a:pt x="454" y="235"/>
                  <a:pt x="453" y="235"/>
                  <a:pt x="452" y="234"/>
                </a:cubicBezTo>
                <a:cubicBezTo>
                  <a:pt x="453" y="233"/>
                  <a:pt x="454" y="234"/>
                  <a:pt x="455" y="233"/>
                </a:cubicBezTo>
                <a:cubicBezTo>
                  <a:pt x="455" y="232"/>
                  <a:pt x="455" y="231"/>
                  <a:pt x="456" y="230"/>
                </a:cubicBezTo>
                <a:cubicBezTo>
                  <a:pt x="458" y="229"/>
                  <a:pt x="459" y="230"/>
                  <a:pt x="460" y="231"/>
                </a:cubicBezTo>
                <a:cubicBezTo>
                  <a:pt x="462" y="231"/>
                  <a:pt x="462" y="233"/>
                  <a:pt x="462" y="235"/>
                </a:cubicBezTo>
                <a:cubicBezTo>
                  <a:pt x="464" y="234"/>
                  <a:pt x="466" y="234"/>
                  <a:pt x="466" y="235"/>
                </a:cubicBezTo>
                <a:cubicBezTo>
                  <a:pt x="469" y="236"/>
                  <a:pt x="469" y="234"/>
                  <a:pt x="471" y="234"/>
                </a:cubicBezTo>
                <a:cubicBezTo>
                  <a:pt x="472" y="235"/>
                  <a:pt x="474" y="234"/>
                  <a:pt x="474" y="236"/>
                </a:cubicBezTo>
                <a:cubicBezTo>
                  <a:pt x="474" y="237"/>
                  <a:pt x="476" y="236"/>
                  <a:pt x="476" y="237"/>
                </a:cubicBezTo>
                <a:cubicBezTo>
                  <a:pt x="476" y="237"/>
                  <a:pt x="476" y="237"/>
                  <a:pt x="476" y="237"/>
                </a:cubicBezTo>
                <a:cubicBezTo>
                  <a:pt x="473" y="237"/>
                  <a:pt x="471" y="238"/>
                  <a:pt x="469" y="236"/>
                </a:cubicBezTo>
                <a:cubicBezTo>
                  <a:pt x="467" y="236"/>
                  <a:pt x="466" y="238"/>
                  <a:pt x="464" y="237"/>
                </a:cubicBezTo>
                <a:cubicBezTo>
                  <a:pt x="463" y="236"/>
                  <a:pt x="461" y="237"/>
                  <a:pt x="460" y="238"/>
                </a:cubicBezTo>
                <a:cubicBezTo>
                  <a:pt x="460" y="239"/>
                  <a:pt x="460" y="239"/>
                  <a:pt x="460" y="240"/>
                </a:cubicBezTo>
                <a:cubicBezTo>
                  <a:pt x="461" y="240"/>
                  <a:pt x="462" y="240"/>
                  <a:pt x="463" y="240"/>
                </a:cubicBezTo>
                <a:cubicBezTo>
                  <a:pt x="464" y="242"/>
                  <a:pt x="466" y="244"/>
                  <a:pt x="464" y="247"/>
                </a:cubicBezTo>
                <a:cubicBezTo>
                  <a:pt x="463" y="248"/>
                  <a:pt x="465" y="250"/>
                  <a:pt x="465" y="252"/>
                </a:cubicBezTo>
                <a:cubicBezTo>
                  <a:pt x="461" y="255"/>
                  <a:pt x="460" y="259"/>
                  <a:pt x="460" y="263"/>
                </a:cubicBezTo>
                <a:cubicBezTo>
                  <a:pt x="462" y="263"/>
                  <a:pt x="463" y="263"/>
                  <a:pt x="465" y="263"/>
                </a:cubicBezTo>
                <a:cubicBezTo>
                  <a:pt x="466" y="261"/>
                  <a:pt x="468" y="260"/>
                  <a:pt x="471" y="261"/>
                </a:cubicBezTo>
                <a:cubicBezTo>
                  <a:pt x="469" y="262"/>
                  <a:pt x="469" y="263"/>
                  <a:pt x="467" y="264"/>
                </a:cubicBezTo>
                <a:cubicBezTo>
                  <a:pt x="467" y="266"/>
                  <a:pt x="467" y="269"/>
                  <a:pt x="466" y="271"/>
                </a:cubicBezTo>
                <a:cubicBezTo>
                  <a:pt x="466" y="272"/>
                  <a:pt x="468" y="272"/>
                  <a:pt x="467" y="274"/>
                </a:cubicBezTo>
                <a:cubicBezTo>
                  <a:pt x="468" y="274"/>
                  <a:pt x="469" y="274"/>
                  <a:pt x="470" y="275"/>
                </a:cubicBezTo>
                <a:cubicBezTo>
                  <a:pt x="470" y="276"/>
                  <a:pt x="470" y="278"/>
                  <a:pt x="470" y="279"/>
                </a:cubicBezTo>
                <a:cubicBezTo>
                  <a:pt x="469" y="280"/>
                  <a:pt x="469" y="280"/>
                  <a:pt x="469" y="279"/>
                </a:cubicBezTo>
                <a:cubicBezTo>
                  <a:pt x="468" y="278"/>
                  <a:pt x="468" y="277"/>
                  <a:pt x="467" y="276"/>
                </a:cubicBezTo>
                <a:cubicBezTo>
                  <a:pt x="467" y="276"/>
                  <a:pt x="466" y="276"/>
                  <a:pt x="465" y="276"/>
                </a:cubicBezTo>
                <a:cubicBezTo>
                  <a:pt x="464" y="274"/>
                  <a:pt x="464" y="272"/>
                  <a:pt x="463" y="271"/>
                </a:cubicBezTo>
                <a:cubicBezTo>
                  <a:pt x="462" y="271"/>
                  <a:pt x="461" y="271"/>
                  <a:pt x="460" y="271"/>
                </a:cubicBezTo>
                <a:cubicBezTo>
                  <a:pt x="460" y="271"/>
                  <a:pt x="460" y="272"/>
                  <a:pt x="460" y="272"/>
                </a:cubicBezTo>
                <a:cubicBezTo>
                  <a:pt x="460" y="273"/>
                  <a:pt x="459" y="273"/>
                  <a:pt x="458" y="273"/>
                </a:cubicBezTo>
                <a:cubicBezTo>
                  <a:pt x="458" y="276"/>
                  <a:pt x="458" y="278"/>
                  <a:pt x="458" y="281"/>
                </a:cubicBezTo>
                <a:cubicBezTo>
                  <a:pt x="459" y="282"/>
                  <a:pt x="460" y="281"/>
                  <a:pt x="460" y="283"/>
                </a:cubicBezTo>
                <a:cubicBezTo>
                  <a:pt x="464" y="283"/>
                  <a:pt x="466" y="287"/>
                  <a:pt x="470" y="288"/>
                </a:cubicBezTo>
                <a:cubicBezTo>
                  <a:pt x="469" y="288"/>
                  <a:pt x="469" y="288"/>
                  <a:pt x="469" y="289"/>
                </a:cubicBezTo>
                <a:cubicBezTo>
                  <a:pt x="469" y="290"/>
                  <a:pt x="470" y="290"/>
                  <a:pt x="470" y="291"/>
                </a:cubicBezTo>
                <a:cubicBezTo>
                  <a:pt x="470" y="292"/>
                  <a:pt x="471" y="293"/>
                  <a:pt x="471" y="294"/>
                </a:cubicBezTo>
                <a:cubicBezTo>
                  <a:pt x="471" y="294"/>
                  <a:pt x="472" y="294"/>
                  <a:pt x="472" y="294"/>
                </a:cubicBezTo>
                <a:cubicBezTo>
                  <a:pt x="473" y="293"/>
                  <a:pt x="472" y="291"/>
                  <a:pt x="473" y="290"/>
                </a:cubicBezTo>
                <a:cubicBezTo>
                  <a:pt x="473" y="290"/>
                  <a:pt x="474" y="290"/>
                  <a:pt x="474" y="290"/>
                </a:cubicBezTo>
                <a:cubicBezTo>
                  <a:pt x="474" y="289"/>
                  <a:pt x="474" y="287"/>
                  <a:pt x="473" y="287"/>
                </a:cubicBezTo>
                <a:cubicBezTo>
                  <a:pt x="474" y="285"/>
                  <a:pt x="476" y="284"/>
                  <a:pt x="474" y="282"/>
                </a:cubicBezTo>
                <a:cubicBezTo>
                  <a:pt x="475" y="281"/>
                  <a:pt x="477" y="280"/>
                  <a:pt x="478" y="278"/>
                </a:cubicBezTo>
                <a:cubicBezTo>
                  <a:pt x="479" y="278"/>
                  <a:pt x="479" y="280"/>
                  <a:pt x="481" y="280"/>
                </a:cubicBezTo>
                <a:cubicBezTo>
                  <a:pt x="481" y="281"/>
                  <a:pt x="482" y="282"/>
                  <a:pt x="483" y="282"/>
                </a:cubicBezTo>
                <a:cubicBezTo>
                  <a:pt x="483" y="283"/>
                  <a:pt x="483" y="283"/>
                  <a:pt x="483" y="284"/>
                </a:cubicBezTo>
                <a:cubicBezTo>
                  <a:pt x="481" y="284"/>
                  <a:pt x="479" y="284"/>
                  <a:pt x="477" y="284"/>
                </a:cubicBezTo>
                <a:cubicBezTo>
                  <a:pt x="475" y="286"/>
                  <a:pt x="475" y="288"/>
                  <a:pt x="475" y="289"/>
                </a:cubicBezTo>
                <a:cubicBezTo>
                  <a:pt x="477" y="291"/>
                  <a:pt x="478" y="292"/>
                  <a:pt x="479" y="293"/>
                </a:cubicBezTo>
                <a:cubicBezTo>
                  <a:pt x="479" y="291"/>
                  <a:pt x="482" y="291"/>
                  <a:pt x="482" y="288"/>
                </a:cubicBezTo>
                <a:cubicBezTo>
                  <a:pt x="485" y="288"/>
                  <a:pt x="489" y="288"/>
                  <a:pt x="491" y="285"/>
                </a:cubicBezTo>
                <a:cubicBezTo>
                  <a:pt x="491" y="283"/>
                  <a:pt x="490" y="284"/>
                  <a:pt x="489" y="283"/>
                </a:cubicBezTo>
                <a:cubicBezTo>
                  <a:pt x="490" y="281"/>
                  <a:pt x="487" y="280"/>
                  <a:pt x="488" y="278"/>
                </a:cubicBezTo>
                <a:cubicBezTo>
                  <a:pt x="489" y="278"/>
                  <a:pt x="490" y="278"/>
                  <a:pt x="490" y="278"/>
                </a:cubicBezTo>
                <a:cubicBezTo>
                  <a:pt x="490" y="280"/>
                  <a:pt x="491" y="281"/>
                  <a:pt x="492" y="282"/>
                </a:cubicBezTo>
                <a:cubicBezTo>
                  <a:pt x="493" y="282"/>
                  <a:pt x="494" y="281"/>
                  <a:pt x="494" y="282"/>
                </a:cubicBezTo>
                <a:cubicBezTo>
                  <a:pt x="495" y="282"/>
                  <a:pt x="494" y="283"/>
                  <a:pt x="495" y="283"/>
                </a:cubicBezTo>
                <a:cubicBezTo>
                  <a:pt x="497" y="283"/>
                  <a:pt x="499" y="284"/>
                  <a:pt x="500" y="282"/>
                </a:cubicBezTo>
                <a:cubicBezTo>
                  <a:pt x="500" y="282"/>
                  <a:pt x="500" y="282"/>
                  <a:pt x="499" y="281"/>
                </a:cubicBezTo>
                <a:cubicBezTo>
                  <a:pt x="499" y="280"/>
                  <a:pt x="500" y="281"/>
                  <a:pt x="501" y="281"/>
                </a:cubicBezTo>
                <a:cubicBezTo>
                  <a:pt x="502" y="279"/>
                  <a:pt x="501" y="278"/>
                  <a:pt x="502" y="277"/>
                </a:cubicBezTo>
                <a:cubicBezTo>
                  <a:pt x="501" y="275"/>
                  <a:pt x="501" y="273"/>
                  <a:pt x="501" y="270"/>
                </a:cubicBezTo>
                <a:cubicBezTo>
                  <a:pt x="501" y="270"/>
                  <a:pt x="500" y="270"/>
                  <a:pt x="500" y="269"/>
                </a:cubicBezTo>
                <a:cubicBezTo>
                  <a:pt x="500" y="269"/>
                  <a:pt x="500" y="268"/>
                  <a:pt x="501" y="268"/>
                </a:cubicBezTo>
                <a:cubicBezTo>
                  <a:pt x="501" y="268"/>
                  <a:pt x="501" y="267"/>
                  <a:pt x="502" y="267"/>
                </a:cubicBezTo>
                <a:cubicBezTo>
                  <a:pt x="504" y="266"/>
                  <a:pt x="505" y="265"/>
                  <a:pt x="505" y="262"/>
                </a:cubicBezTo>
                <a:cubicBezTo>
                  <a:pt x="507" y="263"/>
                  <a:pt x="507" y="264"/>
                  <a:pt x="507" y="266"/>
                </a:cubicBezTo>
                <a:cubicBezTo>
                  <a:pt x="506" y="266"/>
                  <a:pt x="506" y="266"/>
                  <a:pt x="505" y="267"/>
                </a:cubicBezTo>
                <a:cubicBezTo>
                  <a:pt x="506" y="269"/>
                  <a:pt x="503" y="272"/>
                  <a:pt x="504" y="275"/>
                </a:cubicBezTo>
                <a:cubicBezTo>
                  <a:pt x="506" y="275"/>
                  <a:pt x="508" y="273"/>
                  <a:pt x="510" y="274"/>
                </a:cubicBezTo>
                <a:cubicBezTo>
                  <a:pt x="510" y="275"/>
                  <a:pt x="511" y="275"/>
                  <a:pt x="511" y="276"/>
                </a:cubicBezTo>
                <a:cubicBezTo>
                  <a:pt x="510" y="277"/>
                  <a:pt x="509" y="278"/>
                  <a:pt x="508" y="278"/>
                </a:cubicBezTo>
                <a:cubicBezTo>
                  <a:pt x="508" y="281"/>
                  <a:pt x="508" y="282"/>
                  <a:pt x="508" y="284"/>
                </a:cubicBezTo>
                <a:cubicBezTo>
                  <a:pt x="509" y="284"/>
                  <a:pt x="509" y="285"/>
                  <a:pt x="510" y="286"/>
                </a:cubicBezTo>
                <a:cubicBezTo>
                  <a:pt x="509" y="292"/>
                  <a:pt x="512" y="299"/>
                  <a:pt x="511" y="304"/>
                </a:cubicBezTo>
                <a:cubicBezTo>
                  <a:pt x="512" y="305"/>
                  <a:pt x="512" y="306"/>
                  <a:pt x="512" y="307"/>
                </a:cubicBezTo>
                <a:cubicBezTo>
                  <a:pt x="514" y="306"/>
                  <a:pt x="514" y="306"/>
                  <a:pt x="515" y="305"/>
                </a:cubicBezTo>
                <a:cubicBezTo>
                  <a:pt x="515" y="303"/>
                  <a:pt x="514" y="302"/>
                  <a:pt x="516" y="301"/>
                </a:cubicBezTo>
                <a:cubicBezTo>
                  <a:pt x="519" y="301"/>
                  <a:pt x="518" y="303"/>
                  <a:pt x="519" y="305"/>
                </a:cubicBezTo>
                <a:cubicBezTo>
                  <a:pt x="521" y="307"/>
                  <a:pt x="524" y="307"/>
                  <a:pt x="526" y="310"/>
                </a:cubicBezTo>
                <a:cubicBezTo>
                  <a:pt x="526" y="311"/>
                  <a:pt x="525" y="310"/>
                  <a:pt x="524" y="311"/>
                </a:cubicBezTo>
                <a:cubicBezTo>
                  <a:pt x="525" y="313"/>
                  <a:pt x="526" y="313"/>
                  <a:pt x="528" y="313"/>
                </a:cubicBezTo>
                <a:cubicBezTo>
                  <a:pt x="528" y="310"/>
                  <a:pt x="529" y="307"/>
                  <a:pt x="529" y="304"/>
                </a:cubicBezTo>
                <a:cubicBezTo>
                  <a:pt x="531" y="303"/>
                  <a:pt x="531" y="305"/>
                  <a:pt x="533" y="305"/>
                </a:cubicBezTo>
                <a:cubicBezTo>
                  <a:pt x="534" y="308"/>
                  <a:pt x="536" y="310"/>
                  <a:pt x="535" y="314"/>
                </a:cubicBezTo>
                <a:cubicBezTo>
                  <a:pt x="536" y="314"/>
                  <a:pt x="537" y="315"/>
                  <a:pt x="539" y="315"/>
                </a:cubicBezTo>
                <a:cubicBezTo>
                  <a:pt x="539" y="313"/>
                  <a:pt x="539" y="311"/>
                  <a:pt x="539" y="309"/>
                </a:cubicBezTo>
                <a:cubicBezTo>
                  <a:pt x="540" y="308"/>
                  <a:pt x="541" y="307"/>
                  <a:pt x="542" y="306"/>
                </a:cubicBezTo>
                <a:cubicBezTo>
                  <a:pt x="542" y="305"/>
                  <a:pt x="542" y="303"/>
                  <a:pt x="542" y="301"/>
                </a:cubicBezTo>
                <a:cubicBezTo>
                  <a:pt x="544" y="301"/>
                  <a:pt x="544" y="300"/>
                  <a:pt x="546" y="300"/>
                </a:cubicBezTo>
                <a:cubicBezTo>
                  <a:pt x="547" y="301"/>
                  <a:pt x="545" y="301"/>
                  <a:pt x="545" y="302"/>
                </a:cubicBezTo>
                <a:cubicBezTo>
                  <a:pt x="545" y="302"/>
                  <a:pt x="546" y="303"/>
                  <a:pt x="546" y="303"/>
                </a:cubicBezTo>
                <a:cubicBezTo>
                  <a:pt x="546" y="304"/>
                  <a:pt x="545" y="303"/>
                  <a:pt x="544" y="304"/>
                </a:cubicBezTo>
                <a:cubicBezTo>
                  <a:pt x="545" y="307"/>
                  <a:pt x="547" y="307"/>
                  <a:pt x="548" y="307"/>
                </a:cubicBezTo>
                <a:cubicBezTo>
                  <a:pt x="551" y="307"/>
                  <a:pt x="554" y="309"/>
                  <a:pt x="558" y="308"/>
                </a:cubicBezTo>
                <a:cubicBezTo>
                  <a:pt x="558" y="307"/>
                  <a:pt x="558" y="306"/>
                  <a:pt x="558" y="305"/>
                </a:cubicBezTo>
                <a:cubicBezTo>
                  <a:pt x="559" y="304"/>
                  <a:pt x="560" y="304"/>
                  <a:pt x="562" y="303"/>
                </a:cubicBezTo>
                <a:cubicBezTo>
                  <a:pt x="562" y="303"/>
                  <a:pt x="562" y="302"/>
                  <a:pt x="562" y="302"/>
                </a:cubicBezTo>
                <a:cubicBezTo>
                  <a:pt x="563" y="302"/>
                  <a:pt x="564" y="302"/>
                  <a:pt x="564" y="302"/>
                </a:cubicBezTo>
                <a:cubicBezTo>
                  <a:pt x="565" y="303"/>
                  <a:pt x="565" y="304"/>
                  <a:pt x="565" y="306"/>
                </a:cubicBezTo>
                <a:cubicBezTo>
                  <a:pt x="565" y="306"/>
                  <a:pt x="566" y="306"/>
                  <a:pt x="568" y="307"/>
                </a:cubicBezTo>
                <a:cubicBezTo>
                  <a:pt x="565" y="307"/>
                  <a:pt x="564" y="307"/>
                  <a:pt x="563" y="307"/>
                </a:cubicBezTo>
                <a:cubicBezTo>
                  <a:pt x="563" y="308"/>
                  <a:pt x="562" y="308"/>
                  <a:pt x="562" y="309"/>
                </a:cubicBezTo>
                <a:cubicBezTo>
                  <a:pt x="562" y="310"/>
                  <a:pt x="562" y="311"/>
                  <a:pt x="562" y="312"/>
                </a:cubicBezTo>
                <a:cubicBezTo>
                  <a:pt x="563" y="313"/>
                  <a:pt x="564" y="314"/>
                  <a:pt x="565" y="315"/>
                </a:cubicBezTo>
                <a:cubicBezTo>
                  <a:pt x="563" y="316"/>
                  <a:pt x="562" y="317"/>
                  <a:pt x="560" y="318"/>
                </a:cubicBezTo>
                <a:cubicBezTo>
                  <a:pt x="558" y="317"/>
                  <a:pt x="559" y="315"/>
                  <a:pt x="559" y="314"/>
                </a:cubicBezTo>
                <a:cubicBezTo>
                  <a:pt x="558" y="313"/>
                  <a:pt x="557" y="313"/>
                  <a:pt x="555" y="313"/>
                </a:cubicBezTo>
                <a:cubicBezTo>
                  <a:pt x="555" y="315"/>
                  <a:pt x="554" y="316"/>
                  <a:pt x="554" y="318"/>
                </a:cubicBezTo>
                <a:cubicBezTo>
                  <a:pt x="554" y="320"/>
                  <a:pt x="556" y="320"/>
                  <a:pt x="557" y="320"/>
                </a:cubicBezTo>
                <a:cubicBezTo>
                  <a:pt x="557" y="321"/>
                  <a:pt x="556" y="321"/>
                  <a:pt x="555" y="321"/>
                </a:cubicBezTo>
                <a:cubicBezTo>
                  <a:pt x="555" y="321"/>
                  <a:pt x="555" y="322"/>
                  <a:pt x="554" y="323"/>
                </a:cubicBezTo>
                <a:cubicBezTo>
                  <a:pt x="554" y="323"/>
                  <a:pt x="553" y="323"/>
                  <a:pt x="553" y="323"/>
                </a:cubicBezTo>
                <a:cubicBezTo>
                  <a:pt x="552" y="322"/>
                  <a:pt x="553" y="321"/>
                  <a:pt x="551" y="321"/>
                </a:cubicBezTo>
                <a:cubicBezTo>
                  <a:pt x="549" y="321"/>
                  <a:pt x="547" y="321"/>
                  <a:pt x="545" y="321"/>
                </a:cubicBezTo>
                <a:cubicBezTo>
                  <a:pt x="544" y="323"/>
                  <a:pt x="543" y="324"/>
                  <a:pt x="541" y="324"/>
                </a:cubicBezTo>
                <a:cubicBezTo>
                  <a:pt x="543" y="328"/>
                  <a:pt x="547" y="326"/>
                  <a:pt x="549" y="329"/>
                </a:cubicBezTo>
                <a:cubicBezTo>
                  <a:pt x="550" y="329"/>
                  <a:pt x="552" y="329"/>
                  <a:pt x="553" y="329"/>
                </a:cubicBezTo>
                <a:cubicBezTo>
                  <a:pt x="555" y="330"/>
                  <a:pt x="555" y="332"/>
                  <a:pt x="556" y="333"/>
                </a:cubicBezTo>
                <a:cubicBezTo>
                  <a:pt x="555" y="334"/>
                  <a:pt x="555" y="335"/>
                  <a:pt x="555" y="336"/>
                </a:cubicBezTo>
                <a:cubicBezTo>
                  <a:pt x="554" y="337"/>
                  <a:pt x="553" y="338"/>
                  <a:pt x="553" y="338"/>
                </a:cubicBezTo>
                <a:cubicBezTo>
                  <a:pt x="552" y="339"/>
                  <a:pt x="552" y="339"/>
                  <a:pt x="553" y="339"/>
                </a:cubicBezTo>
                <a:cubicBezTo>
                  <a:pt x="554" y="341"/>
                  <a:pt x="557" y="341"/>
                  <a:pt x="558" y="344"/>
                </a:cubicBezTo>
                <a:cubicBezTo>
                  <a:pt x="557" y="344"/>
                  <a:pt x="556" y="344"/>
                  <a:pt x="555" y="344"/>
                </a:cubicBezTo>
                <a:cubicBezTo>
                  <a:pt x="555" y="347"/>
                  <a:pt x="557" y="347"/>
                  <a:pt x="558" y="349"/>
                </a:cubicBezTo>
                <a:cubicBezTo>
                  <a:pt x="560" y="349"/>
                  <a:pt x="561" y="347"/>
                  <a:pt x="562" y="348"/>
                </a:cubicBezTo>
                <a:cubicBezTo>
                  <a:pt x="563" y="347"/>
                  <a:pt x="564" y="345"/>
                  <a:pt x="565" y="344"/>
                </a:cubicBezTo>
                <a:cubicBezTo>
                  <a:pt x="565" y="344"/>
                  <a:pt x="565" y="343"/>
                  <a:pt x="565" y="342"/>
                </a:cubicBezTo>
                <a:cubicBezTo>
                  <a:pt x="565" y="341"/>
                  <a:pt x="564" y="340"/>
                  <a:pt x="563" y="340"/>
                </a:cubicBezTo>
                <a:cubicBezTo>
                  <a:pt x="563" y="339"/>
                  <a:pt x="562" y="339"/>
                  <a:pt x="564" y="338"/>
                </a:cubicBezTo>
                <a:cubicBezTo>
                  <a:pt x="565" y="338"/>
                  <a:pt x="565" y="340"/>
                  <a:pt x="566" y="340"/>
                </a:cubicBezTo>
                <a:cubicBezTo>
                  <a:pt x="566" y="340"/>
                  <a:pt x="567" y="339"/>
                  <a:pt x="567" y="339"/>
                </a:cubicBezTo>
                <a:cubicBezTo>
                  <a:pt x="567" y="341"/>
                  <a:pt x="567" y="342"/>
                  <a:pt x="567" y="344"/>
                </a:cubicBezTo>
                <a:cubicBezTo>
                  <a:pt x="570" y="344"/>
                  <a:pt x="571" y="344"/>
                  <a:pt x="573" y="345"/>
                </a:cubicBezTo>
                <a:cubicBezTo>
                  <a:pt x="573" y="347"/>
                  <a:pt x="574" y="349"/>
                  <a:pt x="575" y="351"/>
                </a:cubicBezTo>
                <a:cubicBezTo>
                  <a:pt x="578" y="351"/>
                  <a:pt x="581" y="351"/>
                  <a:pt x="584" y="351"/>
                </a:cubicBezTo>
                <a:cubicBezTo>
                  <a:pt x="585" y="350"/>
                  <a:pt x="585" y="349"/>
                  <a:pt x="585" y="349"/>
                </a:cubicBezTo>
                <a:cubicBezTo>
                  <a:pt x="586" y="349"/>
                  <a:pt x="587" y="350"/>
                  <a:pt x="587" y="352"/>
                </a:cubicBezTo>
                <a:cubicBezTo>
                  <a:pt x="588" y="352"/>
                  <a:pt x="590" y="352"/>
                  <a:pt x="591" y="352"/>
                </a:cubicBezTo>
                <a:cubicBezTo>
                  <a:pt x="593" y="351"/>
                  <a:pt x="595" y="349"/>
                  <a:pt x="596" y="348"/>
                </a:cubicBezTo>
                <a:cubicBezTo>
                  <a:pt x="598" y="349"/>
                  <a:pt x="600" y="346"/>
                  <a:pt x="604" y="348"/>
                </a:cubicBezTo>
                <a:cubicBezTo>
                  <a:pt x="601" y="347"/>
                  <a:pt x="601" y="350"/>
                  <a:pt x="600" y="350"/>
                </a:cubicBezTo>
                <a:cubicBezTo>
                  <a:pt x="598" y="350"/>
                  <a:pt x="597" y="351"/>
                  <a:pt x="597" y="352"/>
                </a:cubicBezTo>
                <a:cubicBezTo>
                  <a:pt x="596" y="353"/>
                  <a:pt x="595" y="352"/>
                  <a:pt x="594" y="353"/>
                </a:cubicBezTo>
                <a:cubicBezTo>
                  <a:pt x="593" y="354"/>
                  <a:pt x="593" y="355"/>
                  <a:pt x="593" y="356"/>
                </a:cubicBezTo>
                <a:cubicBezTo>
                  <a:pt x="592" y="357"/>
                  <a:pt x="590" y="357"/>
                  <a:pt x="590" y="359"/>
                </a:cubicBezTo>
                <a:cubicBezTo>
                  <a:pt x="590" y="359"/>
                  <a:pt x="589" y="359"/>
                  <a:pt x="588" y="359"/>
                </a:cubicBezTo>
                <a:cubicBezTo>
                  <a:pt x="588" y="361"/>
                  <a:pt x="584" y="361"/>
                  <a:pt x="585" y="365"/>
                </a:cubicBezTo>
                <a:cubicBezTo>
                  <a:pt x="586" y="365"/>
                  <a:pt x="587" y="365"/>
                  <a:pt x="588" y="364"/>
                </a:cubicBezTo>
                <a:cubicBezTo>
                  <a:pt x="589" y="364"/>
                  <a:pt x="590" y="364"/>
                  <a:pt x="591" y="364"/>
                </a:cubicBezTo>
                <a:cubicBezTo>
                  <a:pt x="592" y="363"/>
                  <a:pt x="591" y="362"/>
                  <a:pt x="593" y="361"/>
                </a:cubicBezTo>
                <a:cubicBezTo>
                  <a:pt x="595" y="362"/>
                  <a:pt x="597" y="360"/>
                  <a:pt x="600" y="360"/>
                </a:cubicBezTo>
                <a:cubicBezTo>
                  <a:pt x="601" y="361"/>
                  <a:pt x="600" y="363"/>
                  <a:pt x="600" y="364"/>
                </a:cubicBezTo>
                <a:cubicBezTo>
                  <a:pt x="602" y="365"/>
                  <a:pt x="604" y="362"/>
                  <a:pt x="606" y="363"/>
                </a:cubicBezTo>
                <a:cubicBezTo>
                  <a:pt x="607" y="362"/>
                  <a:pt x="608" y="361"/>
                  <a:pt x="608" y="360"/>
                </a:cubicBezTo>
                <a:cubicBezTo>
                  <a:pt x="610" y="360"/>
                  <a:pt x="611" y="360"/>
                  <a:pt x="611" y="360"/>
                </a:cubicBezTo>
                <a:cubicBezTo>
                  <a:pt x="612" y="360"/>
                  <a:pt x="612" y="359"/>
                  <a:pt x="612" y="359"/>
                </a:cubicBezTo>
                <a:cubicBezTo>
                  <a:pt x="613" y="359"/>
                  <a:pt x="615" y="359"/>
                  <a:pt x="617" y="359"/>
                </a:cubicBezTo>
                <a:cubicBezTo>
                  <a:pt x="618" y="359"/>
                  <a:pt x="617" y="359"/>
                  <a:pt x="617" y="360"/>
                </a:cubicBezTo>
                <a:cubicBezTo>
                  <a:pt x="618" y="360"/>
                  <a:pt x="618" y="360"/>
                  <a:pt x="619" y="360"/>
                </a:cubicBezTo>
                <a:cubicBezTo>
                  <a:pt x="619" y="360"/>
                  <a:pt x="619" y="359"/>
                  <a:pt x="620" y="358"/>
                </a:cubicBezTo>
                <a:cubicBezTo>
                  <a:pt x="621" y="358"/>
                  <a:pt x="623" y="358"/>
                  <a:pt x="624" y="358"/>
                </a:cubicBezTo>
                <a:cubicBezTo>
                  <a:pt x="626" y="357"/>
                  <a:pt x="629" y="356"/>
                  <a:pt x="629" y="354"/>
                </a:cubicBezTo>
                <a:cubicBezTo>
                  <a:pt x="631" y="354"/>
                  <a:pt x="631" y="352"/>
                  <a:pt x="633" y="352"/>
                </a:cubicBezTo>
                <a:cubicBezTo>
                  <a:pt x="635" y="352"/>
                  <a:pt x="635" y="351"/>
                  <a:pt x="636" y="349"/>
                </a:cubicBezTo>
                <a:cubicBezTo>
                  <a:pt x="637" y="348"/>
                  <a:pt x="639" y="348"/>
                  <a:pt x="640" y="347"/>
                </a:cubicBezTo>
                <a:cubicBezTo>
                  <a:pt x="641" y="348"/>
                  <a:pt x="640" y="350"/>
                  <a:pt x="640" y="351"/>
                </a:cubicBezTo>
                <a:cubicBezTo>
                  <a:pt x="641" y="352"/>
                  <a:pt x="642" y="353"/>
                  <a:pt x="643" y="354"/>
                </a:cubicBezTo>
                <a:cubicBezTo>
                  <a:pt x="646" y="353"/>
                  <a:pt x="648" y="352"/>
                  <a:pt x="649" y="349"/>
                </a:cubicBezTo>
                <a:cubicBezTo>
                  <a:pt x="651" y="348"/>
                  <a:pt x="652" y="347"/>
                  <a:pt x="654" y="348"/>
                </a:cubicBezTo>
                <a:cubicBezTo>
                  <a:pt x="655" y="347"/>
                  <a:pt x="656" y="346"/>
                  <a:pt x="656" y="345"/>
                </a:cubicBezTo>
                <a:cubicBezTo>
                  <a:pt x="657" y="345"/>
                  <a:pt x="657" y="345"/>
                  <a:pt x="658" y="345"/>
                </a:cubicBezTo>
                <a:cubicBezTo>
                  <a:pt x="658" y="345"/>
                  <a:pt x="659" y="345"/>
                  <a:pt x="659" y="344"/>
                </a:cubicBezTo>
                <a:cubicBezTo>
                  <a:pt x="659" y="343"/>
                  <a:pt x="659" y="342"/>
                  <a:pt x="661" y="342"/>
                </a:cubicBezTo>
                <a:cubicBezTo>
                  <a:pt x="662" y="341"/>
                  <a:pt x="663" y="340"/>
                  <a:pt x="665" y="340"/>
                </a:cubicBezTo>
                <a:cubicBezTo>
                  <a:pt x="667" y="340"/>
                  <a:pt x="666" y="338"/>
                  <a:pt x="668" y="338"/>
                </a:cubicBezTo>
                <a:cubicBezTo>
                  <a:pt x="670" y="338"/>
                  <a:pt x="671" y="336"/>
                  <a:pt x="672" y="335"/>
                </a:cubicBezTo>
                <a:cubicBezTo>
                  <a:pt x="673" y="334"/>
                  <a:pt x="675" y="334"/>
                  <a:pt x="676" y="332"/>
                </a:cubicBezTo>
                <a:cubicBezTo>
                  <a:pt x="677" y="331"/>
                  <a:pt x="680" y="331"/>
                  <a:pt x="682" y="330"/>
                </a:cubicBezTo>
                <a:cubicBezTo>
                  <a:pt x="682" y="330"/>
                  <a:pt x="682" y="329"/>
                  <a:pt x="682" y="329"/>
                </a:cubicBezTo>
                <a:cubicBezTo>
                  <a:pt x="684" y="329"/>
                  <a:pt x="685" y="328"/>
                  <a:pt x="687" y="327"/>
                </a:cubicBezTo>
                <a:cubicBezTo>
                  <a:pt x="687" y="327"/>
                  <a:pt x="688" y="328"/>
                  <a:pt x="689" y="328"/>
                </a:cubicBezTo>
                <a:cubicBezTo>
                  <a:pt x="688" y="330"/>
                  <a:pt x="687" y="331"/>
                  <a:pt x="686" y="333"/>
                </a:cubicBezTo>
                <a:cubicBezTo>
                  <a:pt x="685" y="334"/>
                  <a:pt x="681" y="338"/>
                  <a:pt x="680" y="340"/>
                </a:cubicBezTo>
                <a:cubicBezTo>
                  <a:pt x="678" y="340"/>
                  <a:pt x="676" y="341"/>
                  <a:pt x="675" y="341"/>
                </a:cubicBezTo>
                <a:cubicBezTo>
                  <a:pt x="674" y="341"/>
                  <a:pt x="674" y="341"/>
                  <a:pt x="674" y="341"/>
                </a:cubicBezTo>
                <a:cubicBezTo>
                  <a:pt x="674" y="344"/>
                  <a:pt x="671" y="343"/>
                  <a:pt x="671" y="346"/>
                </a:cubicBezTo>
                <a:cubicBezTo>
                  <a:pt x="667" y="346"/>
                  <a:pt x="665" y="350"/>
                  <a:pt x="664" y="352"/>
                </a:cubicBezTo>
                <a:cubicBezTo>
                  <a:pt x="663" y="354"/>
                  <a:pt x="662" y="353"/>
                  <a:pt x="661" y="354"/>
                </a:cubicBezTo>
                <a:cubicBezTo>
                  <a:pt x="659" y="356"/>
                  <a:pt x="656" y="357"/>
                  <a:pt x="653" y="359"/>
                </a:cubicBezTo>
                <a:cubicBezTo>
                  <a:pt x="652" y="360"/>
                  <a:pt x="651" y="360"/>
                  <a:pt x="650" y="361"/>
                </a:cubicBezTo>
                <a:cubicBezTo>
                  <a:pt x="649" y="362"/>
                  <a:pt x="648" y="363"/>
                  <a:pt x="647" y="364"/>
                </a:cubicBezTo>
                <a:cubicBezTo>
                  <a:pt x="646" y="364"/>
                  <a:pt x="646" y="364"/>
                  <a:pt x="645" y="364"/>
                </a:cubicBezTo>
                <a:cubicBezTo>
                  <a:pt x="644" y="365"/>
                  <a:pt x="643" y="367"/>
                  <a:pt x="642" y="367"/>
                </a:cubicBezTo>
                <a:cubicBezTo>
                  <a:pt x="638" y="369"/>
                  <a:pt x="634" y="372"/>
                  <a:pt x="630" y="374"/>
                </a:cubicBezTo>
                <a:cubicBezTo>
                  <a:pt x="630" y="375"/>
                  <a:pt x="627" y="374"/>
                  <a:pt x="627" y="375"/>
                </a:cubicBezTo>
                <a:cubicBezTo>
                  <a:pt x="627" y="377"/>
                  <a:pt x="625" y="377"/>
                  <a:pt x="624" y="377"/>
                </a:cubicBezTo>
                <a:cubicBezTo>
                  <a:pt x="623" y="378"/>
                  <a:pt x="622" y="379"/>
                  <a:pt x="621" y="380"/>
                </a:cubicBezTo>
                <a:cubicBezTo>
                  <a:pt x="621" y="380"/>
                  <a:pt x="620" y="380"/>
                  <a:pt x="619" y="380"/>
                </a:cubicBezTo>
                <a:cubicBezTo>
                  <a:pt x="617" y="381"/>
                  <a:pt x="615" y="383"/>
                  <a:pt x="612" y="383"/>
                </a:cubicBezTo>
                <a:cubicBezTo>
                  <a:pt x="611" y="384"/>
                  <a:pt x="611" y="384"/>
                  <a:pt x="611" y="385"/>
                </a:cubicBezTo>
                <a:cubicBezTo>
                  <a:pt x="611" y="388"/>
                  <a:pt x="606" y="387"/>
                  <a:pt x="607" y="391"/>
                </a:cubicBezTo>
                <a:cubicBezTo>
                  <a:pt x="609" y="392"/>
                  <a:pt x="609" y="389"/>
                  <a:pt x="611" y="388"/>
                </a:cubicBezTo>
                <a:cubicBezTo>
                  <a:pt x="612" y="388"/>
                  <a:pt x="614" y="388"/>
                  <a:pt x="615" y="388"/>
                </a:cubicBezTo>
                <a:cubicBezTo>
                  <a:pt x="617" y="384"/>
                  <a:pt x="622" y="385"/>
                  <a:pt x="625" y="382"/>
                </a:cubicBezTo>
                <a:cubicBezTo>
                  <a:pt x="626" y="381"/>
                  <a:pt x="624" y="380"/>
                  <a:pt x="625" y="378"/>
                </a:cubicBezTo>
                <a:cubicBezTo>
                  <a:pt x="626" y="378"/>
                  <a:pt x="626" y="378"/>
                  <a:pt x="626" y="378"/>
                </a:cubicBezTo>
                <a:cubicBezTo>
                  <a:pt x="627" y="379"/>
                  <a:pt x="627" y="380"/>
                  <a:pt x="627" y="380"/>
                </a:cubicBezTo>
                <a:cubicBezTo>
                  <a:pt x="628" y="380"/>
                  <a:pt x="628" y="380"/>
                  <a:pt x="629" y="380"/>
                </a:cubicBezTo>
                <a:cubicBezTo>
                  <a:pt x="630" y="379"/>
                  <a:pt x="631" y="378"/>
                  <a:pt x="631" y="378"/>
                </a:cubicBezTo>
                <a:cubicBezTo>
                  <a:pt x="633" y="378"/>
                  <a:pt x="634" y="378"/>
                  <a:pt x="635" y="378"/>
                </a:cubicBezTo>
                <a:cubicBezTo>
                  <a:pt x="636" y="378"/>
                  <a:pt x="635" y="379"/>
                  <a:pt x="635" y="379"/>
                </a:cubicBezTo>
                <a:cubicBezTo>
                  <a:pt x="633" y="380"/>
                  <a:pt x="632" y="380"/>
                  <a:pt x="630" y="381"/>
                </a:cubicBezTo>
                <a:cubicBezTo>
                  <a:pt x="629" y="382"/>
                  <a:pt x="628" y="384"/>
                  <a:pt x="625" y="384"/>
                </a:cubicBezTo>
                <a:cubicBezTo>
                  <a:pt x="625" y="384"/>
                  <a:pt x="624" y="385"/>
                  <a:pt x="624" y="386"/>
                </a:cubicBezTo>
                <a:cubicBezTo>
                  <a:pt x="622" y="386"/>
                  <a:pt x="620" y="387"/>
                  <a:pt x="618" y="387"/>
                </a:cubicBezTo>
                <a:cubicBezTo>
                  <a:pt x="617" y="388"/>
                  <a:pt x="616" y="391"/>
                  <a:pt x="614" y="390"/>
                </a:cubicBezTo>
                <a:cubicBezTo>
                  <a:pt x="612" y="392"/>
                  <a:pt x="610" y="394"/>
                  <a:pt x="608" y="394"/>
                </a:cubicBezTo>
                <a:cubicBezTo>
                  <a:pt x="608" y="395"/>
                  <a:pt x="608" y="396"/>
                  <a:pt x="608" y="396"/>
                </a:cubicBezTo>
                <a:cubicBezTo>
                  <a:pt x="609" y="397"/>
                  <a:pt x="610" y="396"/>
                  <a:pt x="611" y="397"/>
                </a:cubicBezTo>
                <a:cubicBezTo>
                  <a:pt x="612" y="396"/>
                  <a:pt x="612" y="396"/>
                  <a:pt x="612" y="395"/>
                </a:cubicBezTo>
                <a:cubicBezTo>
                  <a:pt x="612" y="395"/>
                  <a:pt x="612" y="395"/>
                  <a:pt x="612" y="395"/>
                </a:cubicBezTo>
                <a:cubicBezTo>
                  <a:pt x="614" y="395"/>
                  <a:pt x="615" y="395"/>
                  <a:pt x="616" y="394"/>
                </a:cubicBezTo>
                <a:cubicBezTo>
                  <a:pt x="617" y="394"/>
                  <a:pt x="618" y="391"/>
                  <a:pt x="620" y="392"/>
                </a:cubicBezTo>
                <a:cubicBezTo>
                  <a:pt x="622" y="392"/>
                  <a:pt x="623" y="391"/>
                  <a:pt x="624" y="390"/>
                </a:cubicBezTo>
                <a:cubicBezTo>
                  <a:pt x="624" y="390"/>
                  <a:pt x="625" y="390"/>
                  <a:pt x="626" y="390"/>
                </a:cubicBezTo>
                <a:cubicBezTo>
                  <a:pt x="626" y="389"/>
                  <a:pt x="626" y="389"/>
                  <a:pt x="626" y="388"/>
                </a:cubicBezTo>
                <a:cubicBezTo>
                  <a:pt x="628" y="388"/>
                  <a:pt x="630" y="387"/>
                  <a:pt x="632" y="387"/>
                </a:cubicBezTo>
                <a:cubicBezTo>
                  <a:pt x="633" y="387"/>
                  <a:pt x="633" y="386"/>
                  <a:pt x="633" y="386"/>
                </a:cubicBezTo>
                <a:cubicBezTo>
                  <a:pt x="635" y="385"/>
                  <a:pt x="638" y="383"/>
                  <a:pt x="639" y="382"/>
                </a:cubicBezTo>
                <a:cubicBezTo>
                  <a:pt x="642" y="380"/>
                  <a:pt x="644" y="380"/>
                  <a:pt x="645" y="378"/>
                </a:cubicBezTo>
                <a:cubicBezTo>
                  <a:pt x="646" y="378"/>
                  <a:pt x="647" y="378"/>
                  <a:pt x="648" y="378"/>
                </a:cubicBezTo>
                <a:cubicBezTo>
                  <a:pt x="649" y="375"/>
                  <a:pt x="651" y="374"/>
                  <a:pt x="653" y="372"/>
                </a:cubicBezTo>
                <a:cubicBezTo>
                  <a:pt x="653" y="372"/>
                  <a:pt x="654" y="372"/>
                  <a:pt x="655" y="371"/>
                </a:cubicBezTo>
                <a:cubicBezTo>
                  <a:pt x="655" y="370"/>
                  <a:pt x="655" y="369"/>
                  <a:pt x="655" y="368"/>
                </a:cubicBezTo>
                <a:cubicBezTo>
                  <a:pt x="654" y="368"/>
                  <a:pt x="653" y="368"/>
                  <a:pt x="653" y="368"/>
                </a:cubicBezTo>
                <a:cubicBezTo>
                  <a:pt x="653" y="366"/>
                  <a:pt x="655" y="367"/>
                  <a:pt x="655" y="367"/>
                </a:cubicBezTo>
                <a:cubicBezTo>
                  <a:pt x="656" y="366"/>
                  <a:pt x="656" y="366"/>
                  <a:pt x="656" y="365"/>
                </a:cubicBezTo>
                <a:cubicBezTo>
                  <a:pt x="657" y="365"/>
                  <a:pt x="657" y="365"/>
                  <a:pt x="658" y="365"/>
                </a:cubicBezTo>
                <a:cubicBezTo>
                  <a:pt x="660" y="362"/>
                  <a:pt x="664" y="361"/>
                  <a:pt x="666" y="359"/>
                </a:cubicBezTo>
                <a:cubicBezTo>
                  <a:pt x="668" y="356"/>
                  <a:pt x="671" y="355"/>
                  <a:pt x="674" y="353"/>
                </a:cubicBezTo>
                <a:cubicBezTo>
                  <a:pt x="675" y="354"/>
                  <a:pt x="675" y="356"/>
                  <a:pt x="675" y="357"/>
                </a:cubicBezTo>
                <a:cubicBezTo>
                  <a:pt x="676" y="357"/>
                  <a:pt x="676" y="357"/>
                  <a:pt x="677" y="358"/>
                </a:cubicBezTo>
                <a:cubicBezTo>
                  <a:pt x="677" y="358"/>
                  <a:pt x="677" y="358"/>
                  <a:pt x="676" y="358"/>
                </a:cubicBezTo>
                <a:cubicBezTo>
                  <a:pt x="675" y="359"/>
                  <a:pt x="673" y="360"/>
                  <a:pt x="672" y="361"/>
                </a:cubicBezTo>
                <a:cubicBezTo>
                  <a:pt x="671" y="362"/>
                  <a:pt x="672" y="363"/>
                  <a:pt x="671" y="363"/>
                </a:cubicBezTo>
                <a:cubicBezTo>
                  <a:pt x="670" y="363"/>
                  <a:pt x="669" y="363"/>
                  <a:pt x="668" y="363"/>
                </a:cubicBezTo>
                <a:cubicBezTo>
                  <a:pt x="668" y="366"/>
                  <a:pt x="664" y="367"/>
                  <a:pt x="663" y="370"/>
                </a:cubicBezTo>
                <a:cubicBezTo>
                  <a:pt x="663" y="370"/>
                  <a:pt x="662" y="370"/>
                  <a:pt x="661" y="370"/>
                </a:cubicBezTo>
                <a:cubicBezTo>
                  <a:pt x="660" y="373"/>
                  <a:pt x="655" y="374"/>
                  <a:pt x="654" y="378"/>
                </a:cubicBezTo>
                <a:cubicBezTo>
                  <a:pt x="657" y="380"/>
                  <a:pt x="659" y="376"/>
                  <a:pt x="662" y="377"/>
                </a:cubicBezTo>
                <a:cubicBezTo>
                  <a:pt x="662" y="374"/>
                  <a:pt x="666" y="375"/>
                  <a:pt x="666" y="372"/>
                </a:cubicBezTo>
                <a:cubicBezTo>
                  <a:pt x="669" y="372"/>
                  <a:pt x="671" y="371"/>
                  <a:pt x="673" y="369"/>
                </a:cubicBezTo>
                <a:cubicBezTo>
                  <a:pt x="673" y="368"/>
                  <a:pt x="675" y="368"/>
                  <a:pt x="676" y="366"/>
                </a:cubicBezTo>
                <a:cubicBezTo>
                  <a:pt x="677" y="365"/>
                  <a:pt x="678" y="365"/>
                  <a:pt x="679" y="364"/>
                </a:cubicBezTo>
                <a:cubicBezTo>
                  <a:pt x="681" y="363"/>
                  <a:pt x="682" y="362"/>
                  <a:pt x="683" y="360"/>
                </a:cubicBezTo>
                <a:cubicBezTo>
                  <a:pt x="684" y="361"/>
                  <a:pt x="683" y="362"/>
                  <a:pt x="684" y="363"/>
                </a:cubicBezTo>
                <a:cubicBezTo>
                  <a:pt x="685" y="364"/>
                  <a:pt x="686" y="363"/>
                  <a:pt x="688" y="363"/>
                </a:cubicBezTo>
                <a:cubicBezTo>
                  <a:pt x="689" y="363"/>
                  <a:pt x="689" y="361"/>
                  <a:pt x="691" y="361"/>
                </a:cubicBezTo>
                <a:cubicBezTo>
                  <a:pt x="692" y="363"/>
                  <a:pt x="691" y="364"/>
                  <a:pt x="691" y="366"/>
                </a:cubicBezTo>
                <a:cubicBezTo>
                  <a:pt x="690" y="367"/>
                  <a:pt x="689" y="367"/>
                  <a:pt x="688" y="367"/>
                </a:cubicBezTo>
                <a:cubicBezTo>
                  <a:pt x="685" y="370"/>
                  <a:pt x="682" y="372"/>
                  <a:pt x="679" y="375"/>
                </a:cubicBezTo>
                <a:cubicBezTo>
                  <a:pt x="678" y="375"/>
                  <a:pt x="678" y="375"/>
                  <a:pt x="677" y="375"/>
                </a:cubicBezTo>
                <a:cubicBezTo>
                  <a:pt x="677" y="376"/>
                  <a:pt x="677" y="376"/>
                  <a:pt x="677" y="377"/>
                </a:cubicBezTo>
                <a:cubicBezTo>
                  <a:pt x="676" y="378"/>
                  <a:pt x="675" y="377"/>
                  <a:pt x="675" y="378"/>
                </a:cubicBezTo>
                <a:cubicBezTo>
                  <a:pt x="674" y="379"/>
                  <a:pt x="674" y="380"/>
                  <a:pt x="672" y="380"/>
                </a:cubicBezTo>
                <a:cubicBezTo>
                  <a:pt x="671" y="381"/>
                  <a:pt x="670" y="382"/>
                  <a:pt x="670" y="383"/>
                </a:cubicBezTo>
                <a:cubicBezTo>
                  <a:pt x="669" y="383"/>
                  <a:pt x="669" y="383"/>
                  <a:pt x="668" y="383"/>
                </a:cubicBezTo>
                <a:cubicBezTo>
                  <a:pt x="666" y="385"/>
                  <a:pt x="665" y="387"/>
                  <a:pt x="662" y="387"/>
                </a:cubicBezTo>
                <a:cubicBezTo>
                  <a:pt x="661" y="387"/>
                  <a:pt x="661" y="389"/>
                  <a:pt x="660" y="390"/>
                </a:cubicBezTo>
                <a:cubicBezTo>
                  <a:pt x="659" y="390"/>
                  <a:pt x="657" y="390"/>
                  <a:pt x="657" y="393"/>
                </a:cubicBezTo>
                <a:cubicBezTo>
                  <a:pt x="655" y="393"/>
                  <a:pt x="653" y="395"/>
                  <a:pt x="650" y="395"/>
                </a:cubicBezTo>
                <a:cubicBezTo>
                  <a:pt x="650" y="397"/>
                  <a:pt x="648" y="397"/>
                  <a:pt x="648" y="398"/>
                </a:cubicBezTo>
                <a:cubicBezTo>
                  <a:pt x="646" y="402"/>
                  <a:pt x="643" y="401"/>
                  <a:pt x="639" y="402"/>
                </a:cubicBezTo>
                <a:cubicBezTo>
                  <a:pt x="639" y="402"/>
                  <a:pt x="638" y="403"/>
                  <a:pt x="637" y="404"/>
                </a:cubicBezTo>
                <a:cubicBezTo>
                  <a:pt x="636" y="404"/>
                  <a:pt x="636" y="404"/>
                  <a:pt x="635" y="404"/>
                </a:cubicBezTo>
                <a:cubicBezTo>
                  <a:pt x="634" y="405"/>
                  <a:pt x="635" y="405"/>
                  <a:pt x="635" y="406"/>
                </a:cubicBezTo>
                <a:cubicBezTo>
                  <a:pt x="631" y="406"/>
                  <a:pt x="629" y="408"/>
                  <a:pt x="627" y="410"/>
                </a:cubicBezTo>
                <a:cubicBezTo>
                  <a:pt x="626" y="410"/>
                  <a:pt x="624" y="411"/>
                  <a:pt x="624" y="412"/>
                </a:cubicBezTo>
                <a:cubicBezTo>
                  <a:pt x="624" y="415"/>
                  <a:pt x="622" y="415"/>
                  <a:pt x="620" y="418"/>
                </a:cubicBezTo>
                <a:cubicBezTo>
                  <a:pt x="620" y="418"/>
                  <a:pt x="620" y="419"/>
                  <a:pt x="620" y="419"/>
                </a:cubicBezTo>
                <a:cubicBezTo>
                  <a:pt x="620" y="420"/>
                  <a:pt x="619" y="419"/>
                  <a:pt x="618" y="420"/>
                </a:cubicBezTo>
                <a:cubicBezTo>
                  <a:pt x="618" y="421"/>
                  <a:pt x="618" y="422"/>
                  <a:pt x="618" y="423"/>
                </a:cubicBezTo>
                <a:cubicBezTo>
                  <a:pt x="615" y="425"/>
                  <a:pt x="613" y="428"/>
                  <a:pt x="611" y="430"/>
                </a:cubicBezTo>
                <a:cubicBezTo>
                  <a:pt x="611" y="431"/>
                  <a:pt x="611" y="431"/>
                  <a:pt x="611" y="432"/>
                </a:cubicBezTo>
                <a:cubicBezTo>
                  <a:pt x="611" y="432"/>
                  <a:pt x="611" y="432"/>
                  <a:pt x="611" y="432"/>
                </a:cubicBezTo>
                <a:cubicBezTo>
                  <a:pt x="614" y="432"/>
                  <a:pt x="616" y="431"/>
                  <a:pt x="620" y="429"/>
                </a:cubicBezTo>
                <a:cubicBezTo>
                  <a:pt x="620" y="428"/>
                  <a:pt x="622" y="428"/>
                  <a:pt x="623" y="427"/>
                </a:cubicBezTo>
                <a:cubicBezTo>
                  <a:pt x="624" y="427"/>
                  <a:pt x="625" y="426"/>
                  <a:pt x="626" y="424"/>
                </a:cubicBezTo>
                <a:cubicBezTo>
                  <a:pt x="628" y="425"/>
                  <a:pt x="629" y="423"/>
                  <a:pt x="631" y="424"/>
                </a:cubicBezTo>
                <a:cubicBezTo>
                  <a:pt x="632" y="423"/>
                  <a:pt x="632" y="423"/>
                  <a:pt x="632" y="422"/>
                </a:cubicBezTo>
                <a:cubicBezTo>
                  <a:pt x="633" y="421"/>
                  <a:pt x="633" y="422"/>
                  <a:pt x="635" y="422"/>
                </a:cubicBezTo>
                <a:cubicBezTo>
                  <a:pt x="634" y="423"/>
                  <a:pt x="633" y="425"/>
                  <a:pt x="634" y="427"/>
                </a:cubicBezTo>
                <a:cubicBezTo>
                  <a:pt x="630" y="427"/>
                  <a:pt x="628" y="430"/>
                  <a:pt x="624" y="430"/>
                </a:cubicBezTo>
                <a:cubicBezTo>
                  <a:pt x="623" y="434"/>
                  <a:pt x="619" y="434"/>
                  <a:pt x="617" y="437"/>
                </a:cubicBezTo>
                <a:cubicBezTo>
                  <a:pt x="618" y="439"/>
                  <a:pt x="619" y="442"/>
                  <a:pt x="618" y="444"/>
                </a:cubicBezTo>
                <a:cubicBezTo>
                  <a:pt x="620" y="444"/>
                  <a:pt x="620" y="446"/>
                  <a:pt x="621" y="447"/>
                </a:cubicBezTo>
                <a:cubicBezTo>
                  <a:pt x="624" y="447"/>
                  <a:pt x="627" y="449"/>
                  <a:pt x="630" y="448"/>
                </a:cubicBezTo>
                <a:cubicBezTo>
                  <a:pt x="631" y="449"/>
                  <a:pt x="631" y="450"/>
                  <a:pt x="631" y="450"/>
                </a:cubicBezTo>
                <a:cubicBezTo>
                  <a:pt x="636" y="452"/>
                  <a:pt x="641" y="451"/>
                  <a:pt x="646" y="451"/>
                </a:cubicBezTo>
                <a:cubicBezTo>
                  <a:pt x="647" y="451"/>
                  <a:pt x="647" y="451"/>
                  <a:pt x="648" y="451"/>
                </a:cubicBezTo>
                <a:cubicBezTo>
                  <a:pt x="651" y="451"/>
                  <a:pt x="651" y="451"/>
                  <a:pt x="654" y="452"/>
                </a:cubicBezTo>
                <a:cubicBezTo>
                  <a:pt x="654" y="453"/>
                  <a:pt x="654" y="454"/>
                  <a:pt x="655" y="454"/>
                </a:cubicBezTo>
                <a:cubicBezTo>
                  <a:pt x="656" y="454"/>
                  <a:pt x="657" y="454"/>
                  <a:pt x="659" y="454"/>
                </a:cubicBezTo>
                <a:cubicBezTo>
                  <a:pt x="662" y="454"/>
                  <a:pt x="665" y="455"/>
                  <a:pt x="667" y="457"/>
                </a:cubicBezTo>
                <a:cubicBezTo>
                  <a:pt x="669" y="459"/>
                  <a:pt x="671" y="460"/>
                  <a:pt x="674" y="461"/>
                </a:cubicBezTo>
                <a:cubicBezTo>
                  <a:pt x="677" y="462"/>
                  <a:pt x="680" y="460"/>
                  <a:pt x="682" y="458"/>
                </a:cubicBezTo>
                <a:cubicBezTo>
                  <a:pt x="684" y="458"/>
                  <a:pt x="685" y="459"/>
                  <a:pt x="686" y="461"/>
                </a:cubicBezTo>
                <a:cubicBezTo>
                  <a:pt x="684" y="461"/>
                  <a:pt x="682" y="461"/>
                  <a:pt x="680" y="461"/>
                </a:cubicBezTo>
                <a:cubicBezTo>
                  <a:pt x="680" y="461"/>
                  <a:pt x="679" y="462"/>
                  <a:pt x="679" y="463"/>
                </a:cubicBezTo>
                <a:cubicBezTo>
                  <a:pt x="679" y="464"/>
                  <a:pt x="679" y="465"/>
                  <a:pt x="679" y="466"/>
                </a:cubicBezTo>
                <a:cubicBezTo>
                  <a:pt x="679" y="467"/>
                  <a:pt x="680" y="467"/>
                  <a:pt x="681" y="468"/>
                </a:cubicBezTo>
                <a:cubicBezTo>
                  <a:pt x="681" y="470"/>
                  <a:pt x="681" y="471"/>
                  <a:pt x="681" y="473"/>
                </a:cubicBezTo>
                <a:cubicBezTo>
                  <a:pt x="680" y="473"/>
                  <a:pt x="680" y="474"/>
                  <a:pt x="679" y="474"/>
                </a:cubicBezTo>
                <a:cubicBezTo>
                  <a:pt x="679" y="476"/>
                  <a:pt x="677" y="478"/>
                  <a:pt x="678" y="481"/>
                </a:cubicBezTo>
                <a:cubicBezTo>
                  <a:pt x="675" y="483"/>
                  <a:pt x="672" y="486"/>
                  <a:pt x="668" y="488"/>
                </a:cubicBezTo>
                <a:cubicBezTo>
                  <a:pt x="667" y="489"/>
                  <a:pt x="667" y="490"/>
                  <a:pt x="666" y="490"/>
                </a:cubicBezTo>
                <a:cubicBezTo>
                  <a:pt x="663" y="491"/>
                  <a:pt x="660" y="494"/>
                  <a:pt x="656" y="495"/>
                </a:cubicBezTo>
                <a:cubicBezTo>
                  <a:pt x="655" y="495"/>
                  <a:pt x="654" y="496"/>
                  <a:pt x="653" y="497"/>
                </a:cubicBezTo>
                <a:cubicBezTo>
                  <a:pt x="649" y="496"/>
                  <a:pt x="644" y="497"/>
                  <a:pt x="641" y="501"/>
                </a:cubicBezTo>
                <a:cubicBezTo>
                  <a:pt x="641" y="501"/>
                  <a:pt x="640" y="501"/>
                  <a:pt x="640" y="501"/>
                </a:cubicBezTo>
                <a:cubicBezTo>
                  <a:pt x="639" y="501"/>
                  <a:pt x="639" y="501"/>
                  <a:pt x="638" y="502"/>
                </a:cubicBezTo>
                <a:cubicBezTo>
                  <a:pt x="642" y="502"/>
                  <a:pt x="645" y="502"/>
                  <a:pt x="648" y="502"/>
                </a:cubicBezTo>
                <a:cubicBezTo>
                  <a:pt x="647" y="505"/>
                  <a:pt x="646" y="504"/>
                  <a:pt x="644" y="505"/>
                </a:cubicBezTo>
                <a:cubicBezTo>
                  <a:pt x="644" y="505"/>
                  <a:pt x="644" y="505"/>
                  <a:pt x="644" y="506"/>
                </a:cubicBezTo>
                <a:cubicBezTo>
                  <a:pt x="642" y="507"/>
                  <a:pt x="640" y="506"/>
                  <a:pt x="639" y="506"/>
                </a:cubicBezTo>
                <a:cubicBezTo>
                  <a:pt x="638" y="508"/>
                  <a:pt x="640" y="509"/>
                  <a:pt x="640" y="510"/>
                </a:cubicBezTo>
                <a:cubicBezTo>
                  <a:pt x="640" y="510"/>
                  <a:pt x="640" y="510"/>
                  <a:pt x="639" y="510"/>
                </a:cubicBezTo>
                <a:cubicBezTo>
                  <a:pt x="638" y="510"/>
                  <a:pt x="637" y="509"/>
                  <a:pt x="636" y="508"/>
                </a:cubicBezTo>
                <a:cubicBezTo>
                  <a:pt x="634" y="508"/>
                  <a:pt x="632" y="509"/>
                  <a:pt x="630" y="507"/>
                </a:cubicBezTo>
                <a:cubicBezTo>
                  <a:pt x="630" y="508"/>
                  <a:pt x="629" y="508"/>
                  <a:pt x="628" y="508"/>
                </a:cubicBezTo>
                <a:cubicBezTo>
                  <a:pt x="628" y="510"/>
                  <a:pt x="627" y="511"/>
                  <a:pt x="629" y="512"/>
                </a:cubicBezTo>
                <a:cubicBezTo>
                  <a:pt x="628" y="513"/>
                  <a:pt x="628" y="513"/>
                  <a:pt x="628" y="514"/>
                </a:cubicBezTo>
                <a:cubicBezTo>
                  <a:pt x="629" y="515"/>
                  <a:pt x="630" y="517"/>
                  <a:pt x="631" y="517"/>
                </a:cubicBezTo>
                <a:cubicBezTo>
                  <a:pt x="632" y="517"/>
                  <a:pt x="634" y="517"/>
                  <a:pt x="635" y="518"/>
                </a:cubicBezTo>
                <a:cubicBezTo>
                  <a:pt x="637" y="519"/>
                  <a:pt x="639" y="521"/>
                  <a:pt x="641" y="523"/>
                </a:cubicBezTo>
                <a:cubicBezTo>
                  <a:pt x="641" y="524"/>
                  <a:pt x="641" y="523"/>
                  <a:pt x="642" y="523"/>
                </a:cubicBezTo>
                <a:cubicBezTo>
                  <a:pt x="644" y="524"/>
                  <a:pt x="645" y="526"/>
                  <a:pt x="647" y="526"/>
                </a:cubicBezTo>
                <a:cubicBezTo>
                  <a:pt x="647" y="528"/>
                  <a:pt x="651" y="527"/>
                  <a:pt x="650" y="530"/>
                </a:cubicBezTo>
                <a:cubicBezTo>
                  <a:pt x="651" y="531"/>
                  <a:pt x="652" y="532"/>
                  <a:pt x="654" y="532"/>
                </a:cubicBezTo>
                <a:cubicBezTo>
                  <a:pt x="655" y="532"/>
                  <a:pt x="656" y="534"/>
                  <a:pt x="658" y="535"/>
                </a:cubicBezTo>
                <a:cubicBezTo>
                  <a:pt x="659" y="535"/>
                  <a:pt x="661" y="534"/>
                  <a:pt x="661" y="536"/>
                </a:cubicBezTo>
                <a:cubicBezTo>
                  <a:pt x="661" y="537"/>
                  <a:pt x="663" y="537"/>
                  <a:pt x="664" y="538"/>
                </a:cubicBezTo>
                <a:cubicBezTo>
                  <a:pt x="666" y="536"/>
                  <a:pt x="668" y="537"/>
                  <a:pt x="670" y="537"/>
                </a:cubicBezTo>
                <a:cubicBezTo>
                  <a:pt x="672" y="539"/>
                  <a:pt x="673" y="541"/>
                  <a:pt x="676" y="542"/>
                </a:cubicBezTo>
                <a:cubicBezTo>
                  <a:pt x="677" y="541"/>
                  <a:pt x="677" y="541"/>
                  <a:pt x="678" y="541"/>
                </a:cubicBezTo>
                <a:cubicBezTo>
                  <a:pt x="677" y="543"/>
                  <a:pt x="679" y="543"/>
                  <a:pt x="680" y="545"/>
                </a:cubicBezTo>
                <a:cubicBezTo>
                  <a:pt x="678" y="545"/>
                  <a:pt x="677" y="543"/>
                  <a:pt x="676" y="544"/>
                </a:cubicBezTo>
                <a:cubicBezTo>
                  <a:pt x="674" y="544"/>
                  <a:pt x="673" y="543"/>
                  <a:pt x="672" y="543"/>
                </a:cubicBezTo>
                <a:cubicBezTo>
                  <a:pt x="671" y="543"/>
                  <a:pt x="671" y="544"/>
                  <a:pt x="671" y="545"/>
                </a:cubicBezTo>
                <a:cubicBezTo>
                  <a:pt x="672" y="546"/>
                  <a:pt x="674" y="548"/>
                  <a:pt x="675" y="548"/>
                </a:cubicBezTo>
                <a:cubicBezTo>
                  <a:pt x="677" y="548"/>
                  <a:pt x="677" y="551"/>
                  <a:pt x="679" y="551"/>
                </a:cubicBezTo>
                <a:cubicBezTo>
                  <a:pt x="681" y="551"/>
                  <a:pt x="682" y="552"/>
                  <a:pt x="683" y="552"/>
                </a:cubicBezTo>
                <a:cubicBezTo>
                  <a:pt x="684" y="553"/>
                  <a:pt x="683" y="554"/>
                  <a:pt x="685" y="554"/>
                </a:cubicBezTo>
                <a:cubicBezTo>
                  <a:pt x="686" y="554"/>
                  <a:pt x="685" y="552"/>
                  <a:pt x="687" y="552"/>
                </a:cubicBezTo>
                <a:cubicBezTo>
                  <a:pt x="688" y="552"/>
                  <a:pt x="687" y="551"/>
                  <a:pt x="687" y="551"/>
                </a:cubicBezTo>
                <a:cubicBezTo>
                  <a:pt x="687" y="550"/>
                  <a:pt x="686" y="550"/>
                  <a:pt x="686" y="550"/>
                </a:cubicBezTo>
                <a:cubicBezTo>
                  <a:pt x="686" y="549"/>
                  <a:pt x="686" y="549"/>
                  <a:pt x="686" y="548"/>
                </a:cubicBezTo>
                <a:cubicBezTo>
                  <a:pt x="688" y="548"/>
                  <a:pt x="690" y="550"/>
                  <a:pt x="691" y="551"/>
                </a:cubicBezTo>
                <a:cubicBezTo>
                  <a:pt x="692" y="553"/>
                  <a:pt x="694" y="554"/>
                  <a:pt x="695" y="556"/>
                </a:cubicBezTo>
                <a:cubicBezTo>
                  <a:pt x="695" y="556"/>
                  <a:pt x="695" y="557"/>
                  <a:pt x="695" y="558"/>
                </a:cubicBezTo>
                <a:cubicBezTo>
                  <a:pt x="694" y="558"/>
                  <a:pt x="693" y="558"/>
                  <a:pt x="692" y="560"/>
                </a:cubicBezTo>
                <a:cubicBezTo>
                  <a:pt x="694" y="561"/>
                  <a:pt x="696" y="563"/>
                  <a:pt x="699" y="561"/>
                </a:cubicBezTo>
                <a:cubicBezTo>
                  <a:pt x="700" y="562"/>
                  <a:pt x="702" y="562"/>
                  <a:pt x="703" y="562"/>
                </a:cubicBezTo>
                <a:cubicBezTo>
                  <a:pt x="704" y="562"/>
                  <a:pt x="704" y="563"/>
                  <a:pt x="704" y="564"/>
                </a:cubicBezTo>
                <a:cubicBezTo>
                  <a:pt x="705" y="564"/>
                  <a:pt x="706" y="563"/>
                  <a:pt x="707" y="564"/>
                </a:cubicBezTo>
                <a:cubicBezTo>
                  <a:pt x="705" y="565"/>
                  <a:pt x="705" y="565"/>
                  <a:pt x="704" y="567"/>
                </a:cubicBezTo>
                <a:cubicBezTo>
                  <a:pt x="702" y="567"/>
                  <a:pt x="700" y="567"/>
                  <a:pt x="698" y="567"/>
                </a:cubicBezTo>
                <a:cubicBezTo>
                  <a:pt x="698" y="568"/>
                  <a:pt x="698" y="569"/>
                  <a:pt x="700" y="570"/>
                </a:cubicBezTo>
                <a:cubicBezTo>
                  <a:pt x="697" y="570"/>
                  <a:pt x="696" y="570"/>
                  <a:pt x="694" y="570"/>
                </a:cubicBezTo>
                <a:cubicBezTo>
                  <a:pt x="694" y="572"/>
                  <a:pt x="694" y="572"/>
                  <a:pt x="694" y="573"/>
                </a:cubicBezTo>
                <a:cubicBezTo>
                  <a:pt x="692" y="574"/>
                  <a:pt x="691" y="574"/>
                  <a:pt x="689" y="572"/>
                </a:cubicBezTo>
                <a:cubicBezTo>
                  <a:pt x="690" y="571"/>
                  <a:pt x="691" y="572"/>
                  <a:pt x="692" y="571"/>
                </a:cubicBezTo>
                <a:cubicBezTo>
                  <a:pt x="693" y="570"/>
                  <a:pt x="692" y="569"/>
                  <a:pt x="692" y="568"/>
                </a:cubicBezTo>
                <a:cubicBezTo>
                  <a:pt x="692" y="566"/>
                  <a:pt x="689" y="567"/>
                  <a:pt x="689" y="565"/>
                </a:cubicBezTo>
                <a:cubicBezTo>
                  <a:pt x="689" y="564"/>
                  <a:pt x="686" y="564"/>
                  <a:pt x="686" y="562"/>
                </a:cubicBezTo>
                <a:cubicBezTo>
                  <a:pt x="684" y="561"/>
                  <a:pt x="683" y="562"/>
                  <a:pt x="681" y="563"/>
                </a:cubicBezTo>
                <a:cubicBezTo>
                  <a:pt x="680" y="562"/>
                  <a:pt x="681" y="560"/>
                  <a:pt x="681" y="559"/>
                </a:cubicBezTo>
                <a:cubicBezTo>
                  <a:pt x="680" y="557"/>
                  <a:pt x="678" y="558"/>
                  <a:pt x="677" y="558"/>
                </a:cubicBezTo>
                <a:cubicBezTo>
                  <a:pt x="676" y="557"/>
                  <a:pt x="676" y="556"/>
                  <a:pt x="675" y="555"/>
                </a:cubicBezTo>
                <a:cubicBezTo>
                  <a:pt x="672" y="556"/>
                  <a:pt x="668" y="558"/>
                  <a:pt x="664" y="558"/>
                </a:cubicBezTo>
                <a:cubicBezTo>
                  <a:pt x="663" y="557"/>
                  <a:pt x="662" y="557"/>
                  <a:pt x="663" y="555"/>
                </a:cubicBezTo>
                <a:cubicBezTo>
                  <a:pt x="665" y="555"/>
                  <a:pt x="667" y="555"/>
                  <a:pt x="669" y="555"/>
                </a:cubicBezTo>
                <a:cubicBezTo>
                  <a:pt x="669" y="554"/>
                  <a:pt x="669" y="554"/>
                  <a:pt x="669" y="553"/>
                </a:cubicBezTo>
                <a:cubicBezTo>
                  <a:pt x="668" y="553"/>
                  <a:pt x="668" y="553"/>
                  <a:pt x="667" y="553"/>
                </a:cubicBezTo>
                <a:cubicBezTo>
                  <a:pt x="667" y="552"/>
                  <a:pt x="666" y="552"/>
                  <a:pt x="666" y="551"/>
                </a:cubicBezTo>
                <a:cubicBezTo>
                  <a:pt x="664" y="551"/>
                  <a:pt x="663" y="551"/>
                  <a:pt x="661" y="551"/>
                </a:cubicBezTo>
                <a:cubicBezTo>
                  <a:pt x="660" y="553"/>
                  <a:pt x="659" y="553"/>
                  <a:pt x="657" y="554"/>
                </a:cubicBezTo>
                <a:cubicBezTo>
                  <a:pt x="655" y="554"/>
                  <a:pt x="652" y="554"/>
                  <a:pt x="649" y="554"/>
                </a:cubicBezTo>
                <a:cubicBezTo>
                  <a:pt x="650" y="553"/>
                  <a:pt x="650" y="552"/>
                  <a:pt x="649" y="551"/>
                </a:cubicBezTo>
                <a:cubicBezTo>
                  <a:pt x="646" y="548"/>
                  <a:pt x="645" y="545"/>
                  <a:pt x="644" y="541"/>
                </a:cubicBezTo>
                <a:cubicBezTo>
                  <a:pt x="641" y="542"/>
                  <a:pt x="640" y="538"/>
                  <a:pt x="638" y="538"/>
                </a:cubicBezTo>
                <a:cubicBezTo>
                  <a:pt x="635" y="537"/>
                  <a:pt x="633" y="535"/>
                  <a:pt x="631" y="533"/>
                </a:cubicBezTo>
                <a:cubicBezTo>
                  <a:pt x="630" y="533"/>
                  <a:pt x="629" y="533"/>
                  <a:pt x="628" y="533"/>
                </a:cubicBezTo>
                <a:cubicBezTo>
                  <a:pt x="628" y="535"/>
                  <a:pt x="628" y="536"/>
                  <a:pt x="628" y="537"/>
                </a:cubicBezTo>
                <a:cubicBezTo>
                  <a:pt x="630" y="538"/>
                  <a:pt x="631" y="539"/>
                  <a:pt x="631" y="541"/>
                </a:cubicBezTo>
                <a:cubicBezTo>
                  <a:pt x="632" y="541"/>
                  <a:pt x="633" y="541"/>
                  <a:pt x="633" y="541"/>
                </a:cubicBezTo>
                <a:cubicBezTo>
                  <a:pt x="633" y="543"/>
                  <a:pt x="635" y="543"/>
                  <a:pt x="636" y="545"/>
                </a:cubicBezTo>
                <a:cubicBezTo>
                  <a:pt x="635" y="545"/>
                  <a:pt x="634" y="544"/>
                  <a:pt x="634" y="545"/>
                </a:cubicBezTo>
                <a:cubicBezTo>
                  <a:pt x="634" y="545"/>
                  <a:pt x="634" y="546"/>
                  <a:pt x="633" y="546"/>
                </a:cubicBezTo>
                <a:cubicBezTo>
                  <a:pt x="633" y="546"/>
                  <a:pt x="633" y="545"/>
                  <a:pt x="631" y="544"/>
                </a:cubicBezTo>
                <a:cubicBezTo>
                  <a:pt x="628" y="544"/>
                  <a:pt x="626" y="542"/>
                  <a:pt x="625" y="540"/>
                </a:cubicBezTo>
                <a:cubicBezTo>
                  <a:pt x="624" y="540"/>
                  <a:pt x="623" y="540"/>
                  <a:pt x="623" y="540"/>
                </a:cubicBezTo>
                <a:cubicBezTo>
                  <a:pt x="622" y="539"/>
                  <a:pt x="622" y="538"/>
                  <a:pt x="621" y="537"/>
                </a:cubicBezTo>
                <a:cubicBezTo>
                  <a:pt x="619" y="537"/>
                  <a:pt x="618" y="536"/>
                  <a:pt x="617" y="535"/>
                </a:cubicBezTo>
                <a:cubicBezTo>
                  <a:pt x="616" y="534"/>
                  <a:pt x="615" y="534"/>
                  <a:pt x="614" y="534"/>
                </a:cubicBezTo>
                <a:cubicBezTo>
                  <a:pt x="613" y="537"/>
                  <a:pt x="615" y="539"/>
                  <a:pt x="614" y="541"/>
                </a:cubicBezTo>
                <a:cubicBezTo>
                  <a:pt x="615" y="542"/>
                  <a:pt x="616" y="542"/>
                  <a:pt x="616" y="542"/>
                </a:cubicBezTo>
                <a:cubicBezTo>
                  <a:pt x="616" y="544"/>
                  <a:pt x="618" y="545"/>
                  <a:pt x="620" y="545"/>
                </a:cubicBezTo>
                <a:cubicBezTo>
                  <a:pt x="621" y="545"/>
                  <a:pt x="621" y="547"/>
                  <a:pt x="622" y="547"/>
                </a:cubicBezTo>
                <a:cubicBezTo>
                  <a:pt x="625" y="548"/>
                  <a:pt x="627" y="552"/>
                  <a:pt x="631" y="551"/>
                </a:cubicBezTo>
                <a:cubicBezTo>
                  <a:pt x="633" y="550"/>
                  <a:pt x="633" y="548"/>
                  <a:pt x="635" y="548"/>
                </a:cubicBezTo>
                <a:cubicBezTo>
                  <a:pt x="636" y="548"/>
                  <a:pt x="636" y="549"/>
                  <a:pt x="637" y="548"/>
                </a:cubicBezTo>
                <a:cubicBezTo>
                  <a:pt x="637" y="547"/>
                  <a:pt x="635" y="546"/>
                  <a:pt x="636" y="545"/>
                </a:cubicBezTo>
                <a:cubicBezTo>
                  <a:pt x="637" y="544"/>
                  <a:pt x="638" y="545"/>
                  <a:pt x="639" y="546"/>
                </a:cubicBezTo>
                <a:cubicBezTo>
                  <a:pt x="639" y="546"/>
                  <a:pt x="640" y="545"/>
                  <a:pt x="641" y="546"/>
                </a:cubicBezTo>
                <a:cubicBezTo>
                  <a:pt x="641" y="546"/>
                  <a:pt x="641" y="547"/>
                  <a:pt x="640" y="548"/>
                </a:cubicBezTo>
                <a:cubicBezTo>
                  <a:pt x="641" y="549"/>
                  <a:pt x="642" y="550"/>
                  <a:pt x="643" y="551"/>
                </a:cubicBezTo>
                <a:cubicBezTo>
                  <a:pt x="644" y="552"/>
                  <a:pt x="645" y="553"/>
                  <a:pt x="646" y="554"/>
                </a:cubicBezTo>
                <a:cubicBezTo>
                  <a:pt x="643" y="555"/>
                  <a:pt x="642" y="552"/>
                  <a:pt x="641" y="550"/>
                </a:cubicBezTo>
                <a:cubicBezTo>
                  <a:pt x="639" y="551"/>
                  <a:pt x="636" y="551"/>
                  <a:pt x="634" y="553"/>
                </a:cubicBezTo>
                <a:cubicBezTo>
                  <a:pt x="636" y="555"/>
                  <a:pt x="637" y="558"/>
                  <a:pt x="639" y="559"/>
                </a:cubicBezTo>
                <a:cubicBezTo>
                  <a:pt x="641" y="559"/>
                  <a:pt x="642" y="559"/>
                  <a:pt x="644" y="559"/>
                </a:cubicBezTo>
                <a:cubicBezTo>
                  <a:pt x="644" y="560"/>
                  <a:pt x="645" y="562"/>
                  <a:pt x="646" y="563"/>
                </a:cubicBezTo>
                <a:cubicBezTo>
                  <a:pt x="650" y="564"/>
                  <a:pt x="653" y="566"/>
                  <a:pt x="657" y="566"/>
                </a:cubicBezTo>
                <a:cubicBezTo>
                  <a:pt x="658" y="566"/>
                  <a:pt x="658" y="567"/>
                  <a:pt x="658" y="567"/>
                </a:cubicBezTo>
                <a:cubicBezTo>
                  <a:pt x="661" y="568"/>
                  <a:pt x="663" y="571"/>
                  <a:pt x="666" y="572"/>
                </a:cubicBezTo>
                <a:cubicBezTo>
                  <a:pt x="668" y="572"/>
                  <a:pt x="670" y="572"/>
                  <a:pt x="670" y="575"/>
                </a:cubicBezTo>
                <a:cubicBezTo>
                  <a:pt x="670" y="575"/>
                  <a:pt x="671" y="576"/>
                  <a:pt x="672" y="576"/>
                </a:cubicBezTo>
                <a:cubicBezTo>
                  <a:pt x="674" y="579"/>
                  <a:pt x="676" y="581"/>
                  <a:pt x="680" y="578"/>
                </a:cubicBezTo>
                <a:cubicBezTo>
                  <a:pt x="679" y="579"/>
                  <a:pt x="678" y="580"/>
                  <a:pt x="679" y="582"/>
                </a:cubicBezTo>
                <a:cubicBezTo>
                  <a:pt x="681" y="583"/>
                  <a:pt x="682" y="585"/>
                  <a:pt x="684" y="584"/>
                </a:cubicBezTo>
                <a:cubicBezTo>
                  <a:pt x="684" y="587"/>
                  <a:pt x="685" y="589"/>
                  <a:pt x="686" y="591"/>
                </a:cubicBezTo>
                <a:cubicBezTo>
                  <a:pt x="683" y="589"/>
                  <a:pt x="681" y="587"/>
                  <a:pt x="679" y="585"/>
                </a:cubicBezTo>
                <a:cubicBezTo>
                  <a:pt x="679" y="586"/>
                  <a:pt x="678" y="586"/>
                  <a:pt x="678" y="586"/>
                </a:cubicBezTo>
                <a:cubicBezTo>
                  <a:pt x="678" y="589"/>
                  <a:pt x="682" y="591"/>
                  <a:pt x="681" y="594"/>
                </a:cubicBezTo>
                <a:cubicBezTo>
                  <a:pt x="684" y="594"/>
                  <a:pt x="683" y="599"/>
                  <a:pt x="687" y="599"/>
                </a:cubicBezTo>
                <a:cubicBezTo>
                  <a:pt x="684" y="602"/>
                  <a:pt x="682" y="600"/>
                  <a:pt x="679" y="600"/>
                </a:cubicBezTo>
                <a:cubicBezTo>
                  <a:pt x="679" y="599"/>
                  <a:pt x="679" y="598"/>
                  <a:pt x="679" y="597"/>
                </a:cubicBezTo>
                <a:cubicBezTo>
                  <a:pt x="678" y="596"/>
                  <a:pt x="677" y="595"/>
                  <a:pt x="676" y="594"/>
                </a:cubicBezTo>
                <a:cubicBezTo>
                  <a:pt x="674" y="594"/>
                  <a:pt x="673" y="594"/>
                  <a:pt x="671" y="594"/>
                </a:cubicBezTo>
                <a:cubicBezTo>
                  <a:pt x="671" y="592"/>
                  <a:pt x="671" y="590"/>
                  <a:pt x="671" y="588"/>
                </a:cubicBezTo>
                <a:cubicBezTo>
                  <a:pt x="669" y="588"/>
                  <a:pt x="667" y="588"/>
                  <a:pt x="666" y="588"/>
                </a:cubicBezTo>
                <a:cubicBezTo>
                  <a:pt x="665" y="588"/>
                  <a:pt x="665" y="589"/>
                  <a:pt x="664" y="590"/>
                </a:cubicBezTo>
                <a:cubicBezTo>
                  <a:pt x="663" y="589"/>
                  <a:pt x="662" y="587"/>
                  <a:pt x="661" y="587"/>
                </a:cubicBezTo>
                <a:cubicBezTo>
                  <a:pt x="660" y="586"/>
                  <a:pt x="662" y="586"/>
                  <a:pt x="661" y="584"/>
                </a:cubicBezTo>
                <a:cubicBezTo>
                  <a:pt x="660" y="584"/>
                  <a:pt x="659" y="583"/>
                  <a:pt x="658" y="583"/>
                </a:cubicBezTo>
                <a:cubicBezTo>
                  <a:pt x="658" y="582"/>
                  <a:pt x="658" y="581"/>
                  <a:pt x="657" y="581"/>
                </a:cubicBezTo>
                <a:cubicBezTo>
                  <a:pt x="657" y="581"/>
                  <a:pt x="656" y="581"/>
                  <a:pt x="655" y="581"/>
                </a:cubicBezTo>
                <a:cubicBezTo>
                  <a:pt x="654" y="582"/>
                  <a:pt x="654" y="585"/>
                  <a:pt x="655" y="588"/>
                </a:cubicBezTo>
                <a:cubicBezTo>
                  <a:pt x="651" y="587"/>
                  <a:pt x="648" y="589"/>
                  <a:pt x="645" y="587"/>
                </a:cubicBezTo>
                <a:cubicBezTo>
                  <a:pt x="643" y="586"/>
                  <a:pt x="641" y="587"/>
                  <a:pt x="640" y="587"/>
                </a:cubicBezTo>
                <a:cubicBezTo>
                  <a:pt x="640" y="585"/>
                  <a:pt x="639" y="585"/>
                  <a:pt x="638" y="584"/>
                </a:cubicBezTo>
                <a:cubicBezTo>
                  <a:pt x="638" y="584"/>
                  <a:pt x="639" y="583"/>
                  <a:pt x="639" y="582"/>
                </a:cubicBezTo>
                <a:cubicBezTo>
                  <a:pt x="640" y="582"/>
                  <a:pt x="642" y="582"/>
                  <a:pt x="644" y="582"/>
                </a:cubicBezTo>
                <a:cubicBezTo>
                  <a:pt x="645" y="581"/>
                  <a:pt x="644" y="580"/>
                  <a:pt x="643" y="580"/>
                </a:cubicBezTo>
                <a:cubicBezTo>
                  <a:pt x="642" y="580"/>
                  <a:pt x="643" y="578"/>
                  <a:pt x="641" y="578"/>
                </a:cubicBezTo>
                <a:cubicBezTo>
                  <a:pt x="640" y="579"/>
                  <a:pt x="639" y="580"/>
                  <a:pt x="638" y="581"/>
                </a:cubicBezTo>
                <a:cubicBezTo>
                  <a:pt x="637" y="580"/>
                  <a:pt x="635" y="579"/>
                  <a:pt x="633" y="581"/>
                </a:cubicBezTo>
                <a:cubicBezTo>
                  <a:pt x="632" y="580"/>
                  <a:pt x="633" y="579"/>
                  <a:pt x="633" y="577"/>
                </a:cubicBezTo>
                <a:cubicBezTo>
                  <a:pt x="634" y="577"/>
                  <a:pt x="636" y="579"/>
                  <a:pt x="637" y="578"/>
                </a:cubicBezTo>
                <a:cubicBezTo>
                  <a:pt x="638" y="577"/>
                  <a:pt x="638" y="576"/>
                  <a:pt x="637" y="574"/>
                </a:cubicBezTo>
                <a:cubicBezTo>
                  <a:pt x="637" y="574"/>
                  <a:pt x="636" y="574"/>
                  <a:pt x="635" y="574"/>
                </a:cubicBezTo>
                <a:cubicBezTo>
                  <a:pt x="634" y="574"/>
                  <a:pt x="635" y="573"/>
                  <a:pt x="634" y="571"/>
                </a:cubicBezTo>
                <a:cubicBezTo>
                  <a:pt x="634" y="571"/>
                  <a:pt x="632" y="572"/>
                  <a:pt x="631" y="570"/>
                </a:cubicBezTo>
                <a:cubicBezTo>
                  <a:pt x="629" y="572"/>
                  <a:pt x="626" y="572"/>
                  <a:pt x="624" y="570"/>
                </a:cubicBezTo>
                <a:cubicBezTo>
                  <a:pt x="623" y="572"/>
                  <a:pt x="621" y="571"/>
                  <a:pt x="620" y="572"/>
                </a:cubicBezTo>
                <a:cubicBezTo>
                  <a:pt x="620" y="574"/>
                  <a:pt x="618" y="573"/>
                  <a:pt x="617" y="574"/>
                </a:cubicBezTo>
                <a:cubicBezTo>
                  <a:pt x="616" y="575"/>
                  <a:pt x="615" y="572"/>
                  <a:pt x="613" y="573"/>
                </a:cubicBezTo>
                <a:cubicBezTo>
                  <a:pt x="612" y="572"/>
                  <a:pt x="612" y="571"/>
                  <a:pt x="611" y="570"/>
                </a:cubicBezTo>
                <a:cubicBezTo>
                  <a:pt x="611" y="570"/>
                  <a:pt x="610" y="570"/>
                  <a:pt x="609" y="570"/>
                </a:cubicBezTo>
                <a:cubicBezTo>
                  <a:pt x="608" y="570"/>
                  <a:pt x="609" y="570"/>
                  <a:pt x="610" y="571"/>
                </a:cubicBezTo>
                <a:cubicBezTo>
                  <a:pt x="610" y="572"/>
                  <a:pt x="608" y="573"/>
                  <a:pt x="609" y="575"/>
                </a:cubicBezTo>
                <a:cubicBezTo>
                  <a:pt x="611" y="575"/>
                  <a:pt x="611" y="577"/>
                  <a:pt x="612" y="578"/>
                </a:cubicBezTo>
                <a:cubicBezTo>
                  <a:pt x="613" y="579"/>
                  <a:pt x="615" y="578"/>
                  <a:pt x="614" y="580"/>
                </a:cubicBezTo>
                <a:cubicBezTo>
                  <a:pt x="614" y="582"/>
                  <a:pt x="617" y="582"/>
                  <a:pt x="616" y="584"/>
                </a:cubicBezTo>
                <a:cubicBezTo>
                  <a:pt x="618" y="583"/>
                  <a:pt x="619" y="581"/>
                  <a:pt x="621" y="582"/>
                </a:cubicBezTo>
                <a:cubicBezTo>
                  <a:pt x="621" y="583"/>
                  <a:pt x="621" y="583"/>
                  <a:pt x="621" y="584"/>
                </a:cubicBezTo>
                <a:cubicBezTo>
                  <a:pt x="620" y="584"/>
                  <a:pt x="619" y="583"/>
                  <a:pt x="618" y="584"/>
                </a:cubicBezTo>
                <a:cubicBezTo>
                  <a:pt x="618" y="585"/>
                  <a:pt x="618" y="587"/>
                  <a:pt x="618" y="588"/>
                </a:cubicBezTo>
                <a:cubicBezTo>
                  <a:pt x="621" y="591"/>
                  <a:pt x="622" y="595"/>
                  <a:pt x="627" y="595"/>
                </a:cubicBezTo>
                <a:cubicBezTo>
                  <a:pt x="627" y="596"/>
                  <a:pt x="627" y="596"/>
                  <a:pt x="627" y="597"/>
                </a:cubicBezTo>
                <a:cubicBezTo>
                  <a:pt x="626" y="598"/>
                  <a:pt x="625" y="597"/>
                  <a:pt x="624" y="599"/>
                </a:cubicBezTo>
                <a:cubicBezTo>
                  <a:pt x="623" y="597"/>
                  <a:pt x="621" y="596"/>
                  <a:pt x="619" y="596"/>
                </a:cubicBezTo>
                <a:cubicBezTo>
                  <a:pt x="619" y="595"/>
                  <a:pt x="619" y="595"/>
                  <a:pt x="619" y="594"/>
                </a:cubicBezTo>
                <a:cubicBezTo>
                  <a:pt x="618" y="593"/>
                  <a:pt x="616" y="594"/>
                  <a:pt x="615" y="594"/>
                </a:cubicBezTo>
                <a:cubicBezTo>
                  <a:pt x="615" y="595"/>
                  <a:pt x="614" y="597"/>
                  <a:pt x="613" y="598"/>
                </a:cubicBezTo>
                <a:cubicBezTo>
                  <a:pt x="612" y="599"/>
                  <a:pt x="612" y="598"/>
                  <a:pt x="611" y="597"/>
                </a:cubicBezTo>
                <a:cubicBezTo>
                  <a:pt x="610" y="596"/>
                  <a:pt x="609" y="596"/>
                  <a:pt x="608" y="596"/>
                </a:cubicBezTo>
                <a:cubicBezTo>
                  <a:pt x="606" y="598"/>
                  <a:pt x="607" y="600"/>
                  <a:pt x="607" y="602"/>
                </a:cubicBezTo>
                <a:cubicBezTo>
                  <a:pt x="609" y="602"/>
                  <a:pt x="610" y="604"/>
                  <a:pt x="611" y="605"/>
                </a:cubicBezTo>
                <a:cubicBezTo>
                  <a:pt x="612" y="606"/>
                  <a:pt x="612" y="607"/>
                  <a:pt x="612" y="608"/>
                </a:cubicBezTo>
                <a:cubicBezTo>
                  <a:pt x="614" y="608"/>
                  <a:pt x="616" y="608"/>
                  <a:pt x="618" y="608"/>
                </a:cubicBezTo>
                <a:cubicBezTo>
                  <a:pt x="619" y="609"/>
                  <a:pt x="618" y="609"/>
                  <a:pt x="618" y="610"/>
                </a:cubicBezTo>
                <a:cubicBezTo>
                  <a:pt x="617" y="611"/>
                  <a:pt x="616" y="611"/>
                  <a:pt x="615" y="613"/>
                </a:cubicBezTo>
                <a:cubicBezTo>
                  <a:pt x="617" y="614"/>
                  <a:pt x="617" y="617"/>
                  <a:pt x="619" y="618"/>
                </a:cubicBezTo>
                <a:cubicBezTo>
                  <a:pt x="620" y="620"/>
                  <a:pt x="621" y="622"/>
                  <a:pt x="623" y="623"/>
                </a:cubicBezTo>
                <a:cubicBezTo>
                  <a:pt x="624" y="625"/>
                  <a:pt x="626" y="627"/>
                  <a:pt x="628" y="628"/>
                </a:cubicBezTo>
                <a:cubicBezTo>
                  <a:pt x="628" y="630"/>
                  <a:pt x="628" y="631"/>
                  <a:pt x="628" y="633"/>
                </a:cubicBezTo>
                <a:cubicBezTo>
                  <a:pt x="628" y="633"/>
                  <a:pt x="627" y="633"/>
                  <a:pt x="627" y="633"/>
                </a:cubicBezTo>
                <a:cubicBezTo>
                  <a:pt x="624" y="629"/>
                  <a:pt x="621" y="627"/>
                  <a:pt x="617" y="624"/>
                </a:cubicBezTo>
                <a:cubicBezTo>
                  <a:pt x="615" y="623"/>
                  <a:pt x="614" y="620"/>
                  <a:pt x="612" y="618"/>
                </a:cubicBezTo>
                <a:cubicBezTo>
                  <a:pt x="611" y="618"/>
                  <a:pt x="611" y="618"/>
                  <a:pt x="610" y="618"/>
                </a:cubicBezTo>
                <a:cubicBezTo>
                  <a:pt x="609" y="619"/>
                  <a:pt x="609" y="620"/>
                  <a:pt x="608" y="621"/>
                </a:cubicBezTo>
                <a:cubicBezTo>
                  <a:pt x="608" y="622"/>
                  <a:pt x="608" y="623"/>
                  <a:pt x="607" y="624"/>
                </a:cubicBezTo>
                <a:cubicBezTo>
                  <a:pt x="606" y="624"/>
                  <a:pt x="605" y="623"/>
                  <a:pt x="604" y="624"/>
                </a:cubicBezTo>
                <a:cubicBezTo>
                  <a:pt x="604" y="625"/>
                  <a:pt x="604" y="626"/>
                  <a:pt x="604" y="627"/>
                </a:cubicBezTo>
                <a:cubicBezTo>
                  <a:pt x="602" y="627"/>
                  <a:pt x="601" y="627"/>
                  <a:pt x="599" y="627"/>
                </a:cubicBezTo>
                <a:cubicBezTo>
                  <a:pt x="599" y="627"/>
                  <a:pt x="600" y="625"/>
                  <a:pt x="598" y="625"/>
                </a:cubicBezTo>
                <a:cubicBezTo>
                  <a:pt x="599" y="624"/>
                  <a:pt x="599" y="622"/>
                  <a:pt x="599" y="621"/>
                </a:cubicBezTo>
                <a:cubicBezTo>
                  <a:pt x="598" y="621"/>
                  <a:pt x="597" y="621"/>
                  <a:pt x="596" y="621"/>
                </a:cubicBezTo>
                <a:cubicBezTo>
                  <a:pt x="595" y="622"/>
                  <a:pt x="596" y="623"/>
                  <a:pt x="595" y="624"/>
                </a:cubicBezTo>
                <a:cubicBezTo>
                  <a:pt x="594" y="625"/>
                  <a:pt x="593" y="625"/>
                  <a:pt x="593" y="627"/>
                </a:cubicBezTo>
                <a:cubicBezTo>
                  <a:pt x="592" y="627"/>
                  <a:pt x="593" y="625"/>
                  <a:pt x="591" y="625"/>
                </a:cubicBezTo>
                <a:cubicBezTo>
                  <a:pt x="593" y="623"/>
                  <a:pt x="592" y="621"/>
                  <a:pt x="592" y="619"/>
                </a:cubicBezTo>
                <a:cubicBezTo>
                  <a:pt x="593" y="619"/>
                  <a:pt x="595" y="617"/>
                  <a:pt x="596" y="616"/>
                </a:cubicBezTo>
                <a:cubicBezTo>
                  <a:pt x="596" y="616"/>
                  <a:pt x="597" y="616"/>
                  <a:pt x="597" y="616"/>
                </a:cubicBezTo>
                <a:cubicBezTo>
                  <a:pt x="599" y="615"/>
                  <a:pt x="598" y="614"/>
                  <a:pt x="599" y="613"/>
                </a:cubicBezTo>
                <a:cubicBezTo>
                  <a:pt x="598" y="612"/>
                  <a:pt x="599" y="611"/>
                  <a:pt x="598" y="609"/>
                </a:cubicBezTo>
                <a:cubicBezTo>
                  <a:pt x="597" y="607"/>
                  <a:pt x="594" y="607"/>
                  <a:pt x="592" y="606"/>
                </a:cubicBezTo>
                <a:cubicBezTo>
                  <a:pt x="594" y="605"/>
                  <a:pt x="596" y="604"/>
                  <a:pt x="596" y="601"/>
                </a:cubicBezTo>
                <a:cubicBezTo>
                  <a:pt x="596" y="599"/>
                  <a:pt x="594" y="601"/>
                  <a:pt x="593" y="599"/>
                </a:cubicBezTo>
                <a:cubicBezTo>
                  <a:pt x="591" y="601"/>
                  <a:pt x="589" y="602"/>
                  <a:pt x="588" y="603"/>
                </a:cubicBezTo>
                <a:cubicBezTo>
                  <a:pt x="587" y="601"/>
                  <a:pt x="589" y="599"/>
                  <a:pt x="588" y="597"/>
                </a:cubicBezTo>
                <a:cubicBezTo>
                  <a:pt x="587" y="596"/>
                  <a:pt x="587" y="597"/>
                  <a:pt x="586" y="597"/>
                </a:cubicBezTo>
                <a:cubicBezTo>
                  <a:pt x="584" y="596"/>
                  <a:pt x="581" y="597"/>
                  <a:pt x="579" y="596"/>
                </a:cubicBezTo>
                <a:cubicBezTo>
                  <a:pt x="576" y="597"/>
                  <a:pt x="578" y="600"/>
                  <a:pt x="575" y="601"/>
                </a:cubicBezTo>
                <a:cubicBezTo>
                  <a:pt x="573" y="601"/>
                  <a:pt x="571" y="600"/>
                  <a:pt x="570" y="598"/>
                </a:cubicBezTo>
                <a:cubicBezTo>
                  <a:pt x="569" y="598"/>
                  <a:pt x="568" y="598"/>
                  <a:pt x="566" y="598"/>
                </a:cubicBezTo>
                <a:cubicBezTo>
                  <a:pt x="567" y="597"/>
                  <a:pt x="565" y="596"/>
                  <a:pt x="565" y="595"/>
                </a:cubicBezTo>
                <a:cubicBezTo>
                  <a:pt x="564" y="595"/>
                  <a:pt x="563" y="595"/>
                  <a:pt x="562" y="595"/>
                </a:cubicBezTo>
                <a:cubicBezTo>
                  <a:pt x="562" y="596"/>
                  <a:pt x="562" y="598"/>
                  <a:pt x="562" y="599"/>
                </a:cubicBezTo>
                <a:cubicBezTo>
                  <a:pt x="562" y="600"/>
                  <a:pt x="563" y="600"/>
                  <a:pt x="563" y="600"/>
                </a:cubicBezTo>
                <a:cubicBezTo>
                  <a:pt x="565" y="600"/>
                  <a:pt x="565" y="598"/>
                  <a:pt x="566" y="598"/>
                </a:cubicBezTo>
                <a:cubicBezTo>
                  <a:pt x="567" y="599"/>
                  <a:pt x="566" y="600"/>
                  <a:pt x="567" y="601"/>
                </a:cubicBezTo>
                <a:cubicBezTo>
                  <a:pt x="568" y="602"/>
                  <a:pt x="567" y="604"/>
                  <a:pt x="567" y="605"/>
                </a:cubicBezTo>
                <a:cubicBezTo>
                  <a:pt x="566" y="604"/>
                  <a:pt x="564" y="604"/>
                  <a:pt x="562" y="604"/>
                </a:cubicBezTo>
                <a:cubicBezTo>
                  <a:pt x="562" y="603"/>
                  <a:pt x="561" y="602"/>
                  <a:pt x="560" y="601"/>
                </a:cubicBezTo>
                <a:cubicBezTo>
                  <a:pt x="561" y="603"/>
                  <a:pt x="558" y="603"/>
                  <a:pt x="558" y="605"/>
                </a:cubicBezTo>
                <a:cubicBezTo>
                  <a:pt x="558" y="605"/>
                  <a:pt x="559" y="605"/>
                  <a:pt x="560" y="606"/>
                </a:cubicBezTo>
                <a:cubicBezTo>
                  <a:pt x="559" y="606"/>
                  <a:pt x="559" y="607"/>
                  <a:pt x="557" y="607"/>
                </a:cubicBezTo>
                <a:cubicBezTo>
                  <a:pt x="556" y="606"/>
                  <a:pt x="557" y="605"/>
                  <a:pt x="557" y="603"/>
                </a:cubicBezTo>
                <a:cubicBezTo>
                  <a:pt x="556" y="603"/>
                  <a:pt x="555" y="603"/>
                  <a:pt x="555" y="603"/>
                </a:cubicBezTo>
                <a:cubicBezTo>
                  <a:pt x="554" y="605"/>
                  <a:pt x="553" y="606"/>
                  <a:pt x="551" y="607"/>
                </a:cubicBezTo>
                <a:cubicBezTo>
                  <a:pt x="551" y="609"/>
                  <a:pt x="553" y="607"/>
                  <a:pt x="554" y="608"/>
                </a:cubicBezTo>
                <a:cubicBezTo>
                  <a:pt x="555" y="609"/>
                  <a:pt x="555" y="611"/>
                  <a:pt x="555" y="612"/>
                </a:cubicBezTo>
                <a:cubicBezTo>
                  <a:pt x="556" y="612"/>
                  <a:pt x="556" y="612"/>
                  <a:pt x="557" y="613"/>
                </a:cubicBezTo>
                <a:cubicBezTo>
                  <a:pt x="558" y="614"/>
                  <a:pt x="556" y="615"/>
                  <a:pt x="555" y="616"/>
                </a:cubicBezTo>
                <a:cubicBezTo>
                  <a:pt x="554" y="615"/>
                  <a:pt x="553" y="614"/>
                  <a:pt x="551" y="612"/>
                </a:cubicBezTo>
                <a:cubicBezTo>
                  <a:pt x="551" y="613"/>
                  <a:pt x="551" y="612"/>
                  <a:pt x="551" y="611"/>
                </a:cubicBezTo>
                <a:cubicBezTo>
                  <a:pt x="551" y="611"/>
                  <a:pt x="550" y="611"/>
                  <a:pt x="550" y="611"/>
                </a:cubicBezTo>
                <a:cubicBezTo>
                  <a:pt x="549" y="610"/>
                  <a:pt x="550" y="609"/>
                  <a:pt x="550" y="609"/>
                </a:cubicBezTo>
                <a:cubicBezTo>
                  <a:pt x="549" y="608"/>
                  <a:pt x="548" y="608"/>
                  <a:pt x="548" y="608"/>
                </a:cubicBezTo>
                <a:cubicBezTo>
                  <a:pt x="548" y="610"/>
                  <a:pt x="548" y="611"/>
                  <a:pt x="548" y="613"/>
                </a:cubicBezTo>
                <a:cubicBezTo>
                  <a:pt x="546" y="615"/>
                  <a:pt x="544" y="615"/>
                  <a:pt x="543" y="617"/>
                </a:cubicBezTo>
                <a:cubicBezTo>
                  <a:pt x="541" y="618"/>
                  <a:pt x="541" y="615"/>
                  <a:pt x="539" y="617"/>
                </a:cubicBezTo>
                <a:cubicBezTo>
                  <a:pt x="539" y="616"/>
                  <a:pt x="539" y="615"/>
                  <a:pt x="538" y="615"/>
                </a:cubicBezTo>
                <a:cubicBezTo>
                  <a:pt x="537" y="614"/>
                  <a:pt x="536" y="615"/>
                  <a:pt x="535" y="615"/>
                </a:cubicBezTo>
                <a:cubicBezTo>
                  <a:pt x="535" y="614"/>
                  <a:pt x="535" y="614"/>
                  <a:pt x="535" y="613"/>
                </a:cubicBezTo>
                <a:cubicBezTo>
                  <a:pt x="536" y="613"/>
                  <a:pt x="536" y="612"/>
                  <a:pt x="536" y="612"/>
                </a:cubicBezTo>
                <a:cubicBezTo>
                  <a:pt x="537" y="612"/>
                  <a:pt x="538" y="612"/>
                  <a:pt x="539" y="612"/>
                </a:cubicBezTo>
                <a:cubicBezTo>
                  <a:pt x="539" y="610"/>
                  <a:pt x="539" y="609"/>
                  <a:pt x="539" y="608"/>
                </a:cubicBezTo>
                <a:cubicBezTo>
                  <a:pt x="538" y="607"/>
                  <a:pt x="537" y="607"/>
                  <a:pt x="536" y="606"/>
                </a:cubicBezTo>
                <a:cubicBezTo>
                  <a:pt x="536" y="606"/>
                  <a:pt x="536" y="605"/>
                  <a:pt x="536" y="604"/>
                </a:cubicBezTo>
                <a:cubicBezTo>
                  <a:pt x="534" y="604"/>
                  <a:pt x="532" y="604"/>
                  <a:pt x="531" y="604"/>
                </a:cubicBezTo>
                <a:cubicBezTo>
                  <a:pt x="531" y="606"/>
                  <a:pt x="530" y="606"/>
                  <a:pt x="530" y="607"/>
                </a:cubicBezTo>
                <a:cubicBezTo>
                  <a:pt x="532" y="608"/>
                  <a:pt x="532" y="610"/>
                  <a:pt x="533" y="612"/>
                </a:cubicBezTo>
                <a:cubicBezTo>
                  <a:pt x="533" y="612"/>
                  <a:pt x="532" y="613"/>
                  <a:pt x="532" y="613"/>
                </a:cubicBezTo>
                <a:cubicBezTo>
                  <a:pt x="533" y="614"/>
                  <a:pt x="533" y="615"/>
                  <a:pt x="535" y="615"/>
                </a:cubicBezTo>
                <a:cubicBezTo>
                  <a:pt x="535" y="617"/>
                  <a:pt x="533" y="618"/>
                  <a:pt x="534" y="620"/>
                </a:cubicBezTo>
                <a:cubicBezTo>
                  <a:pt x="531" y="620"/>
                  <a:pt x="527" y="621"/>
                  <a:pt x="524" y="619"/>
                </a:cubicBezTo>
                <a:cubicBezTo>
                  <a:pt x="526" y="618"/>
                  <a:pt x="525" y="616"/>
                  <a:pt x="526" y="615"/>
                </a:cubicBezTo>
                <a:cubicBezTo>
                  <a:pt x="525" y="613"/>
                  <a:pt x="525" y="611"/>
                  <a:pt x="523" y="611"/>
                </a:cubicBezTo>
                <a:cubicBezTo>
                  <a:pt x="522" y="610"/>
                  <a:pt x="523" y="608"/>
                  <a:pt x="522" y="608"/>
                </a:cubicBezTo>
                <a:cubicBezTo>
                  <a:pt x="520" y="607"/>
                  <a:pt x="519" y="606"/>
                  <a:pt x="518" y="604"/>
                </a:cubicBezTo>
                <a:cubicBezTo>
                  <a:pt x="518" y="602"/>
                  <a:pt x="517" y="601"/>
                  <a:pt x="514" y="601"/>
                </a:cubicBezTo>
                <a:cubicBezTo>
                  <a:pt x="513" y="602"/>
                  <a:pt x="514" y="603"/>
                  <a:pt x="513" y="603"/>
                </a:cubicBezTo>
                <a:cubicBezTo>
                  <a:pt x="513" y="604"/>
                  <a:pt x="512" y="604"/>
                  <a:pt x="511" y="604"/>
                </a:cubicBezTo>
                <a:cubicBezTo>
                  <a:pt x="510" y="603"/>
                  <a:pt x="509" y="602"/>
                  <a:pt x="509" y="600"/>
                </a:cubicBezTo>
                <a:cubicBezTo>
                  <a:pt x="507" y="600"/>
                  <a:pt x="506" y="600"/>
                  <a:pt x="505" y="600"/>
                </a:cubicBezTo>
                <a:cubicBezTo>
                  <a:pt x="505" y="601"/>
                  <a:pt x="505" y="603"/>
                  <a:pt x="505" y="604"/>
                </a:cubicBezTo>
                <a:cubicBezTo>
                  <a:pt x="507" y="605"/>
                  <a:pt x="510" y="605"/>
                  <a:pt x="510" y="608"/>
                </a:cubicBezTo>
                <a:cubicBezTo>
                  <a:pt x="512" y="608"/>
                  <a:pt x="515" y="608"/>
                  <a:pt x="518" y="606"/>
                </a:cubicBezTo>
                <a:cubicBezTo>
                  <a:pt x="517" y="610"/>
                  <a:pt x="519" y="612"/>
                  <a:pt x="518" y="615"/>
                </a:cubicBezTo>
                <a:cubicBezTo>
                  <a:pt x="519" y="616"/>
                  <a:pt x="519" y="616"/>
                  <a:pt x="520" y="616"/>
                </a:cubicBezTo>
                <a:cubicBezTo>
                  <a:pt x="520" y="619"/>
                  <a:pt x="523" y="620"/>
                  <a:pt x="524" y="622"/>
                </a:cubicBezTo>
                <a:cubicBezTo>
                  <a:pt x="524" y="622"/>
                  <a:pt x="524" y="623"/>
                  <a:pt x="524" y="624"/>
                </a:cubicBezTo>
                <a:cubicBezTo>
                  <a:pt x="525" y="625"/>
                  <a:pt x="527" y="624"/>
                  <a:pt x="527" y="626"/>
                </a:cubicBezTo>
                <a:cubicBezTo>
                  <a:pt x="527" y="628"/>
                  <a:pt x="528" y="630"/>
                  <a:pt x="528" y="632"/>
                </a:cubicBezTo>
                <a:cubicBezTo>
                  <a:pt x="529" y="632"/>
                  <a:pt x="530" y="632"/>
                  <a:pt x="530" y="632"/>
                </a:cubicBezTo>
                <a:cubicBezTo>
                  <a:pt x="529" y="633"/>
                  <a:pt x="529" y="633"/>
                  <a:pt x="528" y="633"/>
                </a:cubicBezTo>
                <a:cubicBezTo>
                  <a:pt x="529" y="635"/>
                  <a:pt x="529" y="635"/>
                  <a:pt x="530" y="636"/>
                </a:cubicBezTo>
                <a:cubicBezTo>
                  <a:pt x="530" y="637"/>
                  <a:pt x="530" y="639"/>
                  <a:pt x="530" y="640"/>
                </a:cubicBezTo>
                <a:cubicBezTo>
                  <a:pt x="531" y="641"/>
                  <a:pt x="532" y="642"/>
                  <a:pt x="533" y="641"/>
                </a:cubicBezTo>
                <a:cubicBezTo>
                  <a:pt x="534" y="643"/>
                  <a:pt x="534" y="645"/>
                  <a:pt x="535" y="645"/>
                </a:cubicBezTo>
                <a:cubicBezTo>
                  <a:pt x="537" y="645"/>
                  <a:pt x="537" y="648"/>
                  <a:pt x="538" y="648"/>
                </a:cubicBezTo>
                <a:cubicBezTo>
                  <a:pt x="539" y="649"/>
                  <a:pt x="539" y="651"/>
                  <a:pt x="541" y="651"/>
                </a:cubicBezTo>
                <a:cubicBezTo>
                  <a:pt x="542" y="651"/>
                  <a:pt x="541" y="650"/>
                  <a:pt x="542" y="649"/>
                </a:cubicBezTo>
                <a:cubicBezTo>
                  <a:pt x="543" y="648"/>
                  <a:pt x="544" y="646"/>
                  <a:pt x="545" y="645"/>
                </a:cubicBezTo>
                <a:cubicBezTo>
                  <a:pt x="545" y="643"/>
                  <a:pt x="545" y="642"/>
                  <a:pt x="545" y="640"/>
                </a:cubicBezTo>
                <a:cubicBezTo>
                  <a:pt x="545" y="640"/>
                  <a:pt x="544" y="639"/>
                  <a:pt x="544" y="639"/>
                </a:cubicBezTo>
                <a:cubicBezTo>
                  <a:pt x="543" y="639"/>
                  <a:pt x="543" y="639"/>
                  <a:pt x="542" y="640"/>
                </a:cubicBezTo>
                <a:cubicBezTo>
                  <a:pt x="542" y="639"/>
                  <a:pt x="542" y="639"/>
                  <a:pt x="541" y="638"/>
                </a:cubicBezTo>
                <a:cubicBezTo>
                  <a:pt x="541" y="638"/>
                  <a:pt x="540" y="638"/>
                  <a:pt x="539" y="638"/>
                </a:cubicBezTo>
                <a:cubicBezTo>
                  <a:pt x="539" y="635"/>
                  <a:pt x="539" y="633"/>
                  <a:pt x="539" y="631"/>
                </a:cubicBezTo>
                <a:cubicBezTo>
                  <a:pt x="541" y="631"/>
                  <a:pt x="542" y="631"/>
                  <a:pt x="544" y="631"/>
                </a:cubicBezTo>
                <a:cubicBezTo>
                  <a:pt x="546" y="632"/>
                  <a:pt x="545" y="634"/>
                  <a:pt x="547" y="635"/>
                </a:cubicBezTo>
                <a:cubicBezTo>
                  <a:pt x="548" y="633"/>
                  <a:pt x="550" y="632"/>
                  <a:pt x="551" y="631"/>
                </a:cubicBezTo>
                <a:cubicBezTo>
                  <a:pt x="554" y="631"/>
                  <a:pt x="556" y="631"/>
                  <a:pt x="558" y="632"/>
                </a:cubicBezTo>
                <a:cubicBezTo>
                  <a:pt x="558" y="633"/>
                  <a:pt x="558" y="634"/>
                  <a:pt x="558" y="635"/>
                </a:cubicBezTo>
                <a:cubicBezTo>
                  <a:pt x="559" y="636"/>
                  <a:pt x="560" y="637"/>
                  <a:pt x="560" y="639"/>
                </a:cubicBezTo>
                <a:cubicBezTo>
                  <a:pt x="561" y="640"/>
                  <a:pt x="561" y="642"/>
                  <a:pt x="563" y="643"/>
                </a:cubicBezTo>
                <a:cubicBezTo>
                  <a:pt x="565" y="643"/>
                  <a:pt x="562" y="646"/>
                  <a:pt x="565" y="646"/>
                </a:cubicBezTo>
                <a:cubicBezTo>
                  <a:pt x="564" y="647"/>
                  <a:pt x="564" y="647"/>
                  <a:pt x="563" y="648"/>
                </a:cubicBezTo>
                <a:cubicBezTo>
                  <a:pt x="566" y="650"/>
                  <a:pt x="563" y="653"/>
                  <a:pt x="565" y="654"/>
                </a:cubicBezTo>
                <a:cubicBezTo>
                  <a:pt x="565" y="656"/>
                  <a:pt x="563" y="655"/>
                  <a:pt x="562" y="655"/>
                </a:cubicBezTo>
                <a:cubicBezTo>
                  <a:pt x="560" y="653"/>
                  <a:pt x="560" y="653"/>
                  <a:pt x="558" y="653"/>
                </a:cubicBezTo>
                <a:cubicBezTo>
                  <a:pt x="558" y="652"/>
                  <a:pt x="558" y="651"/>
                  <a:pt x="558" y="651"/>
                </a:cubicBezTo>
                <a:cubicBezTo>
                  <a:pt x="557" y="650"/>
                  <a:pt x="556" y="650"/>
                  <a:pt x="556" y="650"/>
                </a:cubicBezTo>
                <a:cubicBezTo>
                  <a:pt x="555" y="650"/>
                  <a:pt x="555" y="649"/>
                  <a:pt x="555" y="649"/>
                </a:cubicBezTo>
                <a:cubicBezTo>
                  <a:pt x="553" y="648"/>
                  <a:pt x="551" y="647"/>
                  <a:pt x="549" y="647"/>
                </a:cubicBezTo>
                <a:cubicBezTo>
                  <a:pt x="549" y="646"/>
                  <a:pt x="549" y="646"/>
                  <a:pt x="549" y="646"/>
                </a:cubicBezTo>
                <a:cubicBezTo>
                  <a:pt x="548" y="647"/>
                  <a:pt x="547" y="648"/>
                  <a:pt x="545" y="650"/>
                </a:cubicBezTo>
                <a:cubicBezTo>
                  <a:pt x="545" y="650"/>
                  <a:pt x="545" y="651"/>
                  <a:pt x="546" y="651"/>
                </a:cubicBezTo>
                <a:cubicBezTo>
                  <a:pt x="544" y="655"/>
                  <a:pt x="541" y="656"/>
                  <a:pt x="539" y="659"/>
                </a:cubicBezTo>
                <a:cubicBezTo>
                  <a:pt x="539" y="661"/>
                  <a:pt x="538" y="662"/>
                  <a:pt x="540" y="663"/>
                </a:cubicBezTo>
                <a:cubicBezTo>
                  <a:pt x="543" y="664"/>
                  <a:pt x="547" y="666"/>
                  <a:pt x="551" y="666"/>
                </a:cubicBezTo>
                <a:cubicBezTo>
                  <a:pt x="551" y="668"/>
                  <a:pt x="551" y="669"/>
                  <a:pt x="551" y="671"/>
                </a:cubicBezTo>
                <a:cubicBezTo>
                  <a:pt x="551" y="671"/>
                  <a:pt x="550" y="672"/>
                  <a:pt x="550" y="672"/>
                </a:cubicBezTo>
                <a:cubicBezTo>
                  <a:pt x="549" y="672"/>
                  <a:pt x="549" y="671"/>
                  <a:pt x="548" y="671"/>
                </a:cubicBezTo>
                <a:cubicBezTo>
                  <a:pt x="547" y="672"/>
                  <a:pt x="547" y="674"/>
                  <a:pt x="546" y="674"/>
                </a:cubicBezTo>
                <a:cubicBezTo>
                  <a:pt x="544" y="674"/>
                  <a:pt x="543" y="676"/>
                  <a:pt x="543" y="677"/>
                </a:cubicBezTo>
                <a:cubicBezTo>
                  <a:pt x="542" y="677"/>
                  <a:pt x="541" y="677"/>
                  <a:pt x="540" y="677"/>
                </a:cubicBezTo>
                <a:close/>
                <a:moveTo>
                  <a:pt x="271" y="381"/>
                </a:moveTo>
                <a:cubicBezTo>
                  <a:pt x="271" y="382"/>
                  <a:pt x="271" y="383"/>
                  <a:pt x="271" y="384"/>
                </a:cubicBezTo>
                <a:cubicBezTo>
                  <a:pt x="272" y="384"/>
                  <a:pt x="273" y="384"/>
                  <a:pt x="275" y="384"/>
                </a:cubicBezTo>
                <a:cubicBezTo>
                  <a:pt x="275" y="383"/>
                  <a:pt x="275" y="382"/>
                  <a:pt x="275" y="381"/>
                </a:cubicBezTo>
                <a:cubicBezTo>
                  <a:pt x="273" y="381"/>
                  <a:pt x="272" y="381"/>
                  <a:pt x="271" y="380"/>
                </a:cubicBezTo>
                <a:cubicBezTo>
                  <a:pt x="271" y="379"/>
                  <a:pt x="271" y="378"/>
                  <a:pt x="271" y="376"/>
                </a:cubicBezTo>
                <a:cubicBezTo>
                  <a:pt x="270" y="375"/>
                  <a:pt x="269" y="374"/>
                  <a:pt x="268" y="373"/>
                </a:cubicBezTo>
                <a:cubicBezTo>
                  <a:pt x="267" y="373"/>
                  <a:pt x="267" y="373"/>
                  <a:pt x="266" y="373"/>
                </a:cubicBezTo>
                <a:cubicBezTo>
                  <a:pt x="266" y="374"/>
                  <a:pt x="266" y="375"/>
                  <a:pt x="266" y="376"/>
                </a:cubicBezTo>
                <a:cubicBezTo>
                  <a:pt x="268" y="377"/>
                  <a:pt x="268" y="380"/>
                  <a:pt x="271" y="381"/>
                </a:cubicBezTo>
                <a:close/>
                <a:moveTo>
                  <a:pt x="463" y="682"/>
                </a:moveTo>
                <a:cubicBezTo>
                  <a:pt x="462" y="682"/>
                  <a:pt x="462" y="683"/>
                  <a:pt x="461" y="683"/>
                </a:cubicBezTo>
                <a:cubicBezTo>
                  <a:pt x="461" y="684"/>
                  <a:pt x="461" y="685"/>
                  <a:pt x="461" y="686"/>
                </a:cubicBezTo>
                <a:cubicBezTo>
                  <a:pt x="462" y="687"/>
                  <a:pt x="463" y="688"/>
                  <a:pt x="463" y="688"/>
                </a:cubicBezTo>
                <a:cubicBezTo>
                  <a:pt x="465" y="688"/>
                  <a:pt x="467" y="688"/>
                  <a:pt x="468" y="688"/>
                </a:cubicBezTo>
                <a:cubicBezTo>
                  <a:pt x="469" y="687"/>
                  <a:pt x="467" y="686"/>
                  <a:pt x="467" y="685"/>
                </a:cubicBezTo>
                <a:cubicBezTo>
                  <a:pt x="466" y="685"/>
                  <a:pt x="465" y="685"/>
                  <a:pt x="464" y="685"/>
                </a:cubicBezTo>
                <a:cubicBezTo>
                  <a:pt x="465" y="683"/>
                  <a:pt x="463" y="683"/>
                  <a:pt x="463" y="682"/>
                </a:cubicBezTo>
                <a:cubicBezTo>
                  <a:pt x="464" y="682"/>
                  <a:pt x="465" y="682"/>
                  <a:pt x="465" y="682"/>
                </a:cubicBezTo>
                <a:cubicBezTo>
                  <a:pt x="466" y="681"/>
                  <a:pt x="466" y="680"/>
                  <a:pt x="465" y="680"/>
                </a:cubicBezTo>
                <a:cubicBezTo>
                  <a:pt x="464" y="680"/>
                  <a:pt x="463" y="680"/>
                  <a:pt x="463" y="680"/>
                </a:cubicBezTo>
                <a:cubicBezTo>
                  <a:pt x="463" y="681"/>
                  <a:pt x="463" y="681"/>
                  <a:pt x="463" y="682"/>
                </a:cubicBezTo>
                <a:close/>
                <a:moveTo>
                  <a:pt x="533" y="325"/>
                </a:moveTo>
                <a:cubicBezTo>
                  <a:pt x="535" y="325"/>
                  <a:pt x="536" y="325"/>
                  <a:pt x="538" y="325"/>
                </a:cubicBezTo>
                <a:cubicBezTo>
                  <a:pt x="539" y="323"/>
                  <a:pt x="541" y="323"/>
                  <a:pt x="540" y="320"/>
                </a:cubicBezTo>
                <a:cubicBezTo>
                  <a:pt x="540" y="320"/>
                  <a:pt x="539" y="320"/>
                  <a:pt x="539" y="320"/>
                </a:cubicBezTo>
                <a:cubicBezTo>
                  <a:pt x="539" y="319"/>
                  <a:pt x="539" y="318"/>
                  <a:pt x="538" y="318"/>
                </a:cubicBezTo>
                <a:cubicBezTo>
                  <a:pt x="536" y="317"/>
                  <a:pt x="535" y="320"/>
                  <a:pt x="534" y="320"/>
                </a:cubicBezTo>
                <a:cubicBezTo>
                  <a:pt x="532" y="320"/>
                  <a:pt x="533" y="318"/>
                  <a:pt x="533" y="318"/>
                </a:cubicBezTo>
                <a:cubicBezTo>
                  <a:pt x="528" y="321"/>
                  <a:pt x="534" y="322"/>
                  <a:pt x="533" y="325"/>
                </a:cubicBezTo>
                <a:cubicBezTo>
                  <a:pt x="532" y="325"/>
                  <a:pt x="531" y="324"/>
                  <a:pt x="530" y="325"/>
                </a:cubicBezTo>
                <a:cubicBezTo>
                  <a:pt x="530" y="326"/>
                  <a:pt x="530" y="326"/>
                  <a:pt x="529" y="327"/>
                </a:cubicBezTo>
                <a:cubicBezTo>
                  <a:pt x="529" y="327"/>
                  <a:pt x="528" y="327"/>
                  <a:pt x="527" y="327"/>
                </a:cubicBezTo>
                <a:cubicBezTo>
                  <a:pt x="526" y="327"/>
                  <a:pt x="525" y="328"/>
                  <a:pt x="525" y="329"/>
                </a:cubicBezTo>
                <a:cubicBezTo>
                  <a:pt x="525" y="330"/>
                  <a:pt x="527" y="330"/>
                  <a:pt x="527" y="331"/>
                </a:cubicBezTo>
                <a:cubicBezTo>
                  <a:pt x="527" y="332"/>
                  <a:pt x="527" y="334"/>
                  <a:pt x="527" y="335"/>
                </a:cubicBezTo>
                <a:cubicBezTo>
                  <a:pt x="528" y="335"/>
                  <a:pt x="528" y="335"/>
                  <a:pt x="529" y="335"/>
                </a:cubicBezTo>
                <a:cubicBezTo>
                  <a:pt x="529" y="334"/>
                  <a:pt x="529" y="333"/>
                  <a:pt x="529" y="331"/>
                </a:cubicBezTo>
                <a:cubicBezTo>
                  <a:pt x="532" y="332"/>
                  <a:pt x="531" y="328"/>
                  <a:pt x="534" y="328"/>
                </a:cubicBezTo>
                <a:cubicBezTo>
                  <a:pt x="534" y="327"/>
                  <a:pt x="533" y="326"/>
                  <a:pt x="533" y="325"/>
                </a:cubicBezTo>
                <a:close/>
                <a:moveTo>
                  <a:pt x="597" y="517"/>
                </a:moveTo>
                <a:cubicBezTo>
                  <a:pt x="598" y="516"/>
                  <a:pt x="599" y="514"/>
                  <a:pt x="598" y="513"/>
                </a:cubicBezTo>
                <a:cubicBezTo>
                  <a:pt x="596" y="513"/>
                  <a:pt x="595" y="513"/>
                  <a:pt x="593" y="513"/>
                </a:cubicBezTo>
                <a:cubicBezTo>
                  <a:pt x="593" y="516"/>
                  <a:pt x="596" y="515"/>
                  <a:pt x="597" y="517"/>
                </a:cubicBezTo>
                <a:cubicBezTo>
                  <a:pt x="597" y="518"/>
                  <a:pt x="594" y="519"/>
                  <a:pt x="595" y="521"/>
                </a:cubicBezTo>
                <a:cubicBezTo>
                  <a:pt x="596" y="522"/>
                  <a:pt x="597" y="521"/>
                  <a:pt x="597" y="522"/>
                </a:cubicBezTo>
                <a:cubicBezTo>
                  <a:pt x="597" y="524"/>
                  <a:pt x="600" y="525"/>
                  <a:pt x="601" y="528"/>
                </a:cubicBezTo>
                <a:cubicBezTo>
                  <a:pt x="602" y="526"/>
                  <a:pt x="604" y="525"/>
                  <a:pt x="605" y="522"/>
                </a:cubicBezTo>
                <a:cubicBezTo>
                  <a:pt x="604" y="521"/>
                  <a:pt x="602" y="520"/>
                  <a:pt x="601" y="519"/>
                </a:cubicBezTo>
                <a:cubicBezTo>
                  <a:pt x="601" y="518"/>
                  <a:pt x="601" y="517"/>
                  <a:pt x="601" y="517"/>
                </a:cubicBezTo>
                <a:cubicBezTo>
                  <a:pt x="600" y="517"/>
                  <a:pt x="599" y="517"/>
                  <a:pt x="597" y="517"/>
                </a:cubicBezTo>
                <a:close/>
                <a:moveTo>
                  <a:pt x="500" y="325"/>
                </a:moveTo>
                <a:cubicBezTo>
                  <a:pt x="501" y="325"/>
                  <a:pt x="502" y="324"/>
                  <a:pt x="502" y="325"/>
                </a:cubicBezTo>
                <a:cubicBezTo>
                  <a:pt x="500" y="326"/>
                  <a:pt x="501" y="329"/>
                  <a:pt x="499" y="331"/>
                </a:cubicBezTo>
                <a:cubicBezTo>
                  <a:pt x="500" y="332"/>
                  <a:pt x="500" y="334"/>
                  <a:pt x="503" y="334"/>
                </a:cubicBezTo>
                <a:cubicBezTo>
                  <a:pt x="503" y="333"/>
                  <a:pt x="505" y="334"/>
                  <a:pt x="507" y="333"/>
                </a:cubicBezTo>
                <a:cubicBezTo>
                  <a:pt x="507" y="332"/>
                  <a:pt x="509" y="332"/>
                  <a:pt x="509" y="331"/>
                </a:cubicBezTo>
                <a:cubicBezTo>
                  <a:pt x="508" y="329"/>
                  <a:pt x="508" y="328"/>
                  <a:pt x="506" y="327"/>
                </a:cubicBezTo>
                <a:cubicBezTo>
                  <a:pt x="506" y="327"/>
                  <a:pt x="507" y="327"/>
                  <a:pt x="507" y="326"/>
                </a:cubicBezTo>
                <a:cubicBezTo>
                  <a:pt x="506" y="325"/>
                  <a:pt x="505" y="325"/>
                  <a:pt x="504" y="324"/>
                </a:cubicBezTo>
                <a:cubicBezTo>
                  <a:pt x="505" y="323"/>
                  <a:pt x="504" y="322"/>
                  <a:pt x="503" y="321"/>
                </a:cubicBezTo>
                <a:cubicBezTo>
                  <a:pt x="502" y="321"/>
                  <a:pt x="501" y="323"/>
                  <a:pt x="500" y="323"/>
                </a:cubicBezTo>
                <a:cubicBezTo>
                  <a:pt x="500" y="322"/>
                  <a:pt x="501" y="320"/>
                  <a:pt x="500" y="319"/>
                </a:cubicBezTo>
                <a:cubicBezTo>
                  <a:pt x="498" y="318"/>
                  <a:pt x="496" y="317"/>
                  <a:pt x="494" y="319"/>
                </a:cubicBezTo>
                <a:cubicBezTo>
                  <a:pt x="495" y="322"/>
                  <a:pt x="494" y="325"/>
                  <a:pt x="495" y="328"/>
                </a:cubicBezTo>
                <a:cubicBezTo>
                  <a:pt x="497" y="327"/>
                  <a:pt x="499" y="327"/>
                  <a:pt x="500" y="325"/>
                </a:cubicBezTo>
                <a:close/>
                <a:moveTo>
                  <a:pt x="255" y="605"/>
                </a:moveTo>
                <a:cubicBezTo>
                  <a:pt x="253" y="605"/>
                  <a:pt x="251" y="605"/>
                  <a:pt x="250" y="605"/>
                </a:cubicBezTo>
                <a:cubicBezTo>
                  <a:pt x="250" y="606"/>
                  <a:pt x="250" y="607"/>
                  <a:pt x="249" y="607"/>
                </a:cubicBezTo>
                <a:cubicBezTo>
                  <a:pt x="248" y="607"/>
                  <a:pt x="248" y="607"/>
                  <a:pt x="247" y="607"/>
                </a:cubicBezTo>
                <a:cubicBezTo>
                  <a:pt x="247" y="609"/>
                  <a:pt x="246" y="610"/>
                  <a:pt x="246" y="611"/>
                </a:cubicBezTo>
                <a:cubicBezTo>
                  <a:pt x="248" y="612"/>
                  <a:pt x="246" y="615"/>
                  <a:pt x="248" y="615"/>
                </a:cubicBezTo>
                <a:cubicBezTo>
                  <a:pt x="249" y="615"/>
                  <a:pt x="249" y="617"/>
                  <a:pt x="251" y="618"/>
                </a:cubicBezTo>
                <a:cubicBezTo>
                  <a:pt x="252" y="614"/>
                  <a:pt x="257" y="615"/>
                  <a:pt x="258" y="612"/>
                </a:cubicBezTo>
                <a:cubicBezTo>
                  <a:pt x="258" y="610"/>
                  <a:pt x="257" y="611"/>
                  <a:pt x="257" y="611"/>
                </a:cubicBezTo>
                <a:cubicBezTo>
                  <a:pt x="254" y="609"/>
                  <a:pt x="254" y="607"/>
                  <a:pt x="254" y="605"/>
                </a:cubicBezTo>
                <a:cubicBezTo>
                  <a:pt x="255" y="605"/>
                  <a:pt x="256" y="605"/>
                  <a:pt x="256" y="605"/>
                </a:cubicBezTo>
                <a:cubicBezTo>
                  <a:pt x="258" y="605"/>
                  <a:pt x="258" y="602"/>
                  <a:pt x="260" y="602"/>
                </a:cubicBezTo>
                <a:cubicBezTo>
                  <a:pt x="260" y="601"/>
                  <a:pt x="260" y="601"/>
                  <a:pt x="260" y="600"/>
                </a:cubicBezTo>
                <a:cubicBezTo>
                  <a:pt x="259" y="599"/>
                  <a:pt x="259" y="598"/>
                  <a:pt x="257" y="597"/>
                </a:cubicBezTo>
                <a:cubicBezTo>
                  <a:pt x="256" y="598"/>
                  <a:pt x="255" y="599"/>
                  <a:pt x="254" y="600"/>
                </a:cubicBezTo>
                <a:cubicBezTo>
                  <a:pt x="254" y="602"/>
                  <a:pt x="254" y="603"/>
                  <a:pt x="255" y="605"/>
                </a:cubicBezTo>
                <a:close/>
                <a:moveTo>
                  <a:pt x="397" y="278"/>
                </a:moveTo>
                <a:cubicBezTo>
                  <a:pt x="398" y="278"/>
                  <a:pt x="400" y="278"/>
                  <a:pt x="401" y="278"/>
                </a:cubicBezTo>
                <a:cubicBezTo>
                  <a:pt x="402" y="276"/>
                  <a:pt x="403" y="275"/>
                  <a:pt x="404" y="274"/>
                </a:cubicBezTo>
                <a:cubicBezTo>
                  <a:pt x="404" y="273"/>
                  <a:pt x="404" y="273"/>
                  <a:pt x="403" y="273"/>
                </a:cubicBezTo>
                <a:cubicBezTo>
                  <a:pt x="402" y="273"/>
                  <a:pt x="403" y="271"/>
                  <a:pt x="402" y="271"/>
                </a:cubicBezTo>
                <a:cubicBezTo>
                  <a:pt x="401" y="271"/>
                  <a:pt x="400" y="271"/>
                  <a:pt x="400" y="271"/>
                </a:cubicBezTo>
                <a:cubicBezTo>
                  <a:pt x="400" y="270"/>
                  <a:pt x="398" y="269"/>
                  <a:pt x="399" y="267"/>
                </a:cubicBezTo>
                <a:cubicBezTo>
                  <a:pt x="401" y="266"/>
                  <a:pt x="403" y="269"/>
                  <a:pt x="406" y="268"/>
                </a:cubicBezTo>
                <a:cubicBezTo>
                  <a:pt x="408" y="267"/>
                  <a:pt x="407" y="265"/>
                  <a:pt x="408" y="263"/>
                </a:cubicBezTo>
                <a:cubicBezTo>
                  <a:pt x="408" y="262"/>
                  <a:pt x="407" y="262"/>
                  <a:pt x="407" y="260"/>
                </a:cubicBezTo>
                <a:cubicBezTo>
                  <a:pt x="407" y="259"/>
                  <a:pt x="407" y="258"/>
                  <a:pt x="407" y="257"/>
                </a:cubicBezTo>
                <a:cubicBezTo>
                  <a:pt x="405" y="256"/>
                  <a:pt x="406" y="254"/>
                  <a:pt x="405" y="253"/>
                </a:cubicBezTo>
                <a:cubicBezTo>
                  <a:pt x="404" y="253"/>
                  <a:pt x="403" y="253"/>
                  <a:pt x="402" y="254"/>
                </a:cubicBezTo>
                <a:cubicBezTo>
                  <a:pt x="401" y="253"/>
                  <a:pt x="401" y="253"/>
                  <a:pt x="400" y="253"/>
                </a:cubicBezTo>
                <a:cubicBezTo>
                  <a:pt x="398" y="254"/>
                  <a:pt x="398" y="257"/>
                  <a:pt x="396" y="260"/>
                </a:cubicBezTo>
                <a:cubicBezTo>
                  <a:pt x="394" y="260"/>
                  <a:pt x="392" y="260"/>
                  <a:pt x="390" y="260"/>
                </a:cubicBezTo>
                <a:cubicBezTo>
                  <a:pt x="390" y="261"/>
                  <a:pt x="390" y="262"/>
                  <a:pt x="391" y="263"/>
                </a:cubicBezTo>
                <a:cubicBezTo>
                  <a:pt x="390" y="265"/>
                  <a:pt x="388" y="264"/>
                  <a:pt x="387" y="264"/>
                </a:cubicBezTo>
                <a:cubicBezTo>
                  <a:pt x="386" y="265"/>
                  <a:pt x="385" y="266"/>
                  <a:pt x="384" y="266"/>
                </a:cubicBezTo>
                <a:cubicBezTo>
                  <a:pt x="383" y="271"/>
                  <a:pt x="385" y="274"/>
                  <a:pt x="385" y="278"/>
                </a:cubicBezTo>
                <a:cubicBezTo>
                  <a:pt x="386" y="278"/>
                  <a:pt x="387" y="278"/>
                  <a:pt x="388" y="277"/>
                </a:cubicBezTo>
                <a:cubicBezTo>
                  <a:pt x="389" y="277"/>
                  <a:pt x="389" y="276"/>
                  <a:pt x="389" y="275"/>
                </a:cubicBezTo>
                <a:cubicBezTo>
                  <a:pt x="390" y="275"/>
                  <a:pt x="391" y="275"/>
                  <a:pt x="391" y="274"/>
                </a:cubicBezTo>
                <a:cubicBezTo>
                  <a:pt x="392" y="273"/>
                  <a:pt x="391" y="272"/>
                  <a:pt x="393" y="272"/>
                </a:cubicBezTo>
                <a:cubicBezTo>
                  <a:pt x="394" y="272"/>
                  <a:pt x="393" y="274"/>
                  <a:pt x="394" y="274"/>
                </a:cubicBezTo>
                <a:cubicBezTo>
                  <a:pt x="395" y="275"/>
                  <a:pt x="396" y="277"/>
                  <a:pt x="397" y="278"/>
                </a:cubicBezTo>
                <a:close/>
                <a:moveTo>
                  <a:pt x="460" y="668"/>
                </a:moveTo>
                <a:cubicBezTo>
                  <a:pt x="459" y="669"/>
                  <a:pt x="457" y="670"/>
                  <a:pt x="458" y="672"/>
                </a:cubicBezTo>
                <a:cubicBezTo>
                  <a:pt x="458" y="673"/>
                  <a:pt x="457" y="674"/>
                  <a:pt x="457" y="675"/>
                </a:cubicBezTo>
                <a:cubicBezTo>
                  <a:pt x="458" y="677"/>
                  <a:pt x="459" y="677"/>
                  <a:pt x="460" y="677"/>
                </a:cubicBezTo>
                <a:cubicBezTo>
                  <a:pt x="461" y="676"/>
                  <a:pt x="462" y="675"/>
                  <a:pt x="463" y="674"/>
                </a:cubicBezTo>
                <a:cubicBezTo>
                  <a:pt x="465" y="674"/>
                  <a:pt x="466" y="674"/>
                  <a:pt x="466" y="674"/>
                </a:cubicBezTo>
                <a:cubicBezTo>
                  <a:pt x="467" y="676"/>
                  <a:pt x="467" y="677"/>
                  <a:pt x="468" y="678"/>
                </a:cubicBezTo>
                <a:cubicBezTo>
                  <a:pt x="469" y="677"/>
                  <a:pt x="470" y="680"/>
                  <a:pt x="471" y="679"/>
                </a:cubicBezTo>
                <a:cubicBezTo>
                  <a:pt x="472" y="678"/>
                  <a:pt x="471" y="677"/>
                  <a:pt x="471" y="676"/>
                </a:cubicBezTo>
                <a:cubicBezTo>
                  <a:pt x="470" y="674"/>
                  <a:pt x="468" y="673"/>
                  <a:pt x="468" y="671"/>
                </a:cubicBezTo>
                <a:cubicBezTo>
                  <a:pt x="467" y="670"/>
                  <a:pt x="467" y="669"/>
                  <a:pt x="466" y="669"/>
                </a:cubicBezTo>
                <a:cubicBezTo>
                  <a:pt x="464" y="668"/>
                  <a:pt x="464" y="666"/>
                  <a:pt x="463" y="665"/>
                </a:cubicBezTo>
                <a:cubicBezTo>
                  <a:pt x="466" y="661"/>
                  <a:pt x="461" y="658"/>
                  <a:pt x="462" y="655"/>
                </a:cubicBezTo>
                <a:cubicBezTo>
                  <a:pt x="460" y="656"/>
                  <a:pt x="459" y="654"/>
                  <a:pt x="458" y="654"/>
                </a:cubicBezTo>
                <a:cubicBezTo>
                  <a:pt x="456" y="654"/>
                  <a:pt x="456" y="655"/>
                  <a:pt x="454" y="655"/>
                </a:cubicBezTo>
                <a:cubicBezTo>
                  <a:pt x="454" y="656"/>
                  <a:pt x="454" y="657"/>
                  <a:pt x="454" y="657"/>
                </a:cubicBezTo>
                <a:cubicBezTo>
                  <a:pt x="456" y="658"/>
                  <a:pt x="457" y="659"/>
                  <a:pt x="458" y="661"/>
                </a:cubicBezTo>
                <a:cubicBezTo>
                  <a:pt x="458" y="662"/>
                  <a:pt x="458" y="663"/>
                  <a:pt x="458" y="664"/>
                </a:cubicBezTo>
                <a:cubicBezTo>
                  <a:pt x="459" y="665"/>
                  <a:pt x="459" y="665"/>
                  <a:pt x="460" y="665"/>
                </a:cubicBezTo>
                <a:cubicBezTo>
                  <a:pt x="460" y="666"/>
                  <a:pt x="460" y="667"/>
                  <a:pt x="460" y="668"/>
                </a:cubicBezTo>
                <a:close/>
                <a:moveTo>
                  <a:pt x="358" y="611"/>
                </a:moveTo>
                <a:cubicBezTo>
                  <a:pt x="358" y="613"/>
                  <a:pt x="358" y="615"/>
                  <a:pt x="358" y="616"/>
                </a:cubicBezTo>
                <a:cubicBezTo>
                  <a:pt x="357" y="620"/>
                  <a:pt x="356" y="623"/>
                  <a:pt x="356" y="626"/>
                </a:cubicBezTo>
                <a:cubicBezTo>
                  <a:pt x="356" y="626"/>
                  <a:pt x="356" y="627"/>
                  <a:pt x="356" y="627"/>
                </a:cubicBezTo>
                <a:cubicBezTo>
                  <a:pt x="356" y="627"/>
                  <a:pt x="355" y="627"/>
                  <a:pt x="354" y="627"/>
                </a:cubicBezTo>
                <a:cubicBezTo>
                  <a:pt x="354" y="629"/>
                  <a:pt x="354" y="631"/>
                  <a:pt x="354" y="633"/>
                </a:cubicBezTo>
                <a:cubicBezTo>
                  <a:pt x="355" y="634"/>
                  <a:pt x="355" y="635"/>
                  <a:pt x="356" y="635"/>
                </a:cubicBezTo>
                <a:cubicBezTo>
                  <a:pt x="358" y="633"/>
                  <a:pt x="357" y="630"/>
                  <a:pt x="360" y="628"/>
                </a:cubicBezTo>
                <a:cubicBezTo>
                  <a:pt x="360" y="628"/>
                  <a:pt x="360" y="627"/>
                  <a:pt x="360" y="627"/>
                </a:cubicBezTo>
                <a:cubicBezTo>
                  <a:pt x="361" y="624"/>
                  <a:pt x="361" y="621"/>
                  <a:pt x="362" y="617"/>
                </a:cubicBezTo>
                <a:cubicBezTo>
                  <a:pt x="362" y="616"/>
                  <a:pt x="362" y="615"/>
                  <a:pt x="362" y="614"/>
                </a:cubicBezTo>
                <a:cubicBezTo>
                  <a:pt x="363" y="613"/>
                  <a:pt x="363" y="613"/>
                  <a:pt x="364" y="613"/>
                </a:cubicBezTo>
                <a:cubicBezTo>
                  <a:pt x="364" y="609"/>
                  <a:pt x="364" y="607"/>
                  <a:pt x="364" y="604"/>
                </a:cubicBezTo>
                <a:cubicBezTo>
                  <a:pt x="362" y="604"/>
                  <a:pt x="361" y="604"/>
                  <a:pt x="360" y="606"/>
                </a:cubicBezTo>
                <a:cubicBezTo>
                  <a:pt x="360" y="607"/>
                  <a:pt x="360" y="608"/>
                  <a:pt x="360" y="609"/>
                </a:cubicBezTo>
                <a:cubicBezTo>
                  <a:pt x="359" y="610"/>
                  <a:pt x="359" y="611"/>
                  <a:pt x="358" y="611"/>
                </a:cubicBezTo>
                <a:close/>
                <a:moveTo>
                  <a:pt x="598" y="590"/>
                </a:moveTo>
                <a:cubicBezTo>
                  <a:pt x="599" y="589"/>
                  <a:pt x="600" y="588"/>
                  <a:pt x="601" y="589"/>
                </a:cubicBezTo>
                <a:cubicBezTo>
                  <a:pt x="602" y="589"/>
                  <a:pt x="603" y="590"/>
                  <a:pt x="603" y="591"/>
                </a:cubicBezTo>
                <a:cubicBezTo>
                  <a:pt x="605" y="591"/>
                  <a:pt x="606" y="591"/>
                  <a:pt x="607" y="591"/>
                </a:cubicBezTo>
                <a:cubicBezTo>
                  <a:pt x="608" y="592"/>
                  <a:pt x="610" y="592"/>
                  <a:pt x="611" y="592"/>
                </a:cubicBezTo>
                <a:cubicBezTo>
                  <a:pt x="611" y="590"/>
                  <a:pt x="611" y="589"/>
                  <a:pt x="611" y="588"/>
                </a:cubicBezTo>
                <a:cubicBezTo>
                  <a:pt x="609" y="588"/>
                  <a:pt x="608" y="586"/>
                  <a:pt x="606" y="587"/>
                </a:cubicBezTo>
                <a:cubicBezTo>
                  <a:pt x="605" y="584"/>
                  <a:pt x="604" y="584"/>
                  <a:pt x="602" y="584"/>
                </a:cubicBezTo>
                <a:cubicBezTo>
                  <a:pt x="600" y="584"/>
                  <a:pt x="601" y="586"/>
                  <a:pt x="600" y="587"/>
                </a:cubicBezTo>
                <a:cubicBezTo>
                  <a:pt x="598" y="587"/>
                  <a:pt x="599" y="585"/>
                  <a:pt x="598" y="585"/>
                </a:cubicBezTo>
                <a:cubicBezTo>
                  <a:pt x="597" y="585"/>
                  <a:pt x="595" y="585"/>
                  <a:pt x="594" y="585"/>
                </a:cubicBezTo>
                <a:cubicBezTo>
                  <a:pt x="594" y="586"/>
                  <a:pt x="594" y="587"/>
                  <a:pt x="594" y="588"/>
                </a:cubicBezTo>
                <a:cubicBezTo>
                  <a:pt x="593" y="588"/>
                  <a:pt x="592" y="588"/>
                  <a:pt x="591" y="589"/>
                </a:cubicBezTo>
                <a:cubicBezTo>
                  <a:pt x="591" y="590"/>
                  <a:pt x="591" y="590"/>
                  <a:pt x="591" y="591"/>
                </a:cubicBezTo>
                <a:cubicBezTo>
                  <a:pt x="592" y="592"/>
                  <a:pt x="593" y="592"/>
                  <a:pt x="594" y="593"/>
                </a:cubicBezTo>
                <a:cubicBezTo>
                  <a:pt x="597" y="596"/>
                  <a:pt x="597" y="596"/>
                  <a:pt x="601" y="594"/>
                </a:cubicBezTo>
                <a:cubicBezTo>
                  <a:pt x="601" y="592"/>
                  <a:pt x="601" y="592"/>
                  <a:pt x="598" y="590"/>
                </a:cubicBezTo>
                <a:close/>
                <a:moveTo>
                  <a:pt x="543" y="597"/>
                </a:moveTo>
                <a:cubicBezTo>
                  <a:pt x="543" y="597"/>
                  <a:pt x="544" y="598"/>
                  <a:pt x="544" y="597"/>
                </a:cubicBezTo>
                <a:cubicBezTo>
                  <a:pt x="544" y="596"/>
                  <a:pt x="544" y="596"/>
                  <a:pt x="544" y="595"/>
                </a:cubicBezTo>
                <a:cubicBezTo>
                  <a:pt x="542" y="594"/>
                  <a:pt x="539" y="594"/>
                  <a:pt x="538" y="592"/>
                </a:cubicBezTo>
                <a:cubicBezTo>
                  <a:pt x="537" y="591"/>
                  <a:pt x="537" y="592"/>
                  <a:pt x="536" y="592"/>
                </a:cubicBezTo>
                <a:cubicBezTo>
                  <a:pt x="536" y="592"/>
                  <a:pt x="535" y="591"/>
                  <a:pt x="534" y="592"/>
                </a:cubicBezTo>
                <a:cubicBezTo>
                  <a:pt x="534" y="594"/>
                  <a:pt x="534" y="597"/>
                  <a:pt x="534" y="599"/>
                </a:cubicBezTo>
                <a:cubicBezTo>
                  <a:pt x="535" y="600"/>
                  <a:pt x="535" y="600"/>
                  <a:pt x="536" y="601"/>
                </a:cubicBezTo>
                <a:cubicBezTo>
                  <a:pt x="537" y="601"/>
                  <a:pt x="537" y="601"/>
                  <a:pt x="537" y="600"/>
                </a:cubicBezTo>
                <a:cubicBezTo>
                  <a:pt x="538" y="601"/>
                  <a:pt x="538" y="601"/>
                  <a:pt x="539" y="602"/>
                </a:cubicBezTo>
                <a:cubicBezTo>
                  <a:pt x="538" y="602"/>
                  <a:pt x="537" y="603"/>
                  <a:pt x="538" y="604"/>
                </a:cubicBezTo>
                <a:cubicBezTo>
                  <a:pt x="540" y="604"/>
                  <a:pt x="541" y="606"/>
                  <a:pt x="543" y="607"/>
                </a:cubicBezTo>
                <a:cubicBezTo>
                  <a:pt x="544" y="605"/>
                  <a:pt x="546" y="605"/>
                  <a:pt x="547" y="605"/>
                </a:cubicBezTo>
                <a:cubicBezTo>
                  <a:pt x="547" y="603"/>
                  <a:pt x="545" y="604"/>
                  <a:pt x="545" y="602"/>
                </a:cubicBezTo>
                <a:cubicBezTo>
                  <a:pt x="545" y="600"/>
                  <a:pt x="543" y="600"/>
                  <a:pt x="543" y="600"/>
                </a:cubicBezTo>
                <a:cubicBezTo>
                  <a:pt x="543" y="599"/>
                  <a:pt x="543" y="598"/>
                  <a:pt x="543" y="597"/>
                </a:cubicBezTo>
                <a:close/>
                <a:moveTo>
                  <a:pt x="499" y="292"/>
                </a:moveTo>
                <a:cubicBezTo>
                  <a:pt x="495" y="296"/>
                  <a:pt x="499" y="300"/>
                  <a:pt x="498" y="303"/>
                </a:cubicBezTo>
                <a:cubicBezTo>
                  <a:pt x="500" y="303"/>
                  <a:pt x="502" y="303"/>
                  <a:pt x="503" y="303"/>
                </a:cubicBezTo>
                <a:cubicBezTo>
                  <a:pt x="503" y="303"/>
                  <a:pt x="504" y="303"/>
                  <a:pt x="504" y="302"/>
                </a:cubicBezTo>
                <a:cubicBezTo>
                  <a:pt x="504" y="300"/>
                  <a:pt x="504" y="297"/>
                  <a:pt x="504" y="294"/>
                </a:cubicBezTo>
                <a:cubicBezTo>
                  <a:pt x="503" y="294"/>
                  <a:pt x="503" y="294"/>
                  <a:pt x="502" y="294"/>
                </a:cubicBezTo>
                <a:cubicBezTo>
                  <a:pt x="503" y="291"/>
                  <a:pt x="500" y="289"/>
                  <a:pt x="501" y="287"/>
                </a:cubicBezTo>
                <a:cubicBezTo>
                  <a:pt x="500" y="286"/>
                  <a:pt x="500" y="284"/>
                  <a:pt x="498" y="284"/>
                </a:cubicBezTo>
                <a:cubicBezTo>
                  <a:pt x="497" y="286"/>
                  <a:pt x="496" y="288"/>
                  <a:pt x="497" y="290"/>
                </a:cubicBezTo>
                <a:cubicBezTo>
                  <a:pt x="497" y="290"/>
                  <a:pt x="498" y="291"/>
                  <a:pt x="499" y="292"/>
                </a:cubicBezTo>
                <a:close/>
                <a:moveTo>
                  <a:pt x="511" y="621"/>
                </a:moveTo>
                <a:cubicBezTo>
                  <a:pt x="509" y="622"/>
                  <a:pt x="508" y="623"/>
                  <a:pt x="507" y="624"/>
                </a:cubicBezTo>
                <a:cubicBezTo>
                  <a:pt x="508" y="625"/>
                  <a:pt x="508" y="627"/>
                  <a:pt x="508" y="628"/>
                </a:cubicBezTo>
                <a:cubicBezTo>
                  <a:pt x="509" y="628"/>
                  <a:pt x="510" y="628"/>
                  <a:pt x="511" y="628"/>
                </a:cubicBezTo>
                <a:cubicBezTo>
                  <a:pt x="512" y="627"/>
                  <a:pt x="511" y="626"/>
                  <a:pt x="512" y="625"/>
                </a:cubicBezTo>
                <a:cubicBezTo>
                  <a:pt x="513" y="625"/>
                  <a:pt x="514" y="624"/>
                  <a:pt x="514" y="623"/>
                </a:cubicBezTo>
                <a:cubicBezTo>
                  <a:pt x="513" y="623"/>
                  <a:pt x="513" y="622"/>
                  <a:pt x="513" y="622"/>
                </a:cubicBezTo>
                <a:cubicBezTo>
                  <a:pt x="512" y="621"/>
                  <a:pt x="514" y="620"/>
                  <a:pt x="514" y="620"/>
                </a:cubicBezTo>
                <a:cubicBezTo>
                  <a:pt x="514" y="618"/>
                  <a:pt x="513" y="618"/>
                  <a:pt x="512" y="617"/>
                </a:cubicBezTo>
                <a:cubicBezTo>
                  <a:pt x="511" y="617"/>
                  <a:pt x="512" y="615"/>
                  <a:pt x="511" y="615"/>
                </a:cubicBezTo>
                <a:cubicBezTo>
                  <a:pt x="510" y="615"/>
                  <a:pt x="509" y="615"/>
                  <a:pt x="508" y="615"/>
                </a:cubicBezTo>
                <a:cubicBezTo>
                  <a:pt x="508" y="613"/>
                  <a:pt x="508" y="611"/>
                  <a:pt x="507" y="610"/>
                </a:cubicBezTo>
                <a:cubicBezTo>
                  <a:pt x="506" y="610"/>
                  <a:pt x="505" y="609"/>
                  <a:pt x="504" y="610"/>
                </a:cubicBezTo>
                <a:cubicBezTo>
                  <a:pt x="504" y="612"/>
                  <a:pt x="504" y="614"/>
                  <a:pt x="504" y="615"/>
                </a:cubicBezTo>
                <a:cubicBezTo>
                  <a:pt x="507" y="616"/>
                  <a:pt x="507" y="620"/>
                  <a:pt x="511" y="621"/>
                </a:cubicBezTo>
                <a:close/>
                <a:moveTo>
                  <a:pt x="632" y="564"/>
                </a:moveTo>
                <a:cubicBezTo>
                  <a:pt x="634" y="564"/>
                  <a:pt x="636" y="564"/>
                  <a:pt x="638" y="564"/>
                </a:cubicBezTo>
                <a:cubicBezTo>
                  <a:pt x="638" y="563"/>
                  <a:pt x="638" y="562"/>
                  <a:pt x="638" y="561"/>
                </a:cubicBezTo>
                <a:cubicBezTo>
                  <a:pt x="636" y="562"/>
                  <a:pt x="635" y="560"/>
                  <a:pt x="634" y="558"/>
                </a:cubicBezTo>
                <a:cubicBezTo>
                  <a:pt x="633" y="558"/>
                  <a:pt x="631" y="558"/>
                  <a:pt x="630" y="559"/>
                </a:cubicBezTo>
                <a:cubicBezTo>
                  <a:pt x="627" y="556"/>
                  <a:pt x="624" y="554"/>
                  <a:pt x="622" y="550"/>
                </a:cubicBezTo>
                <a:cubicBezTo>
                  <a:pt x="620" y="550"/>
                  <a:pt x="619" y="551"/>
                  <a:pt x="618" y="552"/>
                </a:cubicBezTo>
                <a:cubicBezTo>
                  <a:pt x="619" y="553"/>
                  <a:pt x="618" y="554"/>
                  <a:pt x="618" y="555"/>
                </a:cubicBezTo>
                <a:cubicBezTo>
                  <a:pt x="623" y="556"/>
                  <a:pt x="626" y="559"/>
                  <a:pt x="630" y="561"/>
                </a:cubicBezTo>
                <a:cubicBezTo>
                  <a:pt x="630" y="561"/>
                  <a:pt x="630" y="560"/>
                  <a:pt x="631" y="560"/>
                </a:cubicBezTo>
                <a:cubicBezTo>
                  <a:pt x="631" y="561"/>
                  <a:pt x="630" y="563"/>
                  <a:pt x="632" y="564"/>
                </a:cubicBezTo>
                <a:close/>
                <a:moveTo>
                  <a:pt x="260" y="581"/>
                </a:moveTo>
                <a:cubicBezTo>
                  <a:pt x="258" y="581"/>
                  <a:pt x="256" y="581"/>
                  <a:pt x="255" y="581"/>
                </a:cubicBezTo>
                <a:cubicBezTo>
                  <a:pt x="255" y="582"/>
                  <a:pt x="255" y="584"/>
                  <a:pt x="255" y="584"/>
                </a:cubicBezTo>
                <a:cubicBezTo>
                  <a:pt x="255" y="585"/>
                  <a:pt x="256" y="585"/>
                  <a:pt x="256" y="585"/>
                </a:cubicBezTo>
                <a:cubicBezTo>
                  <a:pt x="257" y="587"/>
                  <a:pt x="257" y="589"/>
                  <a:pt x="258" y="590"/>
                </a:cubicBezTo>
                <a:cubicBezTo>
                  <a:pt x="259" y="591"/>
                  <a:pt x="260" y="590"/>
                  <a:pt x="261" y="591"/>
                </a:cubicBezTo>
                <a:cubicBezTo>
                  <a:pt x="261" y="592"/>
                  <a:pt x="262" y="593"/>
                  <a:pt x="263" y="593"/>
                </a:cubicBezTo>
                <a:cubicBezTo>
                  <a:pt x="264" y="593"/>
                  <a:pt x="265" y="593"/>
                  <a:pt x="266" y="593"/>
                </a:cubicBezTo>
                <a:cubicBezTo>
                  <a:pt x="267" y="593"/>
                  <a:pt x="267" y="591"/>
                  <a:pt x="267" y="590"/>
                </a:cubicBezTo>
                <a:cubicBezTo>
                  <a:pt x="265" y="589"/>
                  <a:pt x="264" y="586"/>
                  <a:pt x="260" y="587"/>
                </a:cubicBezTo>
                <a:cubicBezTo>
                  <a:pt x="260" y="585"/>
                  <a:pt x="260" y="583"/>
                  <a:pt x="260" y="581"/>
                </a:cubicBezTo>
                <a:close/>
                <a:moveTo>
                  <a:pt x="515" y="345"/>
                </a:moveTo>
                <a:cubicBezTo>
                  <a:pt x="514" y="343"/>
                  <a:pt x="515" y="341"/>
                  <a:pt x="514" y="339"/>
                </a:cubicBezTo>
                <a:cubicBezTo>
                  <a:pt x="512" y="338"/>
                  <a:pt x="511" y="341"/>
                  <a:pt x="509" y="340"/>
                </a:cubicBezTo>
                <a:cubicBezTo>
                  <a:pt x="509" y="339"/>
                  <a:pt x="509" y="338"/>
                  <a:pt x="509" y="337"/>
                </a:cubicBezTo>
                <a:cubicBezTo>
                  <a:pt x="507" y="337"/>
                  <a:pt x="504" y="337"/>
                  <a:pt x="502" y="336"/>
                </a:cubicBezTo>
                <a:cubicBezTo>
                  <a:pt x="502" y="336"/>
                  <a:pt x="502" y="336"/>
                  <a:pt x="501" y="337"/>
                </a:cubicBezTo>
                <a:cubicBezTo>
                  <a:pt x="501" y="337"/>
                  <a:pt x="501" y="338"/>
                  <a:pt x="501" y="339"/>
                </a:cubicBezTo>
                <a:cubicBezTo>
                  <a:pt x="503" y="341"/>
                  <a:pt x="505" y="342"/>
                  <a:pt x="506" y="344"/>
                </a:cubicBezTo>
                <a:cubicBezTo>
                  <a:pt x="509" y="343"/>
                  <a:pt x="511" y="346"/>
                  <a:pt x="515" y="345"/>
                </a:cubicBezTo>
                <a:close/>
                <a:moveTo>
                  <a:pt x="520" y="315"/>
                </a:moveTo>
                <a:cubicBezTo>
                  <a:pt x="520" y="314"/>
                  <a:pt x="519" y="313"/>
                  <a:pt x="518" y="313"/>
                </a:cubicBezTo>
                <a:cubicBezTo>
                  <a:pt x="517" y="312"/>
                  <a:pt x="518" y="310"/>
                  <a:pt x="517" y="309"/>
                </a:cubicBezTo>
                <a:cubicBezTo>
                  <a:pt x="516" y="309"/>
                  <a:pt x="516" y="309"/>
                  <a:pt x="515" y="309"/>
                </a:cubicBezTo>
                <a:cubicBezTo>
                  <a:pt x="514" y="309"/>
                  <a:pt x="515" y="307"/>
                  <a:pt x="514" y="307"/>
                </a:cubicBezTo>
                <a:cubicBezTo>
                  <a:pt x="511" y="308"/>
                  <a:pt x="512" y="311"/>
                  <a:pt x="511" y="312"/>
                </a:cubicBezTo>
                <a:cubicBezTo>
                  <a:pt x="513" y="313"/>
                  <a:pt x="511" y="315"/>
                  <a:pt x="512" y="316"/>
                </a:cubicBezTo>
                <a:cubicBezTo>
                  <a:pt x="513" y="316"/>
                  <a:pt x="514" y="317"/>
                  <a:pt x="514" y="318"/>
                </a:cubicBezTo>
                <a:cubicBezTo>
                  <a:pt x="516" y="318"/>
                  <a:pt x="518" y="318"/>
                  <a:pt x="520" y="318"/>
                </a:cubicBezTo>
                <a:cubicBezTo>
                  <a:pt x="520" y="317"/>
                  <a:pt x="520" y="316"/>
                  <a:pt x="520" y="315"/>
                </a:cubicBezTo>
                <a:close/>
                <a:moveTo>
                  <a:pt x="491" y="303"/>
                </a:moveTo>
                <a:cubicBezTo>
                  <a:pt x="492" y="304"/>
                  <a:pt x="493" y="304"/>
                  <a:pt x="494" y="303"/>
                </a:cubicBezTo>
                <a:cubicBezTo>
                  <a:pt x="495" y="302"/>
                  <a:pt x="496" y="302"/>
                  <a:pt x="497" y="301"/>
                </a:cubicBezTo>
                <a:cubicBezTo>
                  <a:pt x="498" y="299"/>
                  <a:pt x="496" y="300"/>
                  <a:pt x="496" y="299"/>
                </a:cubicBezTo>
                <a:cubicBezTo>
                  <a:pt x="495" y="297"/>
                  <a:pt x="494" y="295"/>
                  <a:pt x="495" y="293"/>
                </a:cubicBezTo>
                <a:cubicBezTo>
                  <a:pt x="494" y="293"/>
                  <a:pt x="494" y="293"/>
                  <a:pt x="493" y="293"/>
                </a:cubicBezTo>
                <a:cubicBezTo>
                  <a:pt x="493" y="293"/>
                  <a:pt x="493" y="293"/>
                  <a:pt x="493" y="293"/>
                </a:cubicBezTo>
                <a:cubicBezTo>
                  <a:pt x="493" y="292"/>
                  <a:pt x="493" y="292"/>
                  <a:pt x="492" y="291"/>
                </a:cubicBezTo>
                <a:cubicBezTo>
                  <a:pt x="490" y="291"/>
                  <a:pt x="489" y="292"/>
                  <a:pt x="489" y="293"/>
                </a:cubicBezTo>
                <a:cubicBezTo>
                  <a:pt x="489" y="294"/>
                  <a:pt x="490" y="295"/>
                  <a:pt x="491" y="296"/>
                </a:cubicBezTo>
                <a:cubicBezTo>
                  <a:pt x="488" y="298"/>
                  <a:pt x="492" y="301"/>
                  <a:pt x="491" y="303"/>
                </a:cubicBezTo>
                <a:close/>
                <a:moveTo>
                  <a:pt x="270" y="407"/>
                </a:moveTo>
                <a:cubicBezTo>
                  <a:pt x="271" y="409"/>
                  <a:pt x="273" y="408"/>
                  <a:pt x="274" y="408"/>
                </a:cubicBezTo>
                <a:cubicBezTo>
                  <a:pt x="275" y="407"/>
                  <a:pt x="273" y="406"/>
                  <a:pt x="274" y="405"/>
                </a:cubicBezTo>
                <a:cubicBezTo>
                  <a:pt x="275" y="404"/>
                  <a:pt x="277" y="403"/>
                  <a:pt x="277" y="402"/>
                </a:cubicBezTo>
                <a:cubicBezTo>
                  <a:pt x="278" y="400"/>
                  <a:pt x="277" y="400"/>
                  <a:pt x="276" y="399"/>
                </a:cubicBezTo>
                <a:cubicBezTo>
                  <a:pt x="275" y="399"/>
                  <a:pt x="276" y="397"/>
                  <a:pt x="275" y="397"/>
                </a:cubicBezTo>
                <a:cubicBezTo>
                  <a:pt x="274" y="397"/>
                  <a:pt x="274" y="397"/>
                  <a:pt x="273" y="397"/>
                </a:cubicBezTo>
                <a:cubicBezTo>
                  <a:pt x="273" y="398"/>
                  <a:pt x="273" y="399"/>
                  <a:pt x="273" y="399"/>
                </a:cubicBezTo>
                <a:cubicBezTo>
                  <a:pt x="272" y="400"/>
                  <a:pt x="271" y="400"/>
                  <a:pt x="270" y="401"/>
                </a:cubicBezTo>
                <a:cubicBezTo>
                  <a:pt x="270" y="403"/>
                  <a:pt x="270" y="405"/>
                  <a:pt x="270" y="407"/>
                </a:cubicBezTo>
                <a:close/>
                <a:moveTo>
                  <a:pt x="506" y="313"/>
                </a:moveTo>
                <a:cubicBezTo>
                  <a:pt x="503" y="313"/>
                  <a:pt x="501" y="313"/>
                  <a:pt x="499" y="313"/>
                </a:cubicBezTo>
                <a:cubicBezTo>
                  <a:pt x="498" y="315"/>
                  <a:pt x="499" y="316"/>
                  <a:pt x="500" y="317"/>
                </a:cubicBezTo>
                <a:cubicBezTo>
                  <a:pt x="501" y="317"/>
                  <a:pt x="502" y="317"/>
                  <a:pt x="503" y="317"/>
                </a:cubicBezTo>
                <a:cubicBezTo>
                  <a:pt x="504" y="318"/>
                  <a:pt x="504" y="319"/>
                  <a:pt x="504" y="321"/>
                </a:cubicBezTo>
                <a:cubicBezTo>
                  <a:pt x="506" y="321"/>
                  <a:pt x="507" y="321"/>
                  <a:pt x="509" y="321"/>
                </a:cubicBezTo>
                <a:cubicBezTo>
                  <a:pt x="509" y="320"/>
                  <a:pt x="511" y="319"/>
                  <a:pt x="511" y="317"/>
                </a:cubicBezTo>
                <a:cubicBezTo>
                  <a:pt x="508" y="317"/>
                  <a:pt x="507" y="315"/>
                  <a:pt x="506" y="313"/>
                </a:cubicBezTo>
                <a:close/>
                <a:moveTo>
                  <a:pt x="505" y="642"/>
                </a:moveTo>
                <a:cubicBezTo>
                  <a:pt x="503" y="644"/>
                  <a:pt x="505" y="646"/>
                  <a:pt x="505" y="648"/>
                </a:cubicBezTo>
                <a:cubicBezTo>
                  <a:pt x="508" y="648"/>
                  <a:pt x="509" y="650"/>
                  <a:pt x="511" y="651"/>
                </a:cubicBezTo>
                <a:cubicBezTo>
                  <a:pt x="512" y="650"/>
                  <a:pt x="512" y="649"/>
                  <a:pt x="514" y="649"/>
                </a:cubicBezTo>
                <a:cubicBezTo>
                  <a:pt x="514" y="647"/>
                  <a:pt x="513" y="646"/>
                  <a:pt x="512" y="645"/>
                </a:cubicBezTo>
                <a:cubicBezTo>
                  <a:pt x="512" y="646"/>
                  <a:pt x="511" y="647"/>
                  <a:pt x="510" y="647"/>
                </a:cubicBezTo>
                <a:cubicBezTo>
                  <a:pt x="510" y="646"/>
                  <a:pt x="509" y="646"/>
                  <a:pt x="509" y="645"/>
                </a:cubicBezTo>
                <a:cubicBezTo>
                  <a:pt x="510" y="644"/>
                  <a:pt x="511" y="644"/>
                  <a:pt x="512" y="643"/>
                </a:cubicBezTo>
                <a:cubicBezTo>
                  <a:pt x="511" y="642"/>
                  <a:pt x="511" y="642"/>
                  <a:pt x="510" y="642"/>
                </a:cubicBezTo>
                <a:cubicBezTo>
                  <a:pt x="508" y="642"/>
                  <a:pt x="507" y="642"/>
                  <a:pt x="505" y="642"/>
                </a:cubicBezTo>
                <a:close/>
                <a:moveTo>
                  <a:pt x="311" y="430"/>
                </a:moveTo>
                <a:cubicBezTo>
                  <a:pt x="310" y="432"/>
                  <a:pt x="308" y="431"/>
                  <a:pt x="306" y="431"/>
                </a:cubicBezTo>
                <a:cubicBezTo>
                  <a:pt x="306" y="432"/>
                  <a:pt x="306" y="433"/>
                  <a:pt x="306" y="434"/>
                </a:cubicBezTo>
                <a:cubicBezTo>
                  <a:pt x="309" y="437"/>
                  <a:pt x="312" y="438"/>
                  <a:pt x="316" y="439"/>
                </a:cubicBezTo>
                <a:cubicBezTo>
                  <a:pt x="316" y="439"/>
                  <a:pt x="316" y="439"/>
                  <a:pt x="317" y="439"/>
                </a:cubicBezTo>
                <a:cubicBezTo>
                  <a:pt x="317" y="438"/>
                  <a:pt x="317" y="436"/>
                  <a:pt x="317" y="436"/>
                </a:cubicBezTo>
                <a:cubicBezTo>
                  <a:pt x="315" y="434"/>
                  <a:pt x="313" y="432"/>
                  <a:pt x="311" y="430"/>
                </a:cubicBezTo>
                <a:close/>
                <a:moveTo>
                  <a:pt x="303" y="467"/>
                </a:moveTo>
                <a:cubicBezTo>
                  <a:pt x="305" y="467"/>
                  <a:pt x="306" y="467"/>
                  <a:pt x="308" y="467"/>
                </a:cubicBezTo>
                <a:cubicBezTo>
                  <a:pt x="309" y="467"/>
                  <a:pt x="310" y="469"/>
                  <a:pt x="312" y="467"/>
                </a:cubicBezTo>
                <a:cubicBezTo>
                  <a:pt x="312" y="465"/>
                  <a:pt x="312" y="463"/>
                  <a:pt x="312" y="461"/>
                </a:cubicBezTo>
                <a:cubicBezTo>
                  <a:pt x="310" y="460"/>
                  <a:pt x="308" y="460"/>
                  <a:pt x="307" y="461"/>
                </a:cubicBezTo>
                <a:cubicBezTo>
                  <a:pt x="307" y="461"/>
                  <a:pt x="307" y="462"/>
                  <a:pt x="307" y="463"/>
                </a:cubicBezTo>
                <a:cubicBezTo>
                  <a:pt x="306" y="463"/>
                  <a:pt x="305" y="463"/>
                  <a:pt x="305" y="463"/>
                </a:cubicBezTo>
                <a:cubicBezTo>
                  <a:pt x="303" y="464"/>
                  <a:pt x="302" y="465"/>
                  <a:pt x="301" y="465"/>
                </a:cubicBezTo>
                <a:cubicBezTo>
                  <a:pt x="302" y="466"/>
                  <a:pt x="302" y="466"/>
                  <a:pt x="303" y="467"/>
                </a:cubicBezTo>
                <a:close/>
                <a:moveTo>
                  <a:pt x="554" y="599"/>
                </a:moveTo>
                <a:cubicBezTo>
                  <a:pt x="553" y="597"/>
                  <a:pt x="556" y="596"/>
                  <a:pt x="555" y="594"/>
                </a:cubicBezTo>
                <a:cubicBezTo>
                  <a:pt x="553" y="594"/>
                  <a:pt x="552" y="593"/>
                  <a:pt x="551" y="592"/>
                </a:cubicBezTo>
                <a:cubicBezTo>
                  <a:pt x="550" y="592"/>
                  <a:pt x="549" y="591"/>
                  <a:pt x="547" y="592"/>
                </a:cubicBezTo>
                <a:cubicBezTo>
                  <a:pt x="547" y="593"/>
                  <a:pt x="547" y="593"/>
                  <a:pt x="547" y="594"/>
                </a:cubicBezTo>
                <a:cubicBezTo>
                  <a:pt x="547" y="594"/>
                  <a:pt x="546" y="595"/>
                  <a:pt x="545" y="595"/>
                </a:cubicBezTo>
                <a:cubicBezTo>
                  <a:pt x="545" y="596"/>
                  <a:pt x="546" y="597"/>
                  <a:pt x="547" y="598"/>
                </a:cubicBezTo>
                <a:cubicBezTo>
                  <a:pt x="549" y="597"/>
                  <a:pt x="551" y="600"/>
                  <a:pt x="554" y="599"/>
                </a:cubicBezTo>
                <a:close/>
                <a:moveTo>
                  <a:pt x="425" y="265"/>
                </a:moveTo>
                <a:cubicBezTo>
                  <a:pt x="422" y="263"/>
                  <a:pt x="422" y="267"/>
                  <a:pt x="419" y="266"/>
                </a:cubicBezTo>
                <a:cubicBezTo>
                  <a:pt x="418" y="266"/>
                  <a:pt x="419" y="265"/>
                  <a:pt x="418" y="264"/>
                </a:cubicBezTo>
                <a:cubicBezTo>
                  <a:pt x="416" y="264"/>
                  <a:pt x="415" y="265"/>
                  <a:pt x="415" y="267"/>
                </a:cubicBezTo>
                <a:cubicBezTo>
                  <a:pt x="415" y="267"/>
                  <a:pt x="415" y="267"/>
                  <a:pt x="415" y="268"/>
                </a:cubicBezTo>
                <a:cubicBezTo>
                  <a:pt x="416" y="268"/>
                  <a:pt x="416" y="268"/>
                  <a:pt x="417" y="269"/>
                </a:cubicBezTo>
                <a:cubicBezTo>
                  <a:pt x="417" y="269"/>
                  <a:pt x="417" y="270"/>
                  <a:pt x="417" y="270"/>
                </a:cubicBezTo>
                <a:cubicBezTo>
                  <a:pt x="418" y="271"/>
                  <a:pt x="420" y="273"/>
                  <a:pt x="422" y="272"/>
                </a:cubicBezTo>
                <a:cubicBezTo>
                  <a:pt x="422" y="271"/>
                  <a:pt x="422" y="270"/>
                  <a:pt x="422" y="268"/>
                </a:cubicBezTo>
                <a:cubicBezTo>
                  <a:pt x="425" y="268"/>
                  <a:pt x="426" y="267"/>
                  <a:pt x="425" y="265"/>
                </a:cubicBezTo>
                <a:close/>
                <a:moveTo>
                  <a:pt x="538" y="331"/>
                </a:moveTo>
                <a:cubicBezTo>
                  <a:pt x="538" y="329"/>
                  <a:pt x="541" y="329"/>
                  <a:pt x="542" y="327"/>
                </a:cubicBezTo>
                <a:cubicBezTo>
                  <a:pt x="540" y="327"/>
                  <a:pt x="539" y="326"/>
                  <a:pt x="538" y="326"/>
                </a:cubicBezTo>
                <a:cubicBezTo>
                  <a:pt x="537" y="326"/>
                  <a:pt x="536" y="327"/>
                  <a:pt x="535" y="327"/>
                </a:cubicBezTo>
                <a:cubicBezTo>
                  <a:pt x="535" y="329"/>
                  <a:pt x="533" y="330"/>
                  <a:pt x="535" y="332"/>
                </a:cubicBezTo>
                <a:cubicBezTo>
                  <a:pt x="533" y="334"/>
                  <a:pt x="534" y="336"/>
                  <a:pt x="534" y="337"/>
                </a:cubicBezTo>
                <a:cubicBezTo>
                  <a:pt x="534" y="338"/>
                  <a:pt x="534" y="338"/>
                  <a:pt x="534" y="338"/>
                </a:cubicBezTo>
                <a:cubicBezTo>
                  <a:pt x="536" y="338"/>
                  <a:pt x="536" y="337"/>
                  <a:pt x="538" y="337"/>
                </a:cubicBezTo>
                <a:cubicBezTo>
                  <a:pt x="538" y="335"/>
                  <a:pt x="538" y="333"/>
                  <a:pt x="538" y="331"/>
                </a:cubicBezTo>
                <a:close/>
                <a:moveTo>
                  <a:pt x="644" y="526"/>
                </a:moveTo>
                <a:cubicBezTo>
                  <a:pt x="642" y="526"/>
                  <a:pt x="640" y="526"/>
                  <a:pt x="639" y="526"/>
                </a:cubicBezTo>
                <a:cubicBezTo>
                  <a:pt x="639" y="527"/>
                  <a:pt x="639" y="528"/>
                  <a:pt x="639" y="528"/>
                </a:cubicBezTo>
                <a:cubicBezTo>
                  <a:pt x="639" y="529"/>
                  <a:pt x="641" y="528"/>
                  <a:pt x="641" y="529"/>
                </a:cubicBezTo>
                <a:cubicBezTo>
                  <a:pt x="641" y="529"/>
                  <a:pt x="641" y="530"/>
                  <a:pt x="642" y="531"/>
                </a:cubicBezTo>
                <a:cubicBezTo>
                  <a:pt x="643" y="531"/>
                  <a:pt x="644" y="532"/>
                  <a:pt x="644" y="534"/>
                </a:cubicBezTo>
                <a:cubicBezTo>
                  <a:pt x="646" y="534"/>
                  <a:pt x="648" y="534"/>
                  <a:pt x="649" y="534"/>
                </a:cubicBezTo>
                <a:cubicBezTo>
                  <a:pt x="649" y="533"/>
                  <a:pt x="649" y="532"/>
                  <a:pt x="649" y="531"/>
                </a:cubicBezTo>
                <a:cubicBezTo>
                  <a:pt x="648" y="529"/>
                  <a:pt x="645" y="528"/>
                  <a:pt x="644" y="526"/>
                </a:cubicBezTo>
                <a:close/>
                <a:moveTo>
                  <a:pt x="553" y="368"/>
                </a:moveTo>
                <a:cubicBezTo>
                  <a:pt x="556" y="368"/>
                  <a:pt x="557" y="367"/>
                  <a:pt x="559" y="367"/>
                </a:cubicBezTo>
                <a:cubicBezTo>
                  <a:pt x="559" y="365"/>
                  <a:pt x="559" y="364"/>
                  <a:pt x="558" y="363"/>
                </a:cubicBezTo>
                <a:cubicBezTo>
                  <a:pt x="556" y="363"/>
                  <a:pt x="556" y="365"/>
                  <a:pt x="555" y="366"/>
                </a:cubicBezTo>
                <a:cubicBezTo>
                  <a:pt x="553" y="365"/>
                  <a:pt x="551" y="363"/>
                  <a:pt x="548" y="364"/>
                </a:cubicBezTo>
                <a:cubicBezTo>
                  <a:pt x="548" y="366"/>
                  <a:pt x="548" y="367"/>
                  <a:pt x="548" y="368"/>
                </a:cubicBezTo>
                <a:cubicBezTo>
                  <a:pt x="550" y="368"/>
                  <a:pt x="550" y="370"/>
                  <a:pt x="552" y="370"/>
                </a:cubicBezTo>
                <a:cubicBezTo>
                  <a:pt x="552" y="369"/>
                  <a:pt x="553" y="369"/>
                  <a:pt x="553" y="368"/>
                </a:cubicBezTo>
                <a:close/>
                <a:moveTo>
                  <a:pt x="300" y="373"/>
                </a:moveTo>
                <a:cubicBezTo>
                  <a:pt x="300" y="373"/>
                  <a:pt x="299" y="373"/>
                  <a:pt x="299" y="373"/>
                </a:cubicBezTo>
                <a:cubicBezTo>
                  <a:pt x="297" y="375"/>
                  <a:pt x="293" y="375"/>
                  <a:pt x="295" y="378"/>
                </a:cubicBezTo>
                <a:cubicBezTo>
                  <a:pt x="296" y="378"/>
                  <a:pt x="296" y="379"/>
                  <a:pt x="297" y="379"/>
                </a:cubicBezTo>
                <a:cubicBezTo>
                  <a:pt x="297" y="380"/>
                  <a:pt x="296" y="381"/>
                  <a:pt x="297" y="381"/>
                </a:cubicBezTo>
                <a:cubicBezTo>
                  <a:pt x="299" y="381"/>
                  <a:pt x="300" y="382"/>
                  <a:pt x="301" y="381"/>
                </a:cubicBezTo>
                <a:cubicBezTo>
                  <a:pt x="301" y="379"/>
                  <a:pt x="301" y="378"/>
                  <a:pt x="301" y="376"/>
                </a:cubicBezTo>
                <a:cubicBezTo>
                  <a:pt x="301" y="376"/>
                  <a:pt x="300" y="376"/>
                  <a:pt x="300" y="375"/>
                </a:cubicBezTo>
                <a:cubicBezTo>
                  <a:pt x="300" y="375"/>
                  <a:pt x="301" y="374"/>
                  <a:pt x="300" y="373"/>
                </a:cubicBezTo>
                <a:close/>
                <a:moveTo>
                  <a:pt x="571" y="354"/>
                </a:moveTo>
                <a:cubicBezTo>
                  <a:pt x="569" y="354"/>
                  <a:pt x="568" y="354"/>
                  <a:pt x="567" y="354"/>
                </a:cubicBezTo>
                <a:cubicBezTo>
                  <a:pt x="566" y="355"/>
                  <a:pt x="565" y="355"/>
                  <a:pt x="565" y="356"/>
                </a:cubicBezTo>
                <a:cubicBezTo>
                  <a:pt x="565" y="357"/>
                  <a:pt x="565" y="359"/>
                  <a:pt x="565" y="360"/>
                </a:cubicBezTo>
                <a:cubicBezTo>
                  <a:pt x="566" y="360"/>
                  <a:pt x="567" y="361"/>
                  <a:pt x="568" y="360"/>
                </a:cubicBezTo>
                <a:cubicBezTo>
                  <a:pt x="568" y="359"/>
                  <a:pt x="568" y="359"/>
                  <a:pt x="569" y="358"/>
                </a:cubicBezTo>
                <a:cubicBezTo>
                  <a:pt x="570" y="358"/>
                  <a:pt x="571" y="358"/>
                  <a:pt x="572" y="358"/>
                </a:cubicBezTo>
                <a:cubicBezTo>
                  <a:pt x="572" y="357"/>
                  <a:pt x="573" y="355"/>
                  <a:pt x="571" y="354"/>
                </a:cubicBezTo>
                <a:close/>
                <a:moveTo>
                  <a:pt x="468" y="293"/>
                </a:moveTo>
                <a:cubicBezTo>
                  <a:pt x="467" y="292"/>
                  <a:pt x="468" y="290"/>
                  <a:pt x="467" y="289"/>
                </a:cubicBezTo>
                <a:cubicBezTo>
                  <a:pt x="466" y="290"/>
                  <a:pt x="466" y="288"/>
                  <a:pt x="465" y="287"/>
                </a:cubicBezTo>
                <a:cubicBezTo>
                  <a:pt x="464" y="287"/>
                  <a:pt x="463" y="287"/>
                  <a:pt x="461" y="287"/>
                </a:cubicBezTo>
                <a:cubicBezTo>
                  <a:pt x="462" y="290"/>
                  <a:pt x="459" y="290"/>
                  <a:pt x="459" y="292"/>
                </a:cubicBezTo>
                <a:cubicBezTo>
                  <a:pt x="459" y="292"/>
                  <a:pt x="460" y="293"/>
                  <a:pt x="460" y="293"/>
                </a:cubicBezTo>
                <a:cubicBezTo>
                  <a:pt x="463" y="293"/>
                  <a:pt x="465" y="293"/>
                  <a:pt x="468" y="293"/>
                </a:cubicBezTo>
                <a:close/>
                <a:moveTo>
                  <a:pt x="436" y="268"/>
                </a:moveTo>
                <a:cubicBezTo>
                  <a:pt x="435" y="269"/>
                  <a:pt x="434" y="270"/>
                  <a:pt x="433" y="270"/>
                </a:cubicBezTo>
                <a:cubicBezTo>
                  <a:pt x="433" y="272"/>
                  <a:pt x="433" y="273"/>
                  <a:pt x="433" y="273"/>
                </a:cubicBezTo>
                <a:cubicBezTo>
                  <a:pt x="434" y="274"/>
                  <a:pt x="435" y="275"/>
                  <a:pt x="436" y="276"/>
                </a:cubicBezTo>
                <a:cubicBezTo>
                  <a:pt x="437" y="277"/>
                  <a:pt x="436" y="279"/>
                  <a:pt x="439" y="278"/>
                </a:cubicBezTo>
                <a:cubicBezTo>
                  <a:pt x="438" y="275"/>
                  <a:pt x="438" y="272"/>
                  <a:pt x="438" y="269"/>
                </a:cubicBezTo>
                <a:cubicBezTo>
                  <a:pt x="437" y="269"/>
                  <a:pt x="436" y="269"/>
                  <a:pt x="436" y="268"/>
                </a:cubicBezTo>
                <a:close/>
                <a:moveTo>
                  <a:pt x="626" y="504"/>
                </a:moveTo>
                <a:cubicBezTo>
                  <a:pt x="624" y="504"/>
                  <a:pt x="622" y="504"/>
                  <a:pt x="620" y="504"/>
                </a:cubicBezTo>
                <a:cubicBezTo>
                  <a:pt x="620" y="506"/>
                  <a:pt x="620" y="507"/>
                  <a:pt x="620" y="508"/>
                </a:cubicBezTo>
                <a:cubicBezTo>
                  <a:pt x="621" y="509"/>
                  <a:pt x="623" y="509"/>
                  <a:pt x="623" y="510"/>
                </a:cubicBezTo>
                <a:cubicBezTo>
                  <a:pt x="624" y="509"/>
                  <a:pt x="625" y="508"/>
                  <a:pt x="626" y="508"/>
                </a:cubicBezTo>
                <a:cubicBezTo>
                  <a:pt x="626" y="506"/>
                  <a:pt x="626" y="506"/>
                  <a:pt x="626" y="504"/>
                </a:cubicBezTo>
                <a:close/>
                <a:moveTo>
                  <a:pt x="424" y="271"/>
                </a:moveTo>
                <a:cubicBezTo>
                  <a:pt x="424" y="273"/>
                  <a:pt x="424" y="276"/>
                  <a:pt x="424" y="278"/>
                </a:cubicBezTo>
                <a:cubicBezTo>
                  <a:pt x="424" y="278"/>
                  <a:pt x="425" y="278"/>
                  <a:pt x="426" y="278"/>
                </a:cubicBezTo>
                <a:cubicBezTo>
                  <a:pt x="426" y="278"/>
                  <a:pt x="427" y="278"/>
                  <a:pt x="427" y="277"/>
                </a:cubicBezTo>
                <a:cubicBezTo>
                  <a:pt x="427" y="276"/>
                  <a:pt x="427" y="274"/>
                  <a:pt x="427" y="272"/>
                </a:cubicBezTo>
                <a:cubicBezTo>
                  <a:pt x="426" y="271"/>
                  <a:pt x="425" y="271"/>
                  <a:pt x="424" y="271"/>
                </a:cubicBezTo>
                <a:close/>
                <a:moveTo>
                  <a:pt x="611" y="530"/>
                </a:moveTo>
                <a:cubicBezTo>
                  <a:pt x="609" y="527"/>
                  <a:pt x="606" y="527"/>
                  <a:pt x="603" y="527"/>
                </a:cubicBezTo>
                <a:cubicBezTo>
                  <a:pt x="603" y="528"/>
                  <a:pt x="602" y="528"/>
                  <a:pt x="602" y="529"/>
                </a:cubicBezTo>
                <a:cubicBezTo>
                  <a:pt x="603" y="530"/>
                  <a:pt x="604" y="530"/>
                  <a:pt x="605" y="531"/>
                </a:cubicBezTo>
                <a:cubicBezTo>
                  <a:pt x="606" y="531"/>
                  <a:pt x="609" y="532"/>
                  <a:pt x="611" y="530"/>
                </a:cubicBezTo>
                <a:close/>
                <a:moveTo>
                  <a:pt x="453" y="265"/>
                </a:moveTo>
                <a:cubicBezTo>
                  <a:pt x="454" y="266"/>
                  <a:pt x="453" y="267"/>
                  <a:pt x="454" y="268"/>
                </a:cubicBezTo>
                <a:cubicBezTo>
                  <a:pt x="455" y="268"/>
                  <a:pt x="456" y="268"/>
                  <a:pt x="458" y="268"/>
                </a:cubicBezTo>
                <a:cubicBezTo>
                  <a:pt x="459" y="267"/>
                  <a:pt x="459" y="265"/>
                  <a:pt x="459" y="263"/>
                </a:cubicBezTo>
                <a:cubicBezTo>
                  <a:pt x="458" y="263"/>
                  <a:pt x="457" y="263"/>
                  <a:pt x="456" y="264"/>
                </a:cubicBezTo>
                <a:cubicBezTo>
                  <a:pt x="455" y="265"/>
                  <a:pt x="454" y="264"/>
                  <a:pt x="453" y="265"/>
                </a:cubicBezTo>
                <a:close/>
                <a:moveTo>
                  <a:pt x="615" y="364"/>
                </a:moveTo>
                <a:cubicBezTo>
                  <a:pt x="614" y="365"/>
                  <a:pt x="615" y="366"/>
                  <a:pt x="614" y="366"/>
                </a:cubicBezTo>
                <a:cubicBezTo>
                  <a:pt x="613" y="367"/>
                  <a:pt x="612" y="368"/>
                  <a:pt x="613" y="369"/>
                </a:cubicBezTo>
                <a:cubicBezTo>
                  <a:pt x="615" y="368"/>
                  <a:pt x="617" y="367"/>
                  <a:pt x="619" y="367"/>
                </a:cubicBezTo>
                <a:cubicBezTo>
                  <a:pt x="618" y="365"/>
                  <a:pt x="622" y="366"/>
                  <a:pt x="621" y="364"/>
                </a:cubicBezTo>
                <a:cubicBezTo>
                  <a:pt x="619" y="362"/>
                  <a:pt x="617" y="364"/>
                  <a:pt x="615" y="364"/>
                </a:cubicBezTo>
                <a:close/>
                <a:moveTo>
                  <a:pt x="575" y="582"/>
                </a:moveTo>
                <a:cubicBezTo>
                  <a:pt x="573" y="584"/>
                  <a:pt x="571" y="583"/>
                  <a:pt x="568" y="583"/>
                </a:cubicBezTo>
                <a:cubicBezTo>
                  <a:pt x="568" y="584"/>
                  <a:pt x="568" y="585"/>
                  <a:pt x="568" y="585"/>
                </a:cubicBezTo>
                <a:cubicBezTo>
                  <a:pt x="570" y="586"/>
                  <a:pt x="570" y="588"/>
                  <a:pt x="571" y="588"/>
                </a:cubicBezTo>
                <a:cubicBezTo>
                  <a:pt x="574" y="587"/>
                  <a:pt x="574" y="584"/>
                  <a:pt x="575" y="582"/>
                </a:cubicBezTo>
                <a:close/>
                <a:moveTo>
                  <a:pt x="555" y="592"/>
                </a:moveTo>
                <a:cubicBezTo>
                  <a:pt x="557" y="591"/>
                  <a:pt x="557" y="593"/>
                  <a:pt x="558" y="593"/>
                </a:cubicBezTo>
                <a:cubicBezTo>
                  <a:pt x="559" y="592"/>
                  <a:pt x="560" y="592"/>
                  <a:pt x="561" y="591"/>
                </a:cubicBezTo>
                <a:cubicBezTo>
                  <a:pt x="561" y="590"/>
                  <a:pt x="560" y="590"/>
                  <a:pt x="560" y="590"/>
                </a:cubicBezTo>
                <a:cubicBezTo>
                  <a:pt x="558" y="590"/>
                  <a:pt x="559" y="588"/>
                  <a:pt x="558" y="588"/>
                </a:cubicBezTo>
                <a:cubicBezTo>
                  <a:pt x="557" y="588"/>
                  <a:pt x="555" y="587"/>
                  <a:pt x="554" y="588"/>
                </a:cubicBezTo>
                <a:cubicBezTo>
                  <a:pt x="554" y="590"/>
                  <a:pt x="555" y="590"/>
                  <a:pt x="555" y="592"/>
                </a:cubicBezTo>
                <a:close/>
                <a:moveTo>
                  <a:pt x="649" y="569"/>
                </a:moveTo>
                <a:cubicBezTo>
                  <a:pt x="648" y="570"/>
                  <a:pt x="648" y="571"/>
                  <a:pt x="648" y="572"/>
                </a:cubicBezTo>
                <a:cubicBezTo>
                  <a:pt x="651" y="573"/>
                  <a:pt x="653" y="572"/>
                  <a:pt x="655" y="571"/>
                </a:cubicBezTo>
                <a:cubicBezTo>
                  <a:pt x="655" y="570"/>
                  <a:pt x="654" y="569"/>
                  <a:pt x="653" y="569"/>
                </a:cubicBezTo>
                <a:cubicBezTo>
                  <a:pt x="652" y="569"/>
                  <a:pt x="651" y="569"/>
                  <a:pt x="649" y="569"/>
                </a:cubicBezTo>
                <a:close/>
                <a:moveTo>
                  <a:pt x="635" y="521"/>
                </a:moveTo>
                <a:cubicBezTo>
                  <a:pt x="632" y="521"/>
                  <a:pt x="630" y="519"/>
                  <a:pt x="628" y="520"/>
                </a:cubicBezTo>
                <a:cubicBezTo>
                  <a:pt x="628" y="522"/>
                  <a:pt x="629" y="521"/>
                  <a:pt x="629" y="522"/>
                </a:cubicBezTo>
                <a:cubicBezTo>
                  <a:pt x="630" y="522"/>
                  <a:pt x="630" y="524"/>
                  <a:pt x="631" y="524"/>
                </a:cubicBezTo>
                <a:cubicBezTo>
                  <a:pt x="632" y="524"/>
                  <a:pt x="634" y="525"/>
                  <a:pt x="635" y="524"/>
                </a:cubicBezTo>
                <a:cubicBezTo>
                  <a:pt x="635" y="523"/>
                  <a:pt x="635" y="522"/>
                  <a:pt x="635" y="521"/>
                </a:cubicBezTo>
                <a:close/>
                <a:moveTo>
                  <a:pt x="573" y="356"/>
                </a:moveTo>
                <a:cubicBezTo>
                  <a:pt x="575" y="357"/>
                  <a:pt x="577" y="356"/>
                  <a:pt x="579" y="356"/>
                </a:cubicBezTo>
                <a:cubicBezTo>
                  <a:pt x="579" y="355"/>
                  <a:pt x="579" y="355"/>
                  <a:pt x="579" y="354"/>
                </a:cubicBezTo>
                <a:cubicBezTo>
                  <a:pt x="578" y="353"/>
                  <a:pt x="577" y="351"/>
                  <a:pt x="574" y="352"/>
                </a:cubicBezTo>
                <a:cubicBezTo>
                  <a:pt x="574" y="353"/>
                  <a:pt x="575" y="355"/>
                  <a:pt x="573" y="356"/>
                </a:cubicBezTo>
                <a:close/>
                <a:moveTo>
                  <a:pt x="652" y="536"/>
                </a:moveTo>
                <a:cubicBezTo>
                  <a:pt x="654" y="538"/>
                  <a:pt x="655" y="539"/>
                  <a:pt x="657" y="540"/>
                </a:cubicBezTo>
                <a:cubicBezTo>
                  <a:pt x="657" y="539"/>
                  <a:pt x="659" y="539"/>
                  <a:pt x="659" y="537"/>
                </a:cubicBezTo>
                <a:cubicBezTo>
                  <a:pt x="658" y="537"/>
                  <a:pt x="657" y="537"/>
                  <a:pt x="656" y="537"/>
                </a:cubicBezTo>
                <a:cubicBezTo>
                  <a:pt x="656" y="536"/>
                  <a:pt x="656" y="536"/>
                  <a:pt x="655" y="535"/>
                </a:cubicBezTo>
                <a:cubicBezTo>
                  <a:pt x="654" y="535"/>
                  <a:pt x="653" y="535"/>
                  <a:pt x="652" y="536"/>
                </a:cubicBezTo>
                <a:close/>
                <a:moveTo>
                  <a:pt x="321" y="470"/>
                </a:moveTo>
                <a:cubicBezTo>
                  <a:pt x="321" y="472"/>
                  <a:pt x="320" y="473"/>
                  <a:pt x="321" y="475"/>
                </a:cubicBezTo>
                <a:cubicBezTo>
                  <a:pt x="323" y="474"/>
                  <a:pt x="324" y="472"/>
                  <a:pt x="326" y="472"/>
                </a:cubicBezTo>
                <a:cubicBezTo>
                  <a:pt x="325" y="471"/>
                  <a:pt x="326" y="470"/>
                  <a:pt x="325" y="470"/>
                </a:cubicBezTo>
                <a:cubicBezTo>
                  <a:pt x="324" y="470"/>
                  <a:pt x="322" y="470"/>
                  <a:pt x="321" y="470"/>
                </a:cubicBezTo>
                <a:close/>
                <a:moveTo>
                  <a:pt x="515" y="654"/>
                </a:moveTo>
                <a:cubicBezTo>
                  <a:pt x="514" y="655"/>
                  <a:pt x="515" y="656"/>
                  <a:pt x="515" y="656"/>
                </a:cubicBezTo>
                <a:cubicBezTo>
                  <a:pt x="514" y="657"/>
                  <a:pt x="513" y="658"/>
                  <a:pt x="514" y="659"/>
                </a:cubicBezTo>
                <a:cubicBezTo>
                  <a:pt x="515" y="659"/>
                  <a:pt x="516" y="659"/>
                  <a:pt x="517" y="658"/>
                </a:cubicBezTo>
                <a:cubicBezTo>
                  <a:pt x="517" y="657"/>
                  <a:pt x="517" y="656"/>
                  <a:pt x="517" y="654"/>
                </a:cubicBezTo>
                <a:cubicBezTo>
                  <a:pt x="516" y="654"/>
                  <a:pt x="516" y="654"/>
                  <a:pt x="515" y="654"/>
                </a:cubicBezTo>
                <a:close/>
                <a:moveTo>
                  <a:pt x="374" y="320"/>
                </a:moveTo>
                <a:cubicBezTo>
                  <a:pt x="373" y="322"/>
                  <a:pt x="375" y="323"/>
                  <a:pt x="376" y="324"/>
                </a:cubicBezTo>
                <a:cubicBezTo>
                  <a:pt x="377" y="324"/>
                  <a:pt x="378" y="324"/>
                  <a:pt x="378" y="323"/>
                </a:cubicBezTo>
                <a:cubicBezTo>
                  <a:pt x="379" y="322"/>
                  <a:pt x="378" y="321"/>
                  <a:pt x="377" y="320"/>
                </a:cubicBezTo>
                <a:cubicBezTo>
                  <a:pt x="376" y="320"/>
                  <a:pt x="375" y="320"/>
                  <a:pt x="374" y="320"/>
                </a:cubicBezTo>
                <a:close/>
                <a:moveTo>
                  <a:pt x="398" y="608"/>
                </a:moveTo>
                <a:cubicBezTo>
                  <a:pt x="397" y="606"/>
                  <a:pt x="396" y="607"/>
                  <a:pt x="396" y="607"/>
                </a:cubicBezTo>
                <a:cubicBezTo>
                  <a:pt x="396" y="606"/>
                  <a:pt x="396" y="605"/>
                  <a:pt x="394" y="605"/>
                </a:cubicBezTo>
                <a:cubicBezTo>
                  <a:pt x="394" y="607"/>
                  <a:pt x="394" y="609"/>
                  <a:pt x="394" y="612"/>
                </a:cubicBezTo>
                <a:cubicBezTo>
                  <a:pt x="396" y="610"/>
                  <a:pt x="396" y="609"/>
                  <a:pt x="398" y="608"/>
                </a:cubicBezTo>
                <a:close/>
                <a:moveTo>
                  <a:pt x="494" y="342"/>
                </a:moveTo>
                <a:cubicBezTo>
                  <a:pt x="493" y="344"/>
                  <a:pt x="494" y="344"/>
                  <a:pt x="495" y="344"/>
                </a:cubicBezTo>
                <a:cubicBezTo>
                  <a:pt x="495" y="342"/>
                  <a:pt x="495" y="341"/>
                  <a:pt x="495" y="338"/>
                </a:cubicBezTo>
                <a:cubicBezTo>
                  <a:pt x="494" y="340"/>
                  <a:pt x="492" y="340"/>
                  <a:pt x="490" y="341"/>
                </a:cubicBezTo>
                <a:cubicBezTo>
                  <a:pt x="491" y="343"/>
                  <a:pt x="492" y="342"/>
                  <a:pt x="494" y="342"/>
                </a:cubicBezTo>
                <a:close/>
                <a:moveTo>
                  <a:pt x="606" y="609"/>
                </a:moveTo>
                <a:cubicBezTo>
                  <a:pt x="606" y="607"/>
                  <a:pt x="606" y="606"/>
                  <a:pt x="606" y="605"/>
                </a:cubicBezTo>
                <a:cubicBezTo>
                  <a:pt x="602" y="605"/>
                  <a:pt x="602" y="605"/>
                  <a:pt x="602" y="609"/>
                </a:cubicBezTo>
                <a:cubicBezTo>
                  <a:pt x="603" y="609"/>
                  <a:pt x="604" y="609"/>
                  <a:pt x="606" y="609"/>
                </a:cubicBezTo>
                <a:close/>
                <a:moveTo>
                  <a:pt x="658" y="574"/>
                </a:moveTo>
                <a:cubicBezTo>
                  <a:pt x="660" y="578"/>
                  <a:pt x="662" y="577"/>
                  <a:pt x="664" y="578"/>
                </a:cubicBezTo>
                <a:cubicBezTo>
                  <a:pt x="664" y="576"/>
                  <a:pt x="662" y="576"/>
                  <a:pt x="662" y="574"/>
                </a:cubicBezTo>
                <a:cubicBezTo>
                  <a:pt x="661" y="574"/>
                  <a:pt x="660" y="574"/>
                  <a:pt x="658" y="574"/>
                </a:cubicBezTo>
                <a:close/>
                <a:moveTo>
                  <a:pt x="522" y="348"/>
                </a:moveTo>
                <a:cubicBezTo>
                  <a:pt x="519" y="348"/>
                  <a:pt x="519" y="348"/>
                  <a:pt x="519" y="351"/>
                </a:cubicBezTo>
                <a:cubicBezTo>
                  <a:pt x="520" y="352"/>
                  <a:pt x="521" y="352"/>
                  <a:pt x="522" y="351"/>
                </a:cubicBezTo>
                <a:cubicBezTo>
                  <a:pt x="523" y="350"/>
                  <a:pt x="522" y="349"/>
                  <a:pt x="522" y="348"/>
                </a:cubicBezTo>
                <a:close/>
                <a:moveTo>
                  <a:pt x="505" y="625"/>
                </a:moveTo>
                <a:cubicBezTo>
                  <a:pt x="503" y="625"/>
                  <a:pt x="501" y="625"/>
                  <a:pt x="501" y="628"/>
                </a:cubicBezTo>
                <a:cubicBezTo>
                  <a:pt x="503" y="627"/>
                  <a:pt x="503" y="630"/>
                  <a:pt x="505" y="629"/>
                </a:cubicBezTo>
                <a:cubicBezTo>
                  <a:pt x="505" y="628"/>
                  <a:pt x="505" y="627"/>
                  <a:pt x="505" y="625"/>
                </a:cubicBezTo>
                <a:close/>
                <a:moveTo>
                  <a:pt x="525" y="336"/>
                </a:moveTo>
                <a:cubicBezTo>
                  <a:pt x="525" y="339"/>
                  <a:pt x="526" y="340"/>
                  <a:pt x="528" y="340"/>
                </a:cubicBezTo>
                <a:cubicBezTo>
                  <a:pt x="527" y="339"/>
                  <a:pt x="529" y="338"/>
                  <a:pt x="529" y="337"/>
                </a:cubicBezTo>
                <a:cubicBezTo>
                  <a:pt x="528" y="336"/>
                  <a:pt x="527" y="336"/>
                  <a:pt x="525" y="336"/>
                </a:cubicBezTo>
                <a:close/>
                <a:moveTo>
                  <a:pt x="294" y="608"/>
                </a:moveTo>
                <a:cubicBezTo>
                  <a:pt x="294" y="609"/>
                  <a:pt x="294" y="610"/>
                  <a:pt x="294" y="610"/>
                </a:cubicBezTo>
                <a:cubicBezTo>
                  <a:pt x="295" y="611"/>
                  <a:pt x="296" y="611"/>
                  <a:pt x="297" y="612"/>
                </a:cubicBezTo>
                <a:cubicBezTo>
                  <a:pt x="297" y="612"/>
                  <a:pt x="297" y="612"/>
                  <a:pt x="298" y="611"/>
                </a:cubicBezTo>
                <a:cubicBezTo>
                  <a:pt x="298" y="610"/>
                  <a:pt x="296" y="609"/>
                  <a:pt x="296" y="608"/>
                </a:cubicBezTo>
                <a:cubicBezTo>
                  <a:pt x="296" y="608"/>
                  <a:pt x="295" y="608"/>
                  <a:pt x="294" y="608"/>
                </a:cubicBezTo>
                <a:close/>
                <a:moveTo>
                  <a:pt x="285" y="603"/>
                </a:moveTo>
                <a:cubicBezTo>
                  <a:pt x="284" y="603"/>
                  <a:pt x="283" y="603"/>
                  <a:pt x="282" y="603"/>
                </a:cubicBezTo>
                <a:cubicBezTo>
                  <a:pt x="280" y="606"/>
                  <a:pt x="284" y="605"/>
                  <a:pt x="283" y="607"/>
                </a:cubicBezTo>
                <a:cubicBezTo>
                  <a:pt x="284" y="607"/>
                  <a:pt x="284" y="607"/>
                  <a:pt x="285" y="607"/>
                </a:cubicBezTo>
                <a:cubicBezTo>
                  <a:pt x="286" y="606"/>
                  <a:pt x="285" y="605"/>
                  <a:pt x="285" y="603"/>
                </a:cubicBezTo>
                <a:close/>
                <a:moveTo>
                  <a:pt x="628" y="505"/>
                </a:moveTo>
                <a:cubicBezTo>
                  <a:pt x="631" y="505"/>
                  <a:pt x="633" y="505"/>
                  <a:pt x="635" y="505"/>
                </a:cubicBezTo>
                <a:cubicBezTo>
                  <a:pt x="635" y="504"/>
                  <a:pt x="635" y="504"/>
                  <a:pt x="634" y="503"/>
                </a:cubicBezTo>
                <a:cubicBezTo>
                  <a:pt x="631" y="503"/>
                  <a:pt x="631" y="503"/>
                  <a:pt x="628" y="505"/>
                </a:cubicBezTo>
                <a:close/>
                <a:moveTo>
                  <a:pt x="312" y="470"/>
                </a:moveTo>
                <a:cubicBezTo>
                  <a:pt x="310" y="470"/>
                  <a:pt x="309" y="471"/>
                  <a:pt x="308" y="472"/>
                </a:cubicBezTo>
                <a:cubicBezTo>
                  <a:pt x="309" y="473"/>
                  <a:pt x="310" y="474"/>
                  <a:pt x="312" y="473"/>
                </a:cubicBezTo>
                <a:cubicBezTo>
                  <a:pt x="312" y="472"/>
                  <a:pt x="312" y="471"/>
                  <a:pt x="312" y="470"/>
                </a:cubicBezTo>
                <a:close/>
                <a:moveTo>
                  <a:pt x="421" y="645"/>
                </a:moveTo>
                <a:cubicBezTo>
                  <a:pt x="421" y="643"/>
                  <a:pt x="420" y="642"/>
                  <a:pt x="418" y="642"/>
                </a:cubicBezTo>
                <a:cubicBezTo>
                  <a:pt x="418" y="643"/>
                  <a:pt x="418" y="644"/>
                  <a:pt x="418" y="645"/>
                </a:cubicBezTo>
                <a:cubicBezTo>
                  <a:pt x="419" y="645"/>
                  <a:pt x="419" y="645"/>
                  <a:pt x="421" y="645"/>
                </a:cubicBezTo>
                <a:close/>
                <a:moveTo>
                  <a:pt x="559" y="355"/>
                </a:moveTo>
                <a:cubicBezTo>
                  <a:pt x="558" y="353"/>
                  <a:pt x="558" y="353"/>
                  <a:pt x="556" y="353"/>
                </a:cubicBezTo>
                <a:cubicBezTo>
                  <a:pt x="555" y="353"/>
                  <a:pt x="555" y="353"/>
                  <a:pt x="555" y="353"/>
                </a:cubicBezTo>
                <a:cubicBezTo>
                  <a:pt x="555" y="354"/>
                  <a:pt x="555" y="355"/>
                  <a:pt x="555" y="355"/>
                </a:cubicBezTo>
                <a:cubicBezTo>
                  <a:pt x="557" y="355"/>
                  <a:pt x="558" y="356"/>
                  <a:pt x="559" y="355"/>
                </a:cubicBezTo>
                <a:close/>
                <a:moveTo>
                  <a:pt x="321" y="434"/>
                </a:moveTo>
                <a:cubicBezTo>
                  <a:pt x="320" y="435"/>
                  <a:pt x="321" y="436"/>
                  <a:pt x="319" y="436"/>
                </a:cubicBezTo>
                <a:cubicBezTo>
                  <a:pt x="319" y="436"/>
                  <a:pt x="319" y="437"/>
                  <a:pt x="319" y="438"/>
                </a:cubicBezTo>
                <a:cubicBezTo>
                  <a:pt x="320" y="437"/>
                  <a:pt x="320" y="437"/>
                  <a:pt x="321" y="437"/>
                </a:cubicBezTo>
                <a:cubicBezTo>
                  <a:pt x="322" y="437"/>
                  <a:pt x="323" y="436"/>
                  <a:pt x="323" y="436"/>
                </a:cubicBezTo>
                <a:cubicBezTo>
                  <a:pt x="324" y="435"/>
                  <a:pt x="323" y="435"/>
                  <a:pt x="323" y="435"/>
                </a:cubicBezTo>
                <a:cubicBezTo>
                  <a:pt x="323" y="434"/>
                  <a:pt x="322" y="434"/>
                  <a:pt x="321" y="434"/>
                </a:cubicBezTo>
                <a:close/>
                <a:moveTo>
                  <a:pt x="401" y="235"/>
                </a:moveTo>
                <a:cubicBezTo>
                  <a:pt x="400" y="235"/>
                  <a:pt x="399" y="237"/>
                  <a:pt x="398" y="237"/>
                </a:cubicBezTo>
                <a:cubicBezTo>
                  <a:pt x="398" y="237"/>
                  <a:pt x="398" y="238"/>
                  <a:pt x="398" y="238"/>
                </a:cubicBezTo>
                <a:cubicBezTo>
                  <a:pt x="399" y="239"/>
                  <a:pt x="400" y="238"/>
                  <a:pt x="401" y="238"/>
                </a:cubicBezTo>
                <a:cubicBezTo>
                  <a:pt x="401" y="237"/>
                  <a:pt x="402" y="236"/>
                  <a:pt x="401" y="235"/>
                </a:cubicBezTo>
                <a:close/>
                <a:moveTo>
                  <a:pt x="666" y="540"/>
                </a:moveTo>
                <a:cubicBezTo>
                  <a:pt x="664" y="540"/>
                  <a:pt x="663" y="540"/>
                  <a:pt x="662" y="540"/>
                </a:cubicBezTo>
                <a:cubicBezTo>
                  <a:pt x="662" y="541"/>
                  <a:pt x="661" y="541"/>
                  <a:pt x="662" y="542"/>
                </a:cubicBezTo>
                <a:cubicBezTo>
                  <a:pt x="663" y="541"/>
                  <a:pt x="665" y="542"/>
                  <a:pt x="666" y="540"/>
                </a:cubicBezTo>
                <a:close/>
                <a:moveTo>
                  <a:pt x="455" y="274"/>
                </a:moveTo>
                <a:cubicBezTo>
                  <a:pt x="454" y="274"/>
                  <a:pt x="454" y="274"/>
                  <a:pt x="453" y="274"/>
                </a:cubicBezTo>
                <a:cubicBezTo>
                  <a:pt x="453" y="275"/>
                  <a:pt x="453" y="277"/>
                  <a:pt x="454" y="278"/>
                </a:cubicBezTo>
                <a:cubicBezTo>
                  <a:pt x="454" y="278"/>
                  <a:pt x="455" y="278"/>
                  <a:pt x="455" y="277"/>
                </a:cubicBezTo>
                <a:cubicBezTo>
                  <a:pt x="455" y="276"/>
                  <a:pt x="455" y="275"/>
                  <a:pt x="455" y="274"/>
                </a:cubicBezTo>
                <a:close/>
                <a:moveTo>
                  <a:pt x="468" y="308"/>
                </a:moveTo>
                <a:cubicBezTo>
                  <a:pt x="469" y="308"/>
                  <a:pt x="470" y="308"/>
                  <a:pt x="471" y="308"/>
                </a:cubicBezTo>
                <a:cubicBezTo>
                  <a:pt x="471" y="308"/>
                  <a:pt x="471" y="307"/>
                  <a:pt x="471" y="307"/>
                </a:cubicBezTo>
                <a:cubicBezTo>
                  <a:pt x="470" y="307"/>
                  <a:pt x="469" y="307"/>
                  <a:pt x="468" y="307"/>
                </a:cubicBezTo>
                <a:cubicBezTo>
                  <a:pt x="468" y="307"/>
                  <a:pt x="468" y="308"/>
                  <a:pt x="468" y="308"/>
                </a:cubicBezTo>
                <a:close/>
                <a:moveTo>
                  <a:pt x="504" y="601"/>
                </a:moveTo>
                <a:cubicBezTo>
                  <a:pt x="504" y="600"/>
                  <a:pt x="504" y="599"/>
                  <a:pt x="502" y="598"/>
                </a:cubicBezTo>
                <a:cubicBezTo>
                  <a:pt x="502" y="599"/>
                  <a:pt x="501" y="600"/>
                  <a:pt x="501" y="601"/>
                </a:cubicBezTo>
                <a:cubicBezTo>
                  <a:pt x="502" y="601"/>
                  <a:pt x="503" y="602"/>
                  <a:pt x="504" y="601"/>
                </a:cubicBezTo>
                <a:close/>
                <a:moveTo>
                  <a:pt x="644" y="568"/>
                </a:moveTo>
                <a:cubicBezTo>
                  <a:pt x="644" y="568"/>
                  <a:pt x="644" y="567"/>
                  <a:pt x="644" y="567"/>
                </a:cubicBezTo>
                <a:cubicBezTo>
                  <a:pt x="643" y="567"/>
                  <a:pt x="642" y="566"/>
                  <a:pt x="641" y="567"/>
                </a:cubicBezTo>
                <a:cubicBezTo>
                  <a:pt x="641" y="568"/>
                  <a:pt x="641" y="568"/>
                  <a:pt x="642" y="568"/>
                </a:cubicBezTo>
                <a:cubicBezTo>
                  <a:pt x="642" y="568"/>
                  <a:pt x="643" y="568"/>
                  <a:pt x="644" y="568"/>
                </a:cubicBezTo>
                <a:close/>
                <a:moveTo>
                  <a:pt x="529" y="314"/>
                </a:moveTo>
                <a:cubicBezTo>
                  <a:pt x="528" y="314"/>
                  <a:pt x="528" y="314"/>
                  <a:pt x="527" y="315"/>
                </a:cubicBezTo>
                <a:cubicBezTo>
                  <a:pt x="527" y="315"/>
                  <a:pt x="527" y="316"/>
                  <a:pt x="528" y="317"/>
                </a:cubicBezTo>
                <a:cubicBezTo>
                  <a:pt x="528" y="317"/>
                  <a:pt x="529" y="317"/>
                  <a:pt x="529" y="317"/>
                </a:cubicBezTo>
                <a:cubicBezTo>
                  <a:pt x="529" y="316"/>
                  <a:pt x="529" y="315"/>
                  <a:pt x="529" y="314"/>
                </a:cubicBezTo>
                <a:close/>
                <a:moveTo>
                  <a:pt x="488" y="331"/>
                </a:moveTo>
                <a:cubicBezTo>
                  <a:pt x="489" y="332"/>
                  <a:pt x="490" y="332"/>
                  <a:pt x="491" y="331"/>
                </a:cubicBezTo>
                <a:cubicBezTo>
                  <a:pt x="491" y="331"/>
                  <a:pt x="491" y="330"/>
                  <a:pt x="491" y="330"/>
                </a:cubicBezTo>
                <a:cubicBezTo>
                  <a:pt x="490" y="329"/>
                  <a:pt x="489" y="329"/>
                  <a:pt x="488" y="330"/>
                </a:cubicBezTo>
                <a:cubicBezTo>
                  <a:pt x="488" y="330"/>
                  <a:pt x="488" y="331"/>
                  <a:pt x="488" y="331"/>
                </a:cubicBezTo>
                <a:close/>
                <a:moveTo>
                  <a:pt x="437" y="292"/>
                </a:moveTo>
                <a:cubicBezTo>
                  <a:pt x="437" y="293"/>
                  <a:pt x="436" y="295"/>
                  <a:pt x="438" y="295"/>
                </a:cubicBezTo>
                <a:cubicBezTo>
                  <a:pt x="439" y="294"/>
                  <a:pt x="439" y="293"/>
                  <a:pt x="438" y="292"/>
                </a:cubicBezTo>
                <a:cubicBezTo>
                  <a:pt x="438" y="292"/>
                  <a:pt x="438" y="292"/>
                  <a:pt x="437" y="292"/>
                </a:cubicBezTo>
                <a:close/>
                <a:moveTo>
                  <a:pt x="236" y="619"/>
                </a:moveTo>
                <a:cubicBezTo>
                  <a:pt x="237" y="620"/>
                  <a:pt x="235" y="621"/>
                  <a:pt x="238" y="621"/>
                </a:cubicBezTo>
                <a:cubicBezTo>
                  <a:pt x="238" y="620"/>
                  <a:pt x="238" y="619"/>
                  <a:pt x="238" y="619"/>
                </a:cubicBezTo>
                <a:cubicBezTo>
                  <a:pt x="237" y="619"/>
                  <a:pt x="237" y="619"/>
                  <a:pt x="236" y="619"/>
                </a:cubicBezTo>
                <a:close/>
                <a:moveTo>
                  <a:pt x="602" y="619"/>
                </a:moveTo>
                <a:cubicBezTo>
                  <a:pt x="602" y="620"/>
                  <a:pt x="600" y="621"/>
                  <a:pt x="601" y="622"/>
                </a:cubicBezTo>
                <a:cubicBezTo>
                  <a:pt x="602" y="622"/>
                  <a:pt x="602" y="622"/>
                  <a:pt x="603" y="622"/>
                </a:cubicBezTo>
                <a:cubicBezTo>
                  <a:pt x="603" y="621"/>
                  <a:pt x="603" y="621"/>
                  <a:pt x="602" y="619"/>
                </a:cubicBezTo>
                <a:close/>
                <a:moveTo>
                  <a:pt x="519" y="648"/>
                </a:moveTo>
                <a:cubicBezTo>
                  <a:pt x="518" y="649"/>
                  <a:pt x="517" y="650"/>
                  <a:pt x="518" y="651"/>
                </a:cubicBezTo>
                <a:cubicBezTo>
                  <a:pt x="518" y="651"/>
                  <a:pt x="519" y="651"/>
                  <a:pt x="519" y="651"/>
                </a:cubicBezTo>
                <a:cubicBezTo>
                  <a:pt x="520" y="650"/>
                  <a:pt x="520" y="649"/>
                  <a:pt x="519" y="648"/>
                </a:cubicBezTo>
                <a:close/>
                <a:moveTo>
                  <a:pt x="391" y="247"/>
                </a:moveTo>
                <a:cubicBezTo>
                  <a:pt x="391" y="248"/>
                  <a:pt x="392" y="248"/>
                  <a:pt x="393" y="247"/>
                </a:cubicBezTo>
                <a:cubicBezTo>
                  <a:pt x="393" y="247"/>
                  <a:pt x="393" y="246"/>
                  <a:pt x="392" y="246"/>
                </a:cubicBezTo>
                <a:cubicBezTo>
                  <a:pt x="391" y="246"/>
                  <a:pt x="391" y="246"/>
                  <a:pt x="391" y="247"/>
                </a:cubicBezTo>
                <a:close/>
                <a:moveTo>
                  <a:pt x="596" y="378"/>
                </a:moveTo>
                <a:cubicBezTo>
                  <a:pt x="596" y="378"/>
                  <a:pt x="596" y="377"/>
                  <a:pt x="596" y="377"/>
                </a:cubicBezTo>
                <a:cubicBezTo>
                  <a:pt x="595" y="377"/>
                  <a:pt x="595" y="376"/>
                  <a:pt x="594" y="377"/>
                </a:cubicBezTo>
                <a:cubicBezTo>
                  <a:pt x="594" y="378"/>
                  <a:pt x="595" y="379"/>
                  <a:pt x="596" y="378"/>
                </a:cubicBezTo>
                <a:close/>
                <a:moveTo>
                  <a:pt x="589" y="590"/>
                </a:moveTo>
                <a:cubicBezTo>
                  <a:pt x="588" y="589"/>
                  <a:pt x="587" y="589"/>
                  <a:pt x="587" y="590"/>
                </a:cubicBezTo>
                <a:cubicBezTo>
                  <a:pt x="587" y="591"/>
                  <a:pt x="586" y="591"/>
                  <a:pt x="587" y="591"/>
                </a:cubicBezTo>
                <a:cubicBezTo>
                  <a:pt x="588" y="592"/>
                  <a:pt x="588" y="592"/>
                  <a:pt x="589" y="591"/>
                </a:cubicBezTo>
                <a:cubicBezTo>
                  <a:pt x="589" y="591"/>
                  <a:pt x="589" y="590"/>
                  <a:pt x="589" y="590"/>
                </a:cubicBezTo>
                <a:close/>
                <a:moveTo>
                  <a:pt x="448" y="292"/>
                </a:moveTo>
                <a:cubicBezTo>
                  <a:pt x="446" y="292"/>
                  <a:pt x="445" y="292"/>
                  <a:pt x="445" y="292"/>
                </a:cubicBezTo>
                <a:cubicBezTo>
                  <a:pt x="445" y="293"/>
                  <a:pt x="446" y="294"/>
                  <a:pt x="446" y="294"/>
                </a:cubicBezTo>
                <a:cubicBezTo>
                  <a:pt x="446" y="294"/>
                  <a:pt x="447" y="293"/>
                  <a:pt x="448" y="292"/>
                </a:cubicBezTo>
                <a:close/>
                <a:moveTo>
                  <a:pt x="460" y="647"/>
                </a:moveTo>
                <a:cubicBezTo>
                  <a:pt x="460" y="648"/>
                  <a:pt x="460" y="649"/>
                  <a:pt x="460" y="649"/>
                </a:cubicBezTo>
                <a:cubicBezTo>
                  <a:pt x="461" y="649"/>
                  <a:pt x="461" y="649"/>
                  <a:pt x="462" y="649"/>
                </a:cubicBezTo>
                <a:cubicBezTo>
                  <a:pt x="462" y="648"/>
                  <a:pt x="462" y="647"/>
                  <a:pt x="460" y="647"/>
                </a:cubicBezTo>
                <a:close/>
                <a:moveTo>
                  <a:pt x="510" y="630"/>
                </a:moveTo>
                <a:cubicBezTo>
                  <a:pt x="511" y="630"/>
                  <a:pt x="511" y="630"/>
                  <a:pt x="512" y="629"/>
                </a:cubicBezTo>
                <a:cubicBezTo>
                  <a:pt x="511" y="629"/>
                  <a:pt x="511" y="629"/>
                  <a:pt x="510" y="630"/>
                </a:cubicBezTo>
                <a:close/>
                <a:moveTo>
                  <a:pt x="645" y="580"/>
                </a:moveTo>
                <a:cubicBezTo>
                  <a:pt x="646" y="580"/>
                  <a:pt x="647" y="581"/>
                  <a:pt x="647" y="579"/>
                </a:cubicBezTo>
                <a:cubicBezTo>
                  <a:pt x="646" y="579"/>
                  <a:pt x="646" y="579"/>
                  <a:pt x="645" y="580"/>
                </a:cubicBezTo>
                <a:close/>
                <a:moveTo>
                  <a:pt x="326" y="465"/>
                </a:moveTo>
                <a:cubicBezTo>
                  <a:pt x="327" y="464"/>
                  <a:pt x="327" y="463"/>
                  <a:pt x="326" y="463"/>
                </a:cubicBezTo>
                <a:cubicBezTo>
                  <a:pt x="325" y="464"/>
                  <a:pt x="325" y="464"/>
                  <a:pt x="326" y="465"/>
                </a:cubicBezTo>
                <a:close/>
                <a:moveTo>
                  <a:pt x="613" y="591"/>
                </a:moveTo>
                <a:cubicBezTo>
                  <a:pt x="612" y="591"/>
                  <a:pt x="612" y="592"/>
                  <a:pt x="613" y="593"/>
                </a:cubicBezTo>
                <a:cubicBezTo>
                  <a:pt x="614" y="592"/>
                  <a:pt x="614" y="591"/>
                  <a:pt x="613" y="591"/>
                </a:cubicBezTo>
                <a:close/>
                <a:moveTo>
                  <a:pt x="604" y="657"/>
                </a:moveTo>
                <a:cubicBezTo>
                  <a:pt x="607" y="657"/>
                  <a:pt x="607" y="653"/>
                  <a:pt x="609" y="652"/>
                </a:cubicBezTo>
                <a:cubicBezTo>
                  <a:pt x="610" y="652"/>
                  <a:pt x="611" y="652"/>
                  <a:pt x="612" y="652"/>
                </a:cubicBezTo>
                <a:cubicBezTo>
                  <a:pt x="612" y="651"/>
                  <a:pt x="612" y="650"/>
                  <a:pt x="611" y="649"/>
                </a:cubicBezTo>
                <a:cubicBezTo>
                  <a:pt x="610" y="649"/>
                  <a:pt x="610" y="649"/>
                  <a:pt x="609" y="650"/>
                </a:cubicBezTo>
                <a:cubicBezTo>
                  <a:pt x="609" y="650"/>
                  <a:pt x="609" y="651"/>
                  <a:pt x="608" y="651"/>
                </a:cubicBezTo>
                <a:cubicBezTo>
                  <a:pt x="607" y="651"/>
                  <a:pt x="606" y="651"/>
                  <a:pt x="606" y="651"/>
                </a:cubicBezTo>
                <a:cubicBezTo>
                  <a:pt x="603" y="648"/>
                  <a:pt x="600" y="646"/>
                  <a:pt x="599" y="643"/>
                </a:cubicBezTo>
                <a:cubicBezTo>
                  <a:pt x="600" y="642"/>
                  <a:pt x="601" y="641"/>
                  <a:pt x="602" y="640"/>
                </a:cubicBezTo>
                <a:cubicBezTo>
                  <a:pt x="602" y="639"/>
                  <a:pt x="602" y="638"/>
                  <a:pt x="602" y="637"/>
                </a:cubicBezTo>
                <a:cubicBezTo>
                  <a:pt x="604" y="637"/>
                  <a:pt x="605" y="637"/>
                  <a:pt x="606" y="635"/>
                </a:cubicBezTo>
                <a:cubicBezTo>
                  <a:pt x="604" y="635"/>
                  <a:pt x="606" y="633"/>
                  <a:pt x="604" y="632"/>
                </a:cubicBezTo>
                <a:cubicBezTo>
                  <a:pt x="603" y="632"/>
                  <a:pt x="603" y="632"/>
                  <a:pt x="602" y="632"/>
                </a:cubicBezTo>
                <a:cubicBezTo>
                  <a:pt x="602" y="633"/>
                  <a:pt x="602" y="635"/>
                  <a:pt x="602" y="636"/>
                </a:cubicBezTo>
                <a:cubicBezTo>
                  <a:pt x="601" y="636"/>
                  <a:pt x="600" y="635"/>
                  <a:pt x="599" y="636"/>
                </a:cubicBezTo>
                <a:cubicBezTo>
                  <a:pt x="598" y="637"/>
                  <a:pt x="598" y="638"/>
                  <a:pt x="597" y="638"/>
                </a:cubicBezTo>
                <a:cubicBezTo>
                  <a:pt x="596" y="637"/>
                  <a:pt x="596" y="637"/>
                  <a:pt x="595" y="636"/>
                </a:cubicBezTo>
                <a:cubicBezTo>
                  <a:pt x="595" y="636"/>
                  <a:pt x="594" y="635"/>
                  <a:pt x="594" y="635"/>
                </a:cubicBezTo>
                <a:cubicBezTo>
                  <a:pt x="593" y="635"/>
                  <a:pt x="591" y="635"/>
                  <a:pt x="591" y="634"/>
                </a:cubicBezTo>
                <a:cubicBezTo>
                  <a:pt x="591" y="631"/>
                  <a:pt x="588" y="630"/>
                  <a:pt x="588" y="627"/>
                </a:cubicBezTo>
                <a:cubicBezTo>
                  <a:pt x="588" y="626"/>
                  <a:pt x="587" y="625"/>
                  <a:pt x="586" y="624"/>
                </a:cubicBezTo>
                <a:cubicBezTo>
                  <a:pt x="585" y="625"/>
                  <a:pt x="584" y="628"/>
                  <a:pt x="581" y="627"/>
                </a:cubicBezTo>
                <a:cubicBezTo>
                  <a:pt x="581" y="625"/>
                  <a:pt x="580" y="624"/>
                  <a:pt x="578" y="624"/>
                </a:cubicBezTo>
                <a:cubicBezTo>
                  <a:pt x="579" y="622"/>
                  <a:pt x="577" y="621"/>
                  <a:pt x="577" y="620"/>
                </a:cubicBezTo>
                <a:cubicBezTo>
                  <a:pt x="577" y="619"/>
                  <a:pt x="578" y="620"/>
                  <a:pt x="579" y="619"/>
                </a:cubicBezTo>
                <a:cubicBezTo>
                  <a:pt x="580" y="619"/>
                  <a:pt x="581" y="618"/>
                  <a:pt x="581" y="617"/>
                </a:cubicBezTo>
                <a:cubicBezTo>
                  <a:pt x="581" y="616"/>
                  <a:pt x="580" y="615"/>
                  <a:pt x="579" y="615"/>
                </a:cubicBezTo>
                <a:cubicBezTo>
                  <a:pt x="577" y="615"/>
                  <a:pt x="576" y="613"/>
                  <a:pt x="575" y="612"/>
                </a:cubicBezTo>
                <a:cubicBezTo>
                  <a:pt x="576" y="610"/>
                  <a:pt x="579" y="610"/>
                  <a:pt x="580" y="608"/>
                </a:cubicBezTo>
                <a:cubicBezTo>
                  <a:pt x="577" y="608"/>
                  <a:pt x="575" y="610"/>
                  <a:pt x="574" y="609"/>
                </a:cubicBezTo>
                <a:cubicBezTo>
                  <a:pt x="572" y="611"/>
                  <a:pt x="572" y="613"/>
                  <a:pt x="571" y="615"/>
                </a:cubicBezTo>
                <a:cubicBezTo>
                  <a:pt x="570" y="615"/>
                  <a:pt x="570" y="615"/>
                  <a:pt x="569" y="615"/>
                </a:cubicBezTo>
                <a:cubicBezTo>
                  <a:pt x="570" y="616"/>
                  <a:pt x="569" y="617"/>
                  <a:pt x="570" y="617"/>
                </a:cubicBezTo>
                <a:cubicBezTo>
                  <a:pt x="572" y="616"/>
                  <a:pt x="574" y="617"/>
                  <a:pt x="576" y="617"/>
                </a:cubicBezTo>
                <a:cubicBezTo>
                  <a:pt x="576" y="618"/>
                  <a:pt x="576" y="620"/>
                  <a:pt x="576" y="621"/>
                </a:cubicBezTo>
                <a:cubicBezTo>
                  <a:pt x="574" y="623"/>
                  <a:pt x="573" y="624"/>
                  <a:pt x="572" y="625"/>
                </a:cubicBezTo>
                <a:cubicBezTo>
                  <a:pt x="569" y="625"/>
                  <a:pt x="567" y="625"/>
                  <a:pt x="565" y="625"/>
                </a:cubicBezTo>
                <a:cubicBezTo>
                  <a:pt x="565" y="624"/>
                  <a:pt x="565" y="623"/>
                  <a:pt x="565" y="623"/>
                </a:cubicBezTo>
                <a:cubicBezTo>
                  <a:pt x="566" y="621"/>
                  <a:pt x="567" y="623"/>
                  <a:pt x="568" y="623"/>
                </a:cubicBezTo>
                <a:cubicBezTo>
                  <a:pt x="568" y="622"/>
                  <a:pt x="569" y="622"/>
                  <a:pt x="568" y="621"/>
                </a:cubicBezTo>
                <a:cubicBezTo>
                  <a:pt x="567" y="621"/>
                  <a:pt x="566" y="621"/>
                  <a:pt x="565" y="621"/>
                </a:cubicBezTo>
                <a:cubicBezTo>
                  <a:pt x="564" y="620"/>
                  <a:pt x="563" y="619"/>
                  <a:pt x="562" y="618"/>
                </a:cubicBezTo>
                <a:cubicBezTo>
                  <a:pt x="562" y="618"/>
                  <a:pt x="562" y="618"/>
                  <a:pt x="562" y="618"/>
                </a:cubicBezTo>
                <a:cubicBezTo>
                  <a:pt x="561" y="618"/>
                  <a:pt x="560" y="618"/>
                  <a:pt x="559" y="619"/>
                </a:cubicBezTo>
                <a:cubicBezTo>
                  <a:pt x="558" y="622"/>
                  <a:pt x="557" y="624"/>
                  <a:pt x="559" y="627"/>
                </a:cubicBezTo>
                <a:cubicBezTo>
                  <a:pt x="561" y="627"/>
                  <a:pt x="563" y="628"/>
                  <a:pt x="565" y="628"/>
                </a:cubicBezTo>
                <a:cubicBezTo>
                  <a:pt x="565" y="629"/>
                  <a:pt x="565" y="630"/>
                  <a:pt x="565" y="630"/>
                </a:cubicBezTo>
                <a:cubicBezTo>
                  <a:pt x="566" y="630"/>
                  <a:pt x="567" y="630"/>
                  <a:pt x="568" y="630"/>
                </a:cubicBezTo>
                <a:cubicBezTo>
                  <a:pt x="570" y="631"/>
                  <a:pt x="571" y="633"/>
                  <a:pt x="571" y="635"/>
                </a:cubicBezTo>
                <a:cubicBezTo>
                  <a:pt x="571" y="637"/>
                  <a:pt x="573" y="637"/>
                  <a:pt x="574" y="639"/>
                </a:cubicBezTo>
                <a:cubicBezTo>
                  <a:pt x="574" y="641"/>
                  <a:pt x="574" y="644"/>
                  <a:pt x="574" y="646"/>
                </a:cubicBezTo>
                <a:cubicBezTo>
                  <a:pt x="577" y="646"/>
                  <a:pt x="580" y="647"/>
                  <a:pt x="582" y="649"/>
                </a:cubicBezTo>
                <a:cubicBezTo>
                  <a:pt x="582" y="652"/>
                  <a:pt x="582" y="655"/>
                  <a:pt x="582" y="658"/>
                </a:cubicBezTo>
                <a:cubicBezTo>
                  <a:pt x="583" y="658"/>
                  <a:pt x="583" y="658"/>
                  <a:pt x="584" y="658"/>
                </a:cubicBezTo>
                <a:cubicBezTo>
                  <a:pt x="588" y="657"/>
                  <a:pt x="590" y="657"/>
                  <a:pt x="592" y="661"/>
                </a:cubicBezTo>
                <a:cubicBezTo>
                  <a:pt x="593" y="661"/>
                  <a:pt x="593" y="661"/>
                  <a:pt x="593" y="662"/>
                </a:cubicBezTo>
                <a:cubicBezTo>
                  <a:pt x="594" y="662"/>
                  <a:pt x="594" y="662"/>
                  <a:pt x="595" y="662"/>
                </a:cubicBezTo>
                <a:cubicBezTo>
                  <a:pt x="595" y="663"/>
                  <a:pt x="596" y="664"/>
                  <a:pt x="597" y="664"/>
                </a:cubicBezTo>
                <a:cubicBezTo>
                  <a:pt x="597" y="665"/>
                  <a:pt x="597" y="664"/>
                  <a:pt x="598" y="664"/>
                </a:cubicBezTo>
                <a:cubicBezTo>
                  <a:pt x="599" y="663"/>
                  <a:pt x="598" y="662"/>
                  <a:pt x="597" y="661"/>
                </a:cubicBezTo>
                <a:cubicBezTo>
                  <a:pt x="598" y="660"/>
                  <a:pt x="598" y="659"/>
                  <a:pt x="599" y="658"/>
                </a:cubicBezTo>
                <a:cubicBezTo>
                  <a:pt x="599" y="658"/>
                  <a:pt x="600" y="658"/>
                  <a:pt x="600" y="657"/>
                </a:cubicBezTo>
                <a:cubicBezTo>
                  <a:pt x="601" y="656"/>
                  <a:pt x="598" y="655"/>
                  <a:pt x="599" y="653"/>
                </a:cubicBezTo>
                <a:cubicBezTo>
                  <a:pt x="601" y="653"/>
                  <a:pt x="602" y="653"/>
                  <a:pt x="604" y="653"/>
                </a:cubicBezTo>
                <a:cubicBezTo>
                  <a:pt x="604" y="655"/>
                  <a:pt x="604" y="656"/>
                  <a:pt x="604" y="657"/>
                </a:cubicBezTo>
                <a:close/>
                <a:moveTo>
                  <a:pt x="248" y="661"/>
                </a:moveTo>
                <a:cubicBezTo>
                  <a:pt x="247" y="658"/>
                  <a:pt x="249" y="655"/>
                  <a:pt x="249" y="652"/>
                </a:cubicBezTo>
                <a:cubicBezTo>
                  <a:pt x="247" y="651"/>
                  <a:pt x="246" y="654"/>
                  <a:pt x="245" y="653"/>
                </a:cubicBezTo>
                <a:cubicBezTo>
                  <a:pt x="245" y="653"/>
                  <a:pt x="245" y="652"/>
                  <a:pt x="245" y="652"/>
                </a:cubicBezTo>
                <a:cubicBezTo>
                  <a:pt x="246" y="651"/>
                  <a:pt x="247" y="650"/>
                  <a:pt x="248" y="649"/>
                </a:cubicBezTo>
                <a:cubicBezTo>
                  <a:pt x="249" y="649"/>
                  <a:pt x="250" y="649"/>
                  <a:pt x="251" y="649"/>
                </a:cubicBezTo>
                <a:cubicBezTo>
                  <a:pt x="251" y="647"/>
                  <a:pt x="254" y="647"/>
                  <a:pt x="254" y="645"/>
                </a:cubicBezTo>
                <a:cubicBezTo>
                  <a:pt x="256" y="646"/>
                  <a:pt x="259" y="645"/>
                  <a:pt x="261" y="646"/>
                </a:cubicBezTo>
                <a:cubicBezTo>
                  <a:pt x="261" y="647"/>
                  <a:pt x="261" y="648"/>
                  <a:pt x="261" y="649"/>
                </a:cubicBezTo>
                <a:cubicBezTo>
                  <a:pt x="265" y="651"/>
                  <a:pt x="269" y="654"/>
                  <a:pt x="274" y="651"/>
                </a:cubicBezTo>
                <a:cubicBezTo>
                  <a:pt x="274" y="650"/>
                  <a:pt x="274" y="648"/>
                  <a:pt x="274" y="646"/>
                </a:cubicBezTo>
                <a:cubicBezTo>
                  <a:pt x="273" y="646"/>
                  <a:pt x="272" y="647"/>
                  <a:pt x="272" y="645"/>
                </a:cubicBezTo>
                <a:cubicBezTo>
                  <a:pt x="273" y="644"/>
                  <a:pt x="274" y="644"/>
                  <a:pt x="275" y="642"/>
                </a:cubicBezTo>
                <a:cubicBezTo>
                  <a:pt x="277" y="642"/>
                  <a:pt x="278" y="642"/>
                  <a:pt x="280" y="642"/>
                </a:cubicBezTo>
                <a:cubicBezTo>
                  <a:pt x="280" y="640"/>
                  <a:pt x="281" y="638"/>
                  <a:pt x="282" y="636"/>
                </a:cubicBezTo>
                <a:cubicBezTo>
                  <a:pt x="282" y="635"/>
                  <a:pt x="283" y="635"/>
                  <a:pt x="284" y="635"/>
                </a:cubicBezTo>
                <a:cubicBezTo>
                  <a:pt x="284" y="633"/>
                  <a:pt x="284" y="632"/>
                  <a:pt x="284" y="631"/>
                </a:cubicBezTo>
                <a:cubicBezTo>
                  <a:pt x="282" y="631"/>
                  <a:pt x="282" y="632"/>
                  <a:pt x="281" y="633"/>
                </a:cubicBezTo>
                <a:cubicBezTo>
                  <a:pt x="278" y="631"/>
                  <a:pt x="275" y="632"/>
                  <a:pt x="272" y="632"/>
                </a:cubicBezTo>
                <a:cubicBezTo>
                  <a:pt x="271" y="631"/>
                  <a:pt x="272" y="630"/>
                  <a:pt x="272" y="629"/>
                </a:cubicBezTo>
                <a:cubicBezTo>
                  <a:pt x="274" y="629"/>
                  <a:pt x="275" y="627"/>
                  <a:pt x="276" y="624"/>
                </a:cubicBezTo>
                <a:cubicBezTo>
                  <a:pt x="278" y="624"/>
                  <a:pt x="280" y="624"/>
                  <a:pt x="282" y="624"/>
                </a:cubicBezTo>
                <a:cubicBezTo>
                  <a:pt x="283" y="625"/>
                  <a:pt x="285" y="625"/>
                  <a:pt x="285" y="627"/>
                </a:cubicBezTo>
                <a:cubicBezTo>
                  <a:pt x="287" y="627"/>
                  <a:pt x="288" y="627"/>
                  <a:pt x="289" y="627"/>
                </a:cubicBezTo>
                <a:cubicBezTo>
                  <a:pt x="289" y="627"/>
                  <a:pt x="289" y="626"/>
                  <a:pt x="289" y="625"/>
                </a:cubicBezTo>
                <a:cubicBezTo>
                  <a:pt x="291" y="625"/>
                  <a:pt x="292" y="625"/>
                  <a:pt x="293" y="624"/>
                </a:cubicBezTo>
                <a:cubicBezTo>
                  <a:pt x="294" y="625"/>
                  <a:pt x="293" y="627"/>
                  <a:pt x="294" y="628"/>
                </a:cubicBezTo>
                <a:cubicBezTo>
                  <a:pt x="294" y="628"/>
                  <a:pt x="295" y="628"/>
                  <a:pt x="295" y="628"/>
                </a:cubicBezTo>
                <a:cubicBezTo>
                  <a:pt x="296" y="629"/>
                  <a:pt x="294" y="630"/>
                  <a:pt x="295" y="631"/>
                </a:cubicBezTo>
                <a:cubicBezTo>
                  <a:pt x="295" y="632"/>
                  <a:pt x="295" y="633"/>
                  <a:pt x="295" y="634"/>
                </a:cubicBezTo>
                <a:cubicBezTo>
                  <a:pt x="293" y="634"/>
                  <a:pt x="292" y="634"/>
                  <a:pt x="291" y="634"/>
                </a:cubicBezTo>
                <a:cubicBezTo>
                  <a:pt x="290" y="636"/>
                  <a:pt x="288" y="638"/>
                  <a:pt x="286" y="639"/>
                </a:cubicBezTo>
                <a:cubicBezTo>
                  <a:pt x="286" y="644"/>
                  <a:pt x="286" y="649"/>
                  <a:pt x="286" y="655"/>
                </a:cubicBezTo>
                <a:cubicBezTo>
                  <a:pt x="286" y="655"/>
                  <a:pt x="285" y="655"/>
                  <a:pt x="284" y="655"/>
                </a:cubicBezTo>
                <a:cubicBezTo>
                  <a:pt x="284" y="656"/>
                  <a:pt x="284" y="658"/>
                  <a:pt x="284" y="659"/>
                </a:cubicBezTo>
                <a:cubicBezTo>
                  <a:pt x="283" y="661"/>
                  <a:pt x="281" y="662"/>
                  <a:pt x="279" y="664"/>
                </a:cubicBezTo>
                <a:cubicBezTo>
                  <a:pt x="277" y="665"/>
                  <a:pt x="275" y="665"/>
                  <a:pt x="273" y="665"/>
                </a:cubicBezTo>
                <a:cubicBezTo>
                  <a:pt x="272" y="665"/>
                  <a:pt x="271" y="664"/>
                  <a:pt x="270" y="663"/>
                </a:cubicBezTo>
                <a:cubicBezTo>
                  <a:pt x="269" y="664"/>
                  <a:pt x="268" y="665"/>
                  <a:pt x="267" y="665"/>
                </a:cubicBezTo>
                <a:cubicBezTo>
                  <a:pt x="266" y="665"/>
                  <a:pt x="265" y="665"/>
                  <a:pt x="264" y="664"/>
                </a:cubicBezTo>
                <a:cubicBezTo>
                  <a:pt x="264" y="663"/>
                  <a:pt x="262" y="663"/>
                  <a:pt x="262" y="664"/>
                </a:cubicBezTo>
                <a:cubicBezTo>
                  <a:pt x="259" y="666"/>
                  <a:pt x="258" y="664"/>
                  <a:pt x="256" y="662"/>
                </a:cubicBezTo>
                <a:cubicBezTo>
                  <a:pt x="255" y="662"/>
                  <a:pt x="255" y="662"/>
                  <a:pt x="255" y="661"/>
                </a:cubicBezTo>
                <a:cubicBezTo>
                  <a:pt x="255" y="660"/>
                  <a:pt x="255" y="660"/>
                  <a:pt x="255" y="659"/>
                </a:cubicBezTo>
                <a:cubicBezTo>
                  <a:pt x="257" y="659"/>
                  <a:pt x="259" y="658"/>
                  <a:pt x="261" y="656"/>
                </a:cubicBezTo>
                <a:cubicBezTo>
                  <a:pt x="261" y="654"/>
                  <a:pt x="261" y="653"/>
                  <a:pt x="261" y="651"/>
                </a:cubicBezTo>
                <a:cubicBezTo>
                  <a:pt x="260" y="651"/>
                  <a:pt x="259" y="651"/>
                  <a:pt x="259" y="652"/>
                </a:cubicBezTo>
                <a:cubicBezTo>
                  <a:pt x="259" y="654"/>
                  <a:pt x="257" y="654"/>
                  <a:pt x="257" y="655"/>
                </a:cubicBezTo>
                <a:cubicBezTo>
                  <a:pt x="256" y="655"/>
                  <a:pt x="256" y="654"/>
                  <a:pt x="254" y="654"/>
                </a:cubicBezTo>
                <a:cubicBezTo>
                  <a:pt x="253" y="654"/>
                  <a:pt x="252" y="655"/>
                  <a:pt x="251" y="656"/>
                </a:cubicBezTo>
                <a:cubicBezTo>
                  <a:pt x="251" y="658"/>
                  <a:pt x="250" y="660"/>
                  <a:pt x="248" y="661"/>
                </a:cubicBezTo>
                <a:close/>
                <a:moveTo>
                  <a:pt x="267" y="660"/>
                </a:moveTo>
                <a:cubicBezTo>
                  <a:pt x="271" y="661"/>
                  <a:pt x="271" y="661"/>
                  <a:pt x="270" y="657"/>
                </a:cubicBezTo>
                <a:cubicBezTo>
                  <a:pt x="267" y="657"/>
                  <a:pt x="267" y="657"/>
                  <a:pt x="267" y="660"/>
                </a:cubicBezTo>
                <a:close/>
                <a:moveTo>
                  <a:pt x="431" y="247"/>
                </a:moveTo>
                <a:cubicBezTo>
                  <a:pt x="431" y="244"/>
                  <a:pt x="431" y="241"/>
                  <a:pt x="432" y="239"/>
                </a:cubicBezTo>
                <a:cubicBezTo>
                  <a:pt x="432" y="238"/>
                  <a:pt x="433" y="237"/>
                  <a:pt x="433" y="237"/>
                </a:cubicBezTo>
                <a:cubicBezTo>
                  <a:pt x="435" y="237"/>
                  <a:pt x="436" y="235"/>
                  <a:pt x="438" y="234"/>
                </a:cubicBezTo>
                <a:cubicBezTo>
                  <a:pt x="438" y="233"/>
                  <a:pt x="438" y="231"/>
                  <a:pt x="438" y="229"/>
                </a:cubicBezTo>
                <a:cubicBezTo>
                  <a:pt x="436" y="228"/>
                  <a:pt x="435" y="226"/>
                  <a:pt x="432" y="226"/>
                </a:cubicBezTo>
                <a:cubicBezTo>
                  <a:pt x="432" y="226"/>
                  <a:pt x="431" y="225"/>
                  <a:pt x="431" y="225"/>
                </a:cubicBezTo>
                <a:cubicBezTo>
                  <a:pt x="430" y="224"/>
                  <a:pt x="429" y="222"/>
                  <a:pt x="428" y="222"/>
                </a:cubicBezTo>
                <a:cubicBezTo>
                  <a:pt x="427" y="222"/>
                  <a:pt x="425" y="221"/>
                  <a:pt x="423" y="221"/>
                </a:cubicBezTo>
                <a:cubicBezTo>
                  <a:pt x="423" y="221"/>
                  <a:pt x="422" y="221"/>
                  <a:pt x="421" y="221"/>
                </a:cubicBezTo>
                <a:cubicBezTo>
                  <a:pt x="421" y="220"/>
                  <a:pt x="422" y="218"/>
                  <a:pt x="422" y="217"/>
                </a:cubicBezTo>
                <a:cubicBezTo>
                  <a:pt x="421" y="216"/>
                  <a:pt x="422" y="214"/>
                  <a:pt x="421" y="212"/>
                </a:cubicBezTo>
                <a:cubicBezTo>
                  <a:pt x="421" y="211"/>
                  <a:pt x="422" y="210"/>
                  <a:pt x="424" y="210"/>
                </a:cubicBezTo>
                <a:cubicBezTo>
                  <a:pt x="425" y="210"/>
                  <a:pt x="424" y="209"/>
                  <a:pt x="425" y="208"/>
                </a:cubicBezTo>
                <a:cubicBezTo>
                  <a:pt x="427" y="209"/>
                  <a:pt x="428" y="211"/>
                  <a:pt x="431" y="211"/>
                </a:cubicBezTo>
                <a:cubicBezTo>
                  <a:pt x="432" y="210"/>
                  <a:pt x="432" y="210"/>
                  <a:pt x="431" y="207"/>
                </a:cubicBezTo>
                <a:cubicBezTo>
                  <a:pt x="432" y="205"/>
                  <a:pt x="433" y="205"/>
                  <a:pt x="435" y="204"/>
                </a:cubicBezTo>
                <a:cubicBezTo>
                  <a:pt x="435" y="203"/>
                  <a:pt x="435" y="201"/>
                  <a:pt x="435" y="199"/>
                </a:cubicBezTo>
                <a:cubicBezTo>
                  <a:pt x="436" y="201"/>
                  <a:pt x="437" y="202"/>
                  <a:pt x="438" y="203"/>
                </a:cubicBezTo>
                <a:cubicBezTo>
                  <a:pt x="438" y="204"/>
                  <a:pt x="438" y="205"/>
                  <a:pt x="438" y="207"/>
                </a:cubicBezTo>
                <a:cubicBezTo>
                  <a:pt x="437" y="207"/>
                  <a:pt x="436" y="207"/>
                  <a:pt x="435" y="207"/>
                </a:cubicBezTo>
                <a:cubicBezTo>
                  <a:pt x="435" y="208"/>
                  <a:pt x="435" y="210"/>
                  <a:pt x="435" y="211"/>
                </a:cubicBezTo>
                <a:cubicBezTo>
                  <a:pt x="436" y="211"/>
                  <a:pt x="436" y="211"/>
                  <a:pt x="437" y="212"/>
                </a:cubicBezTo>
                <a:cubicBezTo>
                  <a:pt x="437" y="213"/>
                  <a:pt x="437" y="214"/>
                  <a:pt x="438" y="215"/>
                </a:cubicBezTo>
                <a:cubicBezTo>
                  <a:pt x="437" y="217"/>
                  <a:pt x="435" y="218"/>
                  <a:pt x="434" y="220"/>
                </a:cubicBezTo>
                <a:cubicBezTo>
                  <a:pt x="435" y="222"/>
                  <a:pt x="437" y="223"/>
                  <a:pt x="437" y="225"/>
                </a:cubicBezTo>
                <a:cubicBezTo>
                  <a:pt x="438" y="225"/>
                  <a:pt x="439" y="225"/>
                  <a:pt x="441" y="225"/>
                </a:cubicBezTo>
                <a:cubicBezTo>
                  <a:pt x="440" y="228"/>
                  <a:pt x="442" y="230"/>
                  <a:pt x="442" y="232"/>
                </a:cubicBezTo>
                <a:cubicBezTo>
                  <a:pt x="443" y="234"/>
                  <a:pt x="445" y="233"/>
                  <a:pt x="447" y="234"/>
                </a:cubicBezTo>
                <a:cubicBezTo>
                  <a:pt x="445" y="235"/>
                  <a:pt x="443" y="237"/>
                  <a:pt x="442" y="238"/>
                </a:cubicBezTo>
                <a:cubicBezTo>
                  <a:pt x="442" y="242"/>
                  <a:pt x="441" y="244"/>
                  <a:pt x="438" y="247"/>
                </a:cubicBezTo>
                <a:cubicBezTo>
                  <a:pt x="437" y="248"/>
                  <a:pt x="438" y="249"/>
                  <a:pt x="437" y="251"/>
                </a:cubicBezTo>
                <a:cubicBezTo>
                  <a:pt x="437" y="251"/>
                  <a:pt x="437" y="251"/>
                  <a:pt x="436" y="251"/>
                </a:cubicBezTo>
                <a:cubicBezTo>
                  <a:pt x="436" y="250"/>
                  <a:pt x="437" y="250"/>
                  <a:pt x="437" y="249"/>
                </a:cubicBezTo>
                <a:cubicBezTo>
                  <a:pt x="437" y="248"/>
                  <a:pt x="436" y="248"/>
                  <a:pt x="436" y="247"/>
                </a:cubicBezTo>
                <a:cubicBezTo>
                  <a:pt x="434" y="247"/>
                  <a:pt x="433" y="247"/>
                  <a:pt x="431" y="247"/>
                </a:cubicBezTo>
                <a:close/>
                <a:moveTo>
                  <a:pt x="432" y="214"/>
                </a:moveTo>
                <a:cubicBezTo>
                  <a:pt x="431" y="213"/>
                  <a:pt x="430" y="213"/>
                  <a:pt x="429" y="214"/>
                </a:cubicBezTo>
                <a:cubicBezTo>
                  <a:pt x="429" y="214"/>
                  <a:pt x="429" y="215"/>
                  <a:pt x="429" y="215"/>
                </a:cubicBezTo>
                <a:cubicBezTo>
                  <a:pt x="430" y="215"/>
                  <a:pt x="431" y="215"/>
                  <a:pt x="432" y="215"/>
                </a:cubicBezTo>
                <a:cubicBezTo>
                  <a:pt x="432" y="215"/>
                  <a:pt x="432" y="214"/>
                  <a:pt x="432" y="214"/>
                </a:cubicBezTo>
                <a:close/>
                <a:moveTo>
                  <a:pt x="370" y="185"/>
                </a:moveTo>
                <a:cubicBezTo>
                  <a:pt x="370" y="181"/>
                  <a:pt x="372" y="177"/>
                  <a:pt x="370" y="173"/>
                </a:cubicBezTo>
                <a:cubicBezTo>
                  <a:pt x="370" y="173"/>
                  <a:pt x="370" y="171"/>
                  <a:pt x="368" y="171"/>
                </a:cubicBezTo>
                <a:cubicBezTo>
                  <a:pt x="368" y="168"/>
                  <a:pt x="367" y="164"/>
                  <a:pt x="370" y="161"/>
                </a:cubicBezTo>
                <a:cubicBezTo>
                  <a:pt x="369" y="159"/>
                  <a:pt x="371" y="157"/>
                  <a:pt x="371" y="154"/>
                </a:cubicBezTo>
                <a:cubicBezTo>
                  <a:pt x="371" y="154"/>
                  <a:pt x="371" y="153"/>
                  <a:pt x="370" y="153"/>
                </a:cubicBezTo>
                <a:cubicBezTo>
                  <a:pt x="369" y="153"/>
                  <a:pt x="368" y="153"/>
                  <a:pt x="367" y="153"/>
                </a:cubicBezTo>
                <a:cubicBezTo>
                  <a:pt x="368" y="151"/>
                  <a:pt x="366" y="151"/>
                  <a:pt x="365" y="151"/>
                </a:cubicBezTo>
                <a:cubicBezTo>
                  <a:pt x="364" y="150"/>
                  <a:pt x="366" y="148"/>
                  <a:pt x="364" y="147"/>
                </a:cubicBezTo>
                <a:cubicBezTo>
                  <a:pt x="364" y="147"/>
                  <a:pt x="364" y="147"/>
                  <a:pt x="363" y="147"/>
                </a:cubicBezTo>
                <a:cubicBezTo>
                  <a:pt x="363" y="147"/>
                  <a:pt x="363" y="147"/>
                  <a:pt x="362" y="147"/>
                </a:cubicBezTo>
                <a:cubicBezTo>
                  <a:pt x="360" y="150"/>
                  <a:pt x="362" y="155"/>
                  <a:pt x="359" y="157"/>
                </a:cubicBezTo>
                <a:cubicBezTo>
                  <a:pt x="360" y="158"/>
                  <a:pt x="360" y="160"/>
                  <a:pt x="362" y="160"/>
                </a:cubicBezTo>
                <a:cubicBezTo>
                  <a:pt x="362" y="165"/>
                  <a:pt x="362" y="170"/>
                  <a:pt x="359" y="174"/>
                </a:cubicBezTo>
                <a:cubicBezTo>
                  <a:pt x="360" y="174"/>
                  <a:pt x="360" y="174"/>
                  <a:pt x="361" y="174"/>
                </a:cubicBezTo>
                <a:cubicBezTo>
                  <a:pt x="361" y="177"/>
                  <a:pt x="362" y="180"/>
                  <a:pt x="364" y="182"/>
                </a:cubicBezTo>
                <a:cubicBezTo>
                  <a:pt x="364" y="186"/>
                  <a:pt x="363" y="190"/>
                  <a:pt x="365" y="194"/>
                </a:cubicBezTo>
                <a:cubicBezTo>
                  <a:pt x="365" y="194"/>
                  <a:pt x="365" y="194"/>
                  <a:pt x="366" y="194"/>
                </a:cubicBezTo>
                <a:cubicBezTo>
                  <a:pt x="366" y="194"/>
                  <a:pt x="367" y="194"/>
                  <a:pt x="367" y="194"/>
                </a:cubicBezTo>
                <a:cubicBezTo>
                  <a:pt x="368" y="195"/>
                  <a:pt x="367" y="197"/>
                  <a:pt x="370" y="196"/>
                </a:cubicBezTo>
                <a:cubicBezTo>
                  <a:pt x="370" y="192"/>
                  <a:pt x="370" y="188"/>
                  <a:pt x="370" y="185"/>
                </a:cubicBezTo>
                <a:close/>
                <a:moveTo>
                  <a:pt x="771" y="568"/>
                </a:moveTo>
                <a:cubicBezTo>
                  <a:pt x="769" y="568"/>
                  <a:pt x="767" y="569"/>
                  <a:pt x="765" y="569"/>
                </a:cubicBezTo>
                <a:cubicBezTo>
                  <a:pt x="765" y="570"/>
                  <a:pt x="765" y="570"/>
                  <a:pt x="764" y="571"/>
                </a:cubicBezTo>
                <a:cubicBezTo>
                  <a:pt x="763" y="570"/>
                  <a:pt x="763" y="569"/>
                  <a:pt x="762" y="569"/>
                </a:cubicBezTo>
                <a:cubicBezTo>
                  <a:pt x="759" y="569"/>
                  <a:pt x="757" y="567"/>
                  <a:pt x="754" y="568"/>
                </a:cubicBezTo>
                <a:cubicBezTo>
                  <a:pt x="754" y="567"/>
                  <a:pt x="754" y="566"/>
                  <a:pt x="753" y="566"/>
                </a:cubicBezTo>
                <a:cubicBezTo>
                  <a:pt x="752" y="566"/>
                  <a:pt x="750" y="566"/>
                  <a:pt x="748" y="566"/>
                </a:cubicBezTo>
                <a:cubicBezTo>
                  <a:pt x="749" y="568"/>
                  <a:pt x="746" y="569"/>
                  <a:pt x="746" y="571"/>
                </a:cubicBezTo>
                <a:cubicBezTo>
                  <a:pt x="749" y="572"/>
                  <a:pt x="748" y="577"/>
                  <a:pt x="752" y="578"/>
                </a:cubicBezTo>
                <a:cubicBezTo>
                  <a:pt x="752" y="578"/>
                  <a:pt x="752" y="579"/>
                  <a:pt x="752" y="580"/>
                </a:cubicBezTo>
                <a:cubicBezTo>
                  <a:pt x="752" y="580"/>
                  <a:pt x="751" y="580"/>
                  <a:pt x="751" y="581"/>
                </a:cubicBezTo>
                <a:cubicBezTo>
                  <a:pt x="753" y="581"/>
                  <a:pt x="755" y="581"/>
                  <a:pt x="757" y="581"/>
                </a:cubicBezTo>
                <a:cubicBezTo>
                  <a:pt x="758" y="582"/>
                  <a:pt x="758" y="582"/>
                  <a:pt x="759" y="583"/>
                </a:cubicBezTo>
                <a:cubicBezTo>
                  <a:pt x="760" y="583"/>
                  <a:pt x="761" y="583"/>
                  <a:pt x="762" y="583"/>
                </a:cubicBezTo>
                <a:cubicBezTo>
                  <a:pt x="765" y="585"/>
                  <a:pt x="767" y="583"/>
                  <a:pt x="769" y="582"/>
                </a:cubicBezTo>
                <a:cubicBezTo>
                  <a:pt x="768" y="580"/>
                  <a:pt x="767" y="578"/>
                  <a:pt x="767" y="575"/>
                </a:cubicBezTo>
                <a:cubicBezTo>
                  <a:pt x="769" y="573"/>
                  <a:pt x="770" y="570"/>
                  <a:pt x="771" y="568"/>
                </a:cubicBezTo>
                <a:close/>
                <a:moveTo>
                  <a:pt x="393" y="204"/>
                </a:moveTo>
                <a:cubicBezTo>
                  <a:pt x="392" y="203"/>
                  <a:pt x="391" y="202"/>
                  <a:pt x="392" y="201"/>
                </a:cubicBezTo>
                <a:cubicBezTo>
                  <a:pt x="393" y="200"/>
                  <a:pt x="393" y="199"/>
                  <a:pt x="393" y="199"/>
                </a:cubicBezTo>
                <a:cubicBezTo>
                  <a:pt x="395" y="200"/>
                  <a:pt x="397" y="201"/>
                  <a:pt x="399" y="203"/>
                </a:cubicBezTo>
                <a:cubicBezTo>
                  <a:pt x="401" y="203"/>
                  <a:pt x="402" y="203"/>
                  <a:pt x="404" y="203"/>
                </a:cubicBezTo>
                <a:cubicBezTo>
                  <a:pt x="405" y="203"/>
                  <a:pt x="405" y="205"/>
                  <a:pt x="406" y="206"/>
                </a:cubicBezTo>
                <a:cubicBezTo>
                  <a:pt x="408" y="206"/>
                  <a:pt x="410" y="206"/>
                  <a:pt x="411" y="205"/>
                </a:cubicBezTo>
                <a:cubicBezTo>
                  <a:pt x="413" y="206"/>
                  <a:pt x="415" y="207"/>
                  <a:pt x="417" y="208"/>
                </a:cubicBezTo>
                <a:cubicBezTo>
                  <a:pt x="417" y="206"/>
                  <a:pt x="417" y="205"/>
                  <a:pt x="416" y="204"/>
                </a:cubicBezTo>
                <a:cubicBezTo>
                  <a:pt x="412" y="203"/>
                  <a:pt x="410" y="200"/>
                  <a:pt x="407" y="197"/>
                </a:cubicBezTo>
                <a:cubicBezTo>
                  <a:pt x="406" y="197"/>
                  <a:pt x="405" y="197"/>
                  <a:pt x="404" y="197"/>
                </a:cubicBezTo>
                <a:cubicBezTo>
                  <a:pt x="404" y="196"/>
                  <a:pt x="404" y="195"/>
                  <a:pt x="404" y="194"/>
                </a:cubicBezTo>
                <a:cubicBezTo>
                  <a:pt x="407" y="194"/>
                  <a:pt x="408" y="193"/>
                  <a:pt x="407" y="192"/>
                </a:cubicBezTo>
                <a:cubicBezTo>
                  <a:pt x="406" y="190"/>
                  <a:pt x="404" y="189"/>
                  <a:pt x="403" y="188"/>
                </a:cubicBezTo>
                <a:cubicBezTo>
                  <a:pt x="402" y="188"/>
                  <a:pt x="400" y="188"/>
                  <a:pt x="399" y="188"/>
                </a:cubicBezTo>
                <a:cubicBezTo>
                  <a:pt x="397" y="188"/>
                  <a:pt x="398" y="190"/>
                  <a:pt x="397" y="191"/>
                </a:cubicBezTo>
                <a:cubicBezTo>
                  <a:pt x="396" y="191"/>
                  <a:pt x="395" y="191"/>
                  <a:pt x="395" y="192"/>
                </a:cubicBezTo>
                <a:cubicBezTo>
                  <a:pt x="394" y="192"/>
                  <a:pt x="395" y="193"/>
                  <a:pt x="394" y="193"/>
                </a:cubicBezTo>
                <a:cubicBezTo>
                  <a:pt x="393" y="193"/>
                  <a:pt x="392" y="192"/>
                  <a:pt x="392" y="191"/>
                </a:cubicBezTo>
                <a:cubicBezTo>
                  <a:pt x="392" y="190"/>
                  <a:pt x="391" y="190"/>
                  <a:pt x="390" y="191"/>
                </a:cubicBezTo>
                <a:cubicBezTo>
                  <a:pt x="392" y="193"/>
                  <a:pt x="390" y="195"/>
                  <a:pt x="391" y="198"/>
                </a:cubicBezTo>
                <a:cubicBezTo>
                  <a:pt x="388" y="197"/>
                  <a:pt x="389" y="200"/>
                  <a:pt x="388" y="201"/>
                </a:cubicBezTo>
                <a:cubicBezTo>
                  <a:pt x="389" y="201"/>
                  <a:pt x="389" y="202"/>
                  <a:pt x="389" y="203"/>
                </a:cubicBezTo>
                <a:cubicBezTo>
                  <a:pt x="389" y="204"/>
                  <a:pt x="391" y="204"/>
                  <a:pt x="391" y="206"/>
                </a:cubicBezTo>
                <a:cubicBezTo>
                  <a:pt x="392" y="205"/>
                  <a:pt x="392" y="205"/>
                  <a:pt x="393" y="204"/>
                </a:cubicBezTo>
                <a:close/>
                <a:moveTo>
                  <a:pt x="577" y="327"/>
                </a:moveTo>
                <a:cubicBezTo>
                  <a:pt x="577" y="327"/>
                  <a:pt x="578" y="327"/>
                  <a:pt x="580" y="327"/>
                </a:cubicBezTo>
                <a:cubicBezTo>
                  <a:pt x="580" y="326"/>
                  <a:pt x="580" y="325"/>
                  <a:pt x="581" y="325"/>
                </a:cubicBezTo>
                <a:cubicBezTo>
                  <a:pt x="581" y="325"/>
                  <a:pt x="582" y="324"/>
                  <a:pt x="583" y="325"/>
                </a:cubicBezTo>
                <a:cubicBezTo>
                  <a:pt x="583" y="326"/>
                  <a:pt x="583" y="326"/>
                  <a:pt x="584" y="327"/>
                </a:cubicBezTo>
                <a:cubicBezTo>
                  <a:pt x="585" y="327"/>
                  <a:pt x="586" y="327"/>
                  <a:pt x="588" y="327"/>
                </a:cubicBezTo>
                <a:cubicBezTo>
                  <a:pt x="588" y="331"/>
                  <a:pt x="588" y="333"/>
                  <a:pt x="591" y="334"/>
                </a:cubicBezTo>
                <a:cubicBezTo>
                  <a:pt x="592" y="333"/>
                  <a:pt x="593" y="332"/>
                  <a:pt x="594" y="330"/>
                </a:cubicBezTo>
                <a:cubicBezTo>
                  <a:pt x="594" y="327"/>
                  <a:pt x="595" y="324"/>
                  <a:pt x="593" y="322"/>
                </a:cubicBezTo>
                <a:cubicBezTo>
                  <a:pt x="590" y="323"/>
                  <a:pt x="589" y="321"/>
                  <a:pt x="586" y="320"/>
                </a:cubicBezTo>
                <a:cubicBezTo>
                  <a:pt x="586" y="321"/>
                  <a:pt x="585" y="321"/>
                  <a:pt x="584" y="322"/>
                </a:cubicBezTo>
                <a:cubicBezTo>
                  <a:pt x="582" y="322"/>
                  <a:pt x="581" y="321"/>
                  <a:pt x="581" y="319"/>
                </a:cubicBezTo>
                <a:cubicBezTo>
                  <a:pt x="582" y="318"/>
                  <a:pt x="583" y="317"/>
                  <a:pt x="585" y="315"/>
                </a:cubicBezTo>
                <a:cubicBezTo>
                  <a:pt x="585" y="315"/>
                  <a:pt x="584" y="314"/>
                  <a:pt x="585" y="313"/>
                </a:cubicBezTo>
                <a:cubicBezTo>
                  <a:pt x="586" y="313"/>
                  <a:pt x="586" y="313"/>
                  <a:pt x="586" y="313"/>
                </a:cubicBezTo>
                <a:cubicBezTo>
                  <a:pt x="587" y="311"/>
                  <a:pt x="587" y="309"/>
                  <a:pt x="588" y="308"/>
                </a:cubicBezTo>
                <a:cubicBezTo>
                  <a:pt x="589" y="307"/>
                  <a:pt x="590" y="308"/>
                  <a:pt x="590" y="307"/>
                </a:cubicBezTo>
                <a:cubicBezTo>
                  <a:pt x="590" y="306"/>
                  <a:pt x="589" y="306"/>
                  <a:pt x="588" y="305"/>
                </a:cubicBezTo>
                <a:cubicBezTo>
                  <a:pt x="588" y="303"/>
                  <a:pt x="588" y="301"/>
                  <a:pt x="588" y="299"/>
                </a:cubicBezTo>
                <a:cubicBezTo>
                  <a:pt x="588" y="299"/>
                  <a:pt x="588" y="299"/>
                  <a:pt x="588" y="299"/>
                </a:cubicBezTo>
                <a:cubicBezTo>
                  <a:pt x="588" y="301"/>
                  <a:pt x="588" y="302"/>
                  <a:pt x="588" y="304"/>
                </a:cubicBezTo>
                <a:cubicBezTo>
                  <a:pt x="586" y="304"/>
                  <a:pt x="586" y="306"/>
                  <a:pt x="584" y="305"/>
                </a:cubicBezTo>
                <a:cubicBezTo>
                  <a:pt x="584" y="305"/>
                  <a:pt x="584" y="305"/>
                  <a:pt x="583" y="305"/>
                </a:cubicBezTo>
                <a:cubicBezTo>
                  <a:pt x="583" y="307"/>
                  <a:pt x="581" y="308"/>
                  <a:pt x="579" y="309"/>
                </a:cubicBezTo>
                <a:cubicBezTo>
                  <a:pt x="579" y="311"/>
                  <a:pt x="579" y="314"/>
                  <a:pt x="579" y="316"/>
                </a:cubicBezTo>
                <a:cubicBezTo>
                  <a:pt x="578" y="318"/>
                  <a:pt x="576" y="318"/>
                  <a:pt x="576" y="318"/>
                </a:cubicBezTo>
                <a:cubicBezTo>
                  <a:pt x="576" y="320"/>
                  <a:pt x="577" y="320"/>
                  <a:pt x="577" y="320"/>
                </a:cubicBezTo>
                <a:cubicBezTo>
                  <a:pt x="576" y="321"/>
                  <a:pt x="575" y="322"/>
                  <a:pt x="575" y="324"/>
                </a:cubicBezTo>
                <a:cubicBezTo>
                  <a:pt x="574" y="324"/>
                  <a:pt x="574" y="324"/>
                  <a:pt x="573" y="324"/>
                </a:cubicBezTo>
                <a:cubicBezTo>
                  <a:pt x="574" y="325"/>
                  <a:pt x="575" y="325"/>
                  <a:pt x="577" y="327"/>
                </a:cubicBezTo>
                <a:close/>
                <a:moveTo>
                  <a:pt x="127" y="513"/>
                </a:moveTo>
                <a:cubicBezTo>
                  <a:pt x="128" y="514"/>
                  <a:pt x="129" y="515"/>
                  <a:pt x="129" y="516"/>
                </a:cubicBezTo>
                <a:cubicBezTo>
                  <a:pt x="131" y="517"/>
                  <a:pt x="133" y="518"/>
                  <a:pt x="134" y="520"/>
                </a:cubicBezTo>
                <a:cubicBezTo>
                  <a:pt x="137" y="520"/>
                  <a:pt x="141" y="520"/>
                  <a:pt x="144" y="520"/>
                </a:cubicBezTo>
                <a:cubicBezTo>
                  <a:pt x="144" y="519"/>
                  <a:pt x="145" y="518"/>
                  <a:pt x="146" y="518"/>
                </a:cubicBezTo>
                <a:cubicBezTo>
                  <a:pt x="147" y="518"/>
                  <a:pt x="149" y="517"/>
                  <a:pt x="151" y="516"/>
                </a:cubicBezTo>
                <a:cubicBezTo>
                  <a:pt x="149" y="514"/>
                  <a:pt x="153" y="514"/>
                  <a:pt x="153" y="511"/>
                </a:cubicBezTo>
                <a:cubicBezTo>
                  <a:pt x="152" y="510"/>
                  <a:pt x="150" y="509"/>
                  <a:pt x="149" y="508"/>
                </a:cubicBezTo>
                <a:cubicBezTo>
                  <a:pt x="146" y="508"/>
                  <a:pt x="143" y="509"/>
                  <a:pt x="139" y="507"/>
                </a:cubicBezTo>
                <a:cubicBezTo>
                  <a:pt x="139" y="507"/>
                  <a:pt x="138" y="507"/>
                  <a:pt x="138" y="507"/>
                </a:cubicBezTo>
                <a:cubicBezTo>
                  <a:pt x="136" y="509"/>
                  <a:pt x="134" y="508"/>
                  <a:pt x="132" y="508"/>
                </a:cubicBezTo>
                <a:cubicBezTo>
                  <a:pt x="131" y="509"/>
                  <a:pt x="131" y="509"/>
                  <a:pt x="130" y="510"/>
                </a:cubicBezTo>
                <a:cubicBezTo>
                  <a:pt x="129" y="510"/>
                  <a:pt x="128" y="510"/>
                  <a:pt x="127" y="510"/>
                </a:cubicBezTo>
                <a:cubicBezTo>
                  <a:pt x="127" y="511"/>
                  <a:pt x="127" y="512"/>
                  <a:pt x="127" y="513"/>
                </a:cubicBezTo>
                <a:close/>
                <a:moveTo>
                  <a:pt x="204" y="463"/>
                </a:moveTo>
                <a:cubicBezTo>
                  <a:pt x="203" y="463"/>
                  <a:pt x="204" y="462"/>
                  <a:pt x="203" y="461"/>
                </a:cubicBezTo>
                <a:cubicBezTo>
                  <a:pt x="201" y="464"/>
                  <a:pt x="200" y="467"/>
                  <a:pt x="197" y="469"/>
                </a:cubicBezTo>
                <a:cubicBezTo>
                  <a:pt x="197" y="470"/>
                  <a:pt x="198" y="470"/>
                  <a:pt x="198" y="470"/>
                </a:cubicBezTo>
                <a:cubicBezTo>
                  <a:pt x="198" y="471"/>
                  <a:pt x="199" y="472"/>
                  <a:pt x="199" y="473"/>
                </a:cubicBezTo>
                <a:cubicBezTo>
                  <a:pt x="199" y="474"/>
                  <a:pt x="199" y="474"/>
                  <a:pt x="199" y="474"/>
                </a:cubicBezTo>
                <a:cubicBezTo>
                  <a:pt x="201" y="474"/>
                  <a:pt x="201" y="476"/>
                  <a:pt x="201" y="476"/>
                </a:cubicBezTo>
                <a:cubicBezTo>
                  <a:pt x="203" y="476"/>
                  <a:pt x="204" y="478"/>
                  <a:pt x="206" y="477"/>
                </a:cubicBezTo>
                <a:cubicBezTo>
                  <a:pt x="208" y="477"/>
                  <a:pt x="211" y="477"/>
                  <a:pt x="214" y="477"/>
                </a:cubicBezTo>
                <a:cubicBezTo>
                  <a:pt x="215" y="477"/>
                  <a:pt x="215" y="476"/>
                  <a:pt x="216" y="475"/>
                </a:cubicBezTo>
                <a:cubicBezTo>
                  <a:pt x="216" y="474"/>
                  <a:pt x="216" y="472"/>
                  <a:pt x="216" y="471"/>
                </a:cubicBezTo>
                <a:cubicBezTo>
                  <a:pt x="214" y="471"/>
                  <a:pt x="214" y="470"/>
                  <a:pt x="214" y="469"/>
                </a:cubicBezTo>
                <a:cubicBezTo>
                  <a:pt x="213" y="469"/>
                  <a:pt x="212" y="469"/>
                  <a:pt x="211" y="469"/>
                </a:cubicBezTo>
                <a:cubicBezTo>
                  <a:pt x="210" y="468"/>
                  <a:pt x="209" y="467"/>
                  <a:pt x="209" y="467"/>
                </a:cubicBezTo>
                <a:cubicBezTo>
                  <a:pt x="208" y="467"/>
                  <a:pt x="208" y="467"/>
                  <a:pt x="207" y="467"/>
                </a:cubicBezTo>
                <a:cubicBezTo>
                  <a:pt x="207" y="465"/>
                  <a:pt x="205" y="464"/>
                  <a:pt x="204" y="463"/>
                </a:cubicBezTo>
                <a:close/>
                <a:moveTo>
                  <a:pt x="222" y="693"/>
                </a:moveTo>
                <a:cubicBezTo>
                  <a:pt x="223" y="693"/>
                  <a:pt x="224" y="693"/>
                  <a:pt x="224" y="693"/>
                </a:cubicBezTo>
                <a:cubicBezTo>
                  <a:pt x="225" y="692"/>
                  <a:pt x="227" y="691"/>
                  <a:pt x="228" y="690"/>
                </a:cubicBezTo>
                <a:cubicBezTo>
                  <a:pt x="228" y="686"/>
                  <a:pt x="228" y="683"/>
                  <a:pt x="228" y="679"/>
                </a:cubicBezTo>
                <a:cubicBezTo>
                  <a:pt x="229" y="678"/>
                  <a:pt x="230" y="677"/>
                  <a:pt x="229" y="675"/>
                </a:cubicBezTo>
                <a:cubicBezTo>
                  <a:pt x="227" y="675"/>
                  <a:pt x="226" y="674"/>
                  <a:pt x="224" y="672"/>
                </a:cubicBezTo>
                <a:cubicBezTo>
                  <a:pt x="222" y="675"/>
                  <a:pt x="220" y="677"/>
                  <a:pt x="218" y="678"/>
                </a:cubicBezTo>
                <a:cubicBezTo>
                  <a:pt x="218" y="680"/>
                  <a:pt x="218" y="682"/>
                  <a:pt x="218" y="683"/>
                </a:cubicBezTo>
                <a:cubicBezTo>
                  <a:pt x="219" y="684"/>
                  <a:pt x="220" y="685"/>
                  <a:pt x="221" y="685"/>
                </a:cubicBezTo>
                <a:cubicBezTo>
                  <a:pt x="221" y="688"/>
                  <a:pt x="220" y="691"/>
                  <a:pt x="222" y="693"/>
                </a:cubicBezTo>
                <a:close/>
                <a:moveTo>
                  <a:pt x="670" y="506"/>
                </a:moveTo>
                <a:cubicBezTo>
                  <a:pt x="672" y="506"/>
                  <a:pt x="673" y="507"/>
                  <a:pt x="675" y="507"/>
                </a:cubicBezTo>
                <a:cubicBezTo>
                  <a:pt x="677" y="507"/>
                  <a:pt x="679" y="507"/>
                  <a:pt x="680" y="508"/>
                </a:cubicBezTo>
                <a:cubicBezTo>
                  <a:pt x="681" y="507"/>
                  <a:pt x="683" y="508"/>
                  <a:pt x="684" y="507"/>
                </a:cubicBezTo>
                <a:cubicBezTo>
                  <a:pt x="683" y="504"/>
                  <a:pt x="680" y="504"/>
                  <a:pt x="679" y="502"/>
                </a:cubicBezTo>
                <a:cubicBezTo>
                  <a:pt x="677" y="502"/>
                  <a:pt x="675" y="502"/>
                  <a:pt x="673" y="502"/>
                </a:cubicBezTo>
                <a:cubicBezTo>
                  <a:pt x="672" y="502"/>
                  <a:pt x="671" y="500"/>
                  <a:pt x="670" y="499"/>
                </a:cubicBezTo>
                <a:cubicBezTo>
                  <a:pt x="672" y="497"/>
                  <a:pt x="671" y="496"/>
                  <a:pt x="670" y="495"/>
                </a:cubicBezTo>
                <a:cubicBezTo>
                  <a:pt x="667" y="495"/>
                  <a:pt x="663" y="494"/>
                  <a:pt x="661" y="498"/>
                </a:cubicBezTo>
                <a:cubicBezTo>
                  <a:pt x="660" y="498"/>
                  <a:pt x="659" y="497"/>
                  <a:pt x="659" y="498"/>
                </a:cubicBezTo>
                <a:cubicBezTo>
                  <a:pt x="659" y="499"/>
                  <a:pt x="658" y="500"/>
                  <a:pt x="659" y="500"/>
                </a:cubicBezTo>
                <a:cubicBezTo>
                  <a:pt x="661" y="501"/>
                  <a:pt x="663" y="499"/>
                  <a:pt x="664" y="498"/>
                </a:cubicBezTo>
                <a:cubicBezTo>
                  <a:pt x="665" y="499"/>
                  <a:pt x="666" y="499"/>
                  <a:pt x="667" y="500"/>
                </a:cubicBezTo>
                <a:cubicBezTo>
                  <a:pt x="666" y="502"/>
                  <a:pt x="664" y="502"/>
                  <a:pt x="663" y="503"/>
                </a:cubicBezTo>
                <a:cubicBezTo>
                  <a:pt x="663" y="503"/>
                  <a:pt x="663" y="503"/>
                  <a:pt x="662" y="504"/>
                </a:cubicBezTo>
                <a:cubicBezTo>
                  <a:pt x="663" y="504"/>
                  <a:pt x="664" y="505"/>
                  <a:pt x="666" y="506"/>
                </a:cubicBezTo>
                <a:cubicBezTo>
                  <a:pt x="667" y="506"/>
                  <a:pt x="668" y="506"/>
                  <a:pt x="670" y="506"/>
                </a:cubicBezTo>
                <a:close/>
                <a:moveTo>
                  <a:pt x="516" y="720"/>
                </a:moveTo>
                <a:cubicBezTo>
                  <a:pt x="515" y="719"/>
                  <a:pt x="514" y="720"/>
                  <a:pt x="513" y="720"/>
                </a:cubicBezTo>
                <a:cubicBezTo>
                  <a:pt x="512" y="719"/>
                  <a:pt x="511" y="718"/>
                  <a:pt x="510" y="717"/>
                </a:cubicBezTo>
                <a:cubicBezTo>
                  <a:pt x="508" y="717"/>
                  <a:pt x="507" y="718"/>
                  <a:pt x="506" y="719"/>
                </a:cubicBezTo>
                <a:cubicBezTo>
                  <a:pt x="506" y="721"/>
                  <a:pt x="506" y="722"/>
                  <a:pt x="508" y="722"/>
                </a:cubicBezTo>
                <a:cubicBezTo>
                  <a:pt x="509" y="722"/>
                  <a:pt x="510" y="721"/>
                  <a:pt x="511" y="721"/>
                </a:cubicBezTo>
                <a:cubicBezTo>
                  <a:pt x="512" y="722"/>
                  <a:pt x="513" y="723"/>
                  <a:pt x="514" y="724"/>
                </a:cubicBezTo>
                <a:cubicBezTo>
                  <a:pt x="514" y="726"/>
                  <a:pt x="514" y="728"/>
                  <a:pt x="513" y="731"/>
                </a:cubicBezTo>
                <a:cubicBezTo>
                  <a:pt x="513" y="731"/>
                  <a:pt x="514" y="731"/>
                  <a:pt x="514" y="731"/>
                </a:cubicBezTo>
                <a:cubicBezTo>
                  <a:pt x="515" y="731"/>
                  <a:pt x="514" y="733"/>
                  <a:pt x="515" y="733"/>
                </a:cubicBezTo>
                <a:cubicBezTo>
                  <a:pt x="517" y="738"/>
                  <a:pt x="522" y="737"/>
                  <a:pt x="525" y="740"/>
                </a:cubicBezTo>
                <a:cubicBezTo>
                  <a:pt x="524" y="738"/>
                  <a:pt x="524" y="735"/>
                  <a:pt x="524" y="733"/>
                </a:cubicBezTo>
                <a:cubicBezTo>
                  <a:pt x="523" y="732"/>
                  <a:pt x="521" y="732"/>
                  <a:pt x="520" y="730"/>
                </a:cubicBezTo>
                <a:cubicBezTo>
                  <a:pt x="520" y="729"/>
                  <a:pt x="520" y="727"/>
                  <a:pt x="520" y="726"/>
                </a:cubicBezTo>
                <a:cubicBezTo>
                  <a:pt x="520" y="726"/>
                  <a:pt x="519" y="726"/>
                  <a:pt x="519" y="726"/>
                </a:cubicBezTo>
                <a:cubicBezTo>
                  <a:pt x="519" y="725"/>
                  <a:pt x="519" y="724"/>
                  <a:pt x="519" y="723"/>
                </a:cubicBezTo>
                <a:cubicBezTo>
                  <a:pt x="517" y="722"/>
                  <a:pt x="517" y="721"/>
                  <a:pt x="516" y="720"/>
                </a:cubicBezTo>
                <a:close/>
                <a:moveTo>
                  <a:pt x="587" y="281"/>
                </a:moveTo>
                <a:cubicBezTo>
                  <a:pt x="586" y="281"/>
                  <a:pt x="586" y="280"/>
                  <a:pt x="586" y="281"/>
                </a:cubicBezTo>
                <a:cubicBezTo>
                  <a:pt x="586" y="282"/>
                  <a:pt x="586" y="282"/>
                  <a:pt x="586" y="282"/>
                </a:cubicBezTo>
                <a:cubicBezTo>
                  <a:pt x="586" y="282"/>
                  <a:pt x="587" y="283"/>
                  <a:pt x="588" y="283"/>
                </a:cubicBezTo>
                <a:cubicBezTo>
                  <a:pt x="587" y="287"/>
                  <a:pt x="589" y="290"/>
                  <a:pt x="589" y="294"/>
                </a:cubicBezTo>
                <a:cubicBezTo>
                  <a:pt x="590" y="294"/>
                  <a:pt x="590" y="294"/>
                  <a:pt x="591" y="294"/>
                </a:cubicBezTo>
                <a:cubicBezTo>
                  <a:pt x="591" y="291"/>
                  <a:pt x="591" y="288"/>
                  <a:pt x="591" y="286"/>
                </a:cubicBezTo>
                <a:cubicBezTo>
                  <a:pt x="593" y="285"/>
                  <a:pt x="593" y="283"/>
                  <a:pt x="594" y="282"/>
                </a:cubicBezTo>
                <a:cubicBezTo>
                  <a:pt x="594" y="280"/>
                  <a:pt x="594" y="278"/>
                  <a:pt x="594" y="276"/>
                </a:cubicBezTo>
                <a:cubicBezTo>
                  <a:pt x="594" y="275"/>
                  <a:pt x="595" y="273"/>
                  <a:pt x="594" y="271"/>
                </a:cubicBezTo>
                <a:cubicBezTo>
                  <a:pt x="592" y="272"/>
                  <a:pt x="590" y="274"/>
                  <a:pt x="589" y="275"/>
                </a:cubicBezTo>
                <a:cubicBezTo>
                  <a:pt x="589" y="277"/>
                  <a:pt x="587" y="279"/>
                  <a:pt x="587" y="281"/>
                </a:cubicBezTo>
                <a:close/>
                <a:moveTo>
                  <a:pt x="223" y="622"/>
                </a:moveTo>
                <a:cubicBezTo>
                  <a:pt x="221" y="622"/>
                  <a:pt x="222" y="624"/>
                  <a:pt x="221" y="624"/>
                </a:cubicBezTo>
                <a:cubicBezTo>
                  <a:pt x="220" y="624"/>
                  <a:pt x="218" y="624"/>
                  <a:pt x="216" y="624"/>
                </a:cubicBezTo>
                <a:cubicBezTo>
                  <a:pt x="215" y="625"/>
                  <a:pt x="214" y="626"/>
                  <a:pt x="213" y="627"/>
                </a:cubicBezTo>
                <a:cubicBezTo>
                  <a:pt x="212" y="626"/>
                  <a:pt x="211" y="624"/>
                  <a:pt x="209" y="625"/>
                </a:cubicBezTo>
                <a:cubicBezTo>
                  <a:pt x="208" y="627"/>
                  <a:pt x="207" y="629"/>
                  <a:pt x="208" y="631"/>
                </a:cubicBezTo>
                <a:cubicBezTo>
                  <a:pt x="209" y="631"/>
                  <a:pt x="209" y="633"/>
                  <a:pt x="210" y="633"/>
                </a:cubicBezTo>
                <a:cubicBezTo>
                  <a:pt x="211" y="632"/>
                  <a:pt x="212" y="632"/>
                  <a:pt x="213" y="631"/>
                </a:cubicBezTo>
                <a:cubicBezTo>
                  <a:pt x="213" y="630"/>
                  <a:pt x="213" y="629"/>
                  <a:pt x="213" y="628"/>
                </a:cubicBezTo>
                <a:cubicBezTo>
                  <a:pt x="215" y="628"/>
                  <a:pt x="217" y="628"/>
                  <a:pt x="218" y="628"/>
                </a:cubicBezTo>
                <a:cubicBezTo>
                  <a:pt x="218" y="630"/>
                  <a:pt x="218" y="631"/>
                  <a:pt x="219" y="632"/>
                </a:cubicBezTo>
                <a:cubicBezTo>
                  <a:pt x="221" y="632"/>
                  <a:pt x="222" y="632"/>
                  <a:pt x="223" y="632"/>
                </a:cubicBezTo>
                <a:cubicBezTo>
                  <a:pt x="224" y="630"/>
                  <a:pt x="225" y="628"/>
                  <a:pt x="227" y="626"/>
                </a:cubicBezTo>
                <a:cubicBezTo>
                  <a:pt x="226" y="624"/>
                  <a:pt x="224" y="624"/>
                  <a:pt x="223" y="622"/>
                </a:cubicBezTo>
                <a:close/>
                <a:moveTo>
                  <a:pt x="464" y="17"/>
                </a:moveTo>
                <a:cubicBezTo>
                  <a:pt x="465" y="17"/>
                  <a:pt x="464" y="19"/>
                  <a:pt x="465" y="19"/>
                </a:cubicBezTo>
                <a:cubicBezTo>
                  <a:pt x="466" y="19"/>
                  <a:pt x="466" y="19"/>
                  <a:pt x="467" y="19"/>
                </a:cubicBezTo>
                <a:cubicBezTo>
                  <a:pt x="469" y="18"/>
                  <a:pt x="468" y="15"/>
                  <a:pt x="470" y="13"/>
                </a:cubicBezTo>
                <a:cubicBezTo>
                  <a:pt x="470" y="11"/>
                  <a:pt x="470" y="9"/>
                  <a:pt x="470" y="7"/>
                </a:cubicBezTo>
                <a:cubicBezTo>
                  <a:pt x="470" y="5"/>
                  <a:pt x="468" y="7"/>
                  <a:pt x="467" y="5"/>
                </a:cubicBezTo>
                <a:cubicBezTo>
                  <a:pt x="468" y="3"/>
                  <a:pt x="464" y="2"/>
                  <a:pt x="464" y="0"/>
                </a:cubicBezTo>
                <a:cubicBezTo>
                  <a:pt x="464" y="1"/>
                  <a:pt x="463" y="1"/>
                  <a:pt x="462" y="1"/>
                </a:cubicBezTo>
                <a:cubicBezTo>
                  <a:pt x="460" y="3"/>
                  <a:pt x="461" y="6"/>
                  <a:pt x="461" y="8"/>
                </a:cubicBezTo>
                <a:cubicBezTo>
                  <a:pt x="463" y="11"/>
                  <a:pt x="466" y="13"/>
                  <a:pt x="464" y="17"/>
                </a:cubicBezTo>
                <a:close/>
                <a:moveTo>
                  <a:pt x="378" y="184"/>
                </a:moveTo>
                <a:cubicBezTo>
                  <a:pt x="378" y="187"/>
                  <a:pt x="378" y="190"/>
                  <a:pt x="378" y="192"/>
                </a:cubicBezTo>
                <a:cubicBezTo>
                  <a:pt x="379" y="192"/>
                  <a:pt x="380" y="192"/>
                  <a:pt x="380" y="192"/>
                </a:cubicBezTo>
                <a:cubicBezTo>
                  <a:pt x="380" y="191"/>
                  <a:pt x="380" y="190"/>
                  <a:pt x="380" y="189"/>
                </a:cubicBezTo>
                <a:cubicBezTo>
                  <a:pt x="381" y="188"/>
                  <a:pt x="382" y="188"/>
                  <a:pt x="383" y="188"/>
                </a:cubicBezTo>
                <a:cubicBezTo>
                  <a:pt x="383" y="188"/>
                  <a:pt x="384" y="189"/>
                  <a:pt x="384" y="189"/>
                </a:cubicBezTo>
                <a:cubicBezTo>
                  <a:pt x="386" y="189"/>
                  <a:pt x="388" y="189"/>
                  <a:pt x="390" y="189"/>
                </a:cubicBezTo>
                <a:cubicBezTo>
                  <a:pt x="390" y="188"/>
                  <a:pt x="390" y="187"/>
                  <a:pt x="390" y="186"/>
                </a:cubicBezTo>
                <a:cubicBezTo>
                  <a:pt x="392" y="185"/>
                  <a:pt x="393" y="184"/>
                  <a:pt x="394" y="183"/>
                </a:cubicBezTo>
                <a:cubicBezTo>
                  <a:pt x="394" y="180"/>
                  <a:pt x="391" y="180"/>
                  <a:pt x="391" y="178"/>
                </a:cubicBezTo>
                <a:cubicBezTo>
                  <a:pt x="391" y="178"/>
                  <a:pt x="390" y="178"/>
                  <a:pt x="389" y="178"/>
                </a:cubicBezTo>
                <a:cubicBezTo>
                  <a:pt x="389" y="180"/>
                  <a:pt x="389" y="182"/>
                  <a:pt x="389" y="183"/>
                </a:cubicBezTo>
                <a:cubicBezTo>
                  <a:pt x="388" y="184"/>
                  <a:pt x="388" y="185"/>
                  <a:pt x="387" y="185"/>
                </a:cubicBezTo>
                <a:cubicBezTo>
                  <a:pt x="386" y="184"/>
                  <a:pt x="385" y="184"/>
                  <a:pt x="384" y="183"/>
                </a:cubicBezTo>
                <a:cubicBezTo>
                  <a:pt x="384" y="182"/>
                  <a:pt x="384" y="182"/>
                  <a:pt x="384" y="181"/>
                </a:cubicBezTo>
                <a:cubicBezTo>
                  <a:pt x="383" y="181"/>
                  <a:pt x="383" y="181"/>
                  <a:pt x="382" y="181"/>
                </a:cubicBezTo>
                <a:cubicBezTo>
                  <a:pt x="381" y="182"/>
                  <a:pt x="380" y="183"/>
                  <a:pt x="378" y="184"/>
                </a:cubicBezTo>
                <a:close/>
                <a:moveTo>
                  <a:pt x="237" y="397"/>
                </a:moveTo>
                <a:cubicBezTo>
                  <a:pt x="237" y="393"/>
                  <a:pt x="233" y="392"/>
                  <a:pt x="232" y="390"/>
                </a:cubicBezTo>
                <a:cubicBezTo>
                  <a:pt x="231" y="390"/>
                  <a:pt x="230" y="390"/>
                  <a:pt x="228" y="391"/>
                </a:cubicBezTo>
                <a:cubicBezTo>
                  <a:pt x="228" y="392"/>
                  <a:pt x="228" y="393"/>
                  <a:pt x="228" y="394"/>
                </a:cubicBezTo>
                <a:cubicBezTo>
                  <a:pt x="226" y="395"/>
                  <a:pt x="225" y="397"/>
                  <a:pt x="224" y="399"/>
                </a:cubicBezTo>
                <a:cubicBezTo>
                  <a:pt x="224" y="400"/>
                  <a:pt x="225" y="401"/>
                  <a:pt x="225" y="402"/>
                </a:cubicBezTo>
                <a:cubicBezTo>
                  <a:pt x="227" y="402"/>
                  <a:pt x="230" y="402"/>
                  <a:pt x="232" y="402"/>
                </a:cubicBezTo>
                <a:cubicBezTo>
                  <a:pt x="234" y="400"/>
                  <a:pt x="235" y="398"/>
                  <a:pt x="237" y="397"/>
                </a:cubicBezTo>
                <a:close/>
                <a:moveTo>
                  <a:pt x="442" y="18"/>
                </a:moveTo>
                <a:cubicBezTo>
                  <a:pt x="443" y="18"/>
                  <a:pt x="443" y="18"/>
                  <a:pt x="443" y="19"/>
                </a:cubicBezTo>
                <a:cubicBezTo>
                  <a:pt x="443" y="19"/>
                  <a:pt x="443" y="20"/>
                  <a:pt x="443" y="20"/>
                </a:cubicBezTo>
                <a:cubicBezTo>
                  <a:pt x="443" y="21"/>
                  <a:pt x="444" y="20"/>
                  <a:pt x="445" y="21"/>
                </a:cubicBezTo>
                <a:cubicBezTo>
                  <a:pt x="445" y="22"/>
                  <a:pt x="444" y="23"/>
                  <a:pt x="446" y="23"/>
                </a:cubicBezTo>
                <a:cubicBezTo>
                  <a:pt x="447" y="22"/>
                  <a:pt x="449" y="23"/>
                  <a:pt x="451" y="22"/>
                </a:cubicBezTo>
                <a:cubicBezTo>
                  <a:pt x="454" y="19"/>
                  <a:pt x="455" y="16"/>
                  <a:pt x="453" y="12"/>
                </a:cubicBezTo>
                <a:cubicBezTo>
                  <a:pt x="451" y="14"/>
                  <a:pt x="449" y="14"/>
                  <a:pt x="448" y="16"/>
                </a:cubicBezTo>
                <a:cubicBezTo>
                  <a:pt x="446" y="15"/>
                  <a:pt x="445" y="14"/>
                  <a:pt x="443" y="14"/>
                </a:cubicBezTo>
                <a:cubicBezTo>
                  <a:pt x="442" y="13"/>
                  <a:pt x="442" y="15"/>
                  <a:pt x="441" y="15"/>
                </a:cubicBezTo>
                <a:cubicBezTo>
                  <a:pt x="440" y="15"/>
                  <a:pt x="440" y="16"/>
                  <a:pt x="439" y="16"/>
                </a:cubicBezTo>
                <a:cubicBezTo>
                  <a:pt x="439" y="17"/>
                  <a:pt x="439" y="18"/>
                  <a:pt x="439" y="19"/>
                </a:cubicBezTo>
                <a:cubicBezTo>
                  <a:pt x="440" y="20"/>
                  <a:pt x="441" y="17"/>
                  <a:pt x="442" y="18"/>
                </a:cubicBezTo>
                <a:close/>
                <a:moveTo>
                  <a:pt x="247" y="482"/>
                </a:moveTo>
                <a:cubicBezTo>
                  <a:pt x="247" y="483"/>
                  <a:pt x="246" y="485"/>
                  <a:pt x="247" y="487"/>
                </a:cubicBezTo>
                <a:cubicBezTo>
                  <a:pt x="247" y="487"/>
                  <a:pt x="248" y="487"/>
                  <a:pt x="248" y="488"/>
                </a:cubicBezTo>
                <a:cubicBezTo>
                  <a:pt x="250" y="486"/>
                  <a:pt x="252" y="487"/>
                  <a:pt x="254" y="487"/>
                </a:cubicBezTo>
                <a:cubicBezTo>
                  <a:pt x="256" y="487"/>
                  <a:pt x="255" y="489"/>
                  <a:pt x="256" y="490"/>
                </a:cubicBezTo>
                <a:cubicBezTo>
                  <a:pt x="258" y="490"/>
                  <a:pt x="259" y="490"/>
                  <a:pt x="261" y="490"/>
                </a:cubicBezTo>
                <a:cubicBezTo>
                  <a:pt x="260" y="486"/>
                  <a:pt x="256" y="486"/>
                  <a:pt x="255" y="484"/>
                </a:cubicBezTo>
                <a:cubicBezTo>
                  <a:pt x="254" y="483"/>
                  <a:pt x="255" y="482"/>
                  <a:pt x="255" y="482"/>
                </a:cubicBezTo>
                <a:cubicBezTo>
                  <a:pt x="254" y="481"/>
                  <a:pt x="255" y="478"/>
                  <a:pt x="253" y="478"/>
                </a:cubicBezTo>
                <a:cubicBezTo>
                  <a:pt x="252" y="477"/>
                  <a:pt x="251" y="478"/>
                  <a:pt x="250" y="477"/>
                </a:cubicBezTo>
                <a:cubicBezTo>
                  <a:pt x="250" y="477"/>
                  <a:pt x="250" y="476"/>
                  <a:pt x="249" y="476"/>
                </a:cubicBezTo>
                <a:cubicBezTo>
                  <a:pt x="246" y="477"/>
                  <a:pt x="249" y="480"/>
                  <a:pt x="247" y="482"/>
                </a:cubicBezTo>
                <a:close/>
                <a:moveTo>
                  <a:pt x="384" y="213"/>
                </a:moveTo>
                <a:cubicBezTo>
                  <a:pt x="383" y="213"/>
                  <a:pt x="383" y="213"/>
                  <a:pt x="382" y="214"/>
                </a:cubicBezTo>
                <a:cubicBezTo>
                  <a:pt x="384" y="215"/>
                  <a:pt x="385" y="217"/>
                  <a:pt x="386" y="219"/>
                </a:cubicBezTo>
                <a:cubicBezTo>
                  <a:pt x="385" y="220"/>
                  <a:pt x="384" y="220"/>
                  <a:pt x="383" y="220"/>
                </a:cubicBezTo>
                <a:cubicBezTo>
                  <a:pt x="383" y="220"/>
                  <a:pt x="382" y="221"/>
                  <a:pt x="382" y="221"/>
                </a:cubicBezTo>
                <a:cubicBezTo>
                  <a:pt x="383" y="222"/>
                  <a:pt x="384" y="220"/>
                  <a:pt x="385" y="221"/>
                </a:cubicBezTo>
                <a:cubicBezTo>
                  <a:pt x="386" y="225"/>
                  <a:pt x="384" y="228"/>
                  <a:pt x="387" y="232"/>
                </a:cubicBezTo>
                <a:cubicBezTo>
                  <a:pt x="387" y="230"/>
                  <a:pt x="386" y="228"/>
                  <a:pt x="387" y="226"/>
                </a:cubicBezTo>
                <a:cubicBezTo>
                  <a:pt x="389" y="224"/>
                  <a:pt x="387" y="222"/>
                  <a:pt x="387" y="220"/>
                </a:cubicBezTo>
                <a:cubicBezTo>
                  <a:pt x="387" y="220"/>
                  <a:pt x="387" y="219"/>
                  <a:pt x="387" y="219"/>
                </a:cubicBezTo>
                <a:cubicBezTo>
                  <a:pt x="389" y="217"/>
                  <a:pt x="387" y="215"/>
                  <a:pt x="388" y="213"/>
                </a:cubicBezTo>
                <a:cubicBezTo>
                  <a:pt x="390" y="213"/>
                  <a:pt x="392" y="213"/>
                  <a:pt x="394" y="213"/>
                </a:cubicBezTo>
                <a:cubicBezTo>
                  <a:pt x="394" y="212"/>
                  <a:pt x="394" y="212"/>
                  <a:pt x="394" y="211"/>
                </a:cubicBezTo>
                <a:cubicBezTo>
                  <a:pt x="393" y="210"/>
                  <a:pt x="392" y="209"/>
                  <a:pt x="391" y="208"/>
                </a:cubicBezTo>
                <a:cubicBezTo>
                  <a:pt x="391" y="207"/>
                  <a:pt x="391" y="206"/>
                  <a:pt x="391" y="206"/>
                </a:cubicBezTo>
                <a:cubicBezTo>
                  <a:pt x="386" y="208"/>
                  <a:pt x="386" y="209"/>
                  <a:pt x="384" y="213"/>
                </a:cubicBezTo>
                <a:close/>
                <a:moveTo>
                  <a:pt x="406" y="131"/>
                </a:moveTo>
                <a:cubicBezTo>
                  <a:pt x="407" y="132"/>
                  <a:pt x="408" y="133"/>
                  <a:pt x="409" y="133"/>
                </a:cubicBezTo>
                <a:cubicBezTo>
                  <a:pt x="409" y="138"/>
                  <a:pt x="414" y="137"/>
                  <a:pt x="415" y="141"/>
                </a:cubicBezTo>
                <a:cubicBezTo>
                  <a:pt x="416" y="139"/>
                  <a:pt x="417" y="140"/>
                  <a:pt x="418" y="139"/>
                </a:cubicBezTo>
                <a:cubicBezTo>
                  <a:pt x="417" y="138"/>
                  <a:pt x="416" y="138"/>
                  <a:pt x="415" y="137"/>
                </a:cubicBezTo>
                <a:cubicBezTo>
                  <a:pt x="413" y="133"/>
                  <a:pt x="414" y="128"/>
                  <a:pt x="414" y="123"/>
                </a:cubicBezTo>
                <a:cubicBezTo>
                  <a:pt x="412" y="124"/>
                  <a:pt x="411" y="121"/>
                  <a:pt x="409" y="121"/>
                </a:cubicBezTo>
                <a:cubicBezTo>
                  <a:pt x="409" y="125"/>
                  <a:pt x="408" y="128"/>
                  <a:pt x="406" y="131"/>
                </a:cubicBezTo>
                <a:close/>
                <a:moveTo>
                  <a:pt x="705" y="610"/>
                </a:moveTo>
                <a:cubicBezTo>
                  <a:pt x="705" y="609"/>
                  <a:pt x="706" y="609"/>
                  <a:pt x="705" y="608"/>
                </a:cubicBezTo>
                <a:cubicBezTo>
                  <a:pt x="703" y="606"/>
                  <a:pt x="701" y="607"/>
                  <a:pt x="698" y="608"/>
                </a:cubicBezTo>
                <a:cubicBezTo>
                  <a:pt x="697" y="606"/>
                  <a:pt x="696" y="607"/>
                  <a:pt x="694" y="607"/>
                </a:cubicBezTo>
                <a:cubicBezTo>
                  <a:pt x="695" y="612"/>
                  <a:pt x="690" y="611"/>
                  <a:pt x="688" y="614"/>
                </a:cubicBezTo>
                <a:cubicBezTo>
                  <a:pt x="689" y="615"/>
                  <a:pt x="690" y="615"/>
                  <a:pt x="691" y="615"/>
                </a:cubicBezTo>
                <a:cubicBezTo>
                  <a:pt x="692" y="616"/>
                  <a:pt x="693" y="617"/>
                  <a:pt x="693" y="617"/>
                </a:cubicBezTo>
                <a:cubicBezTo>
                  <a:pt x="697" y="617"/>
                  <a:pt x="700" y="617"/>
                  <a:pt x="704" y="617"/>
                </a:cubicBezTo>
                <a:cubicBezTo>
                  <a:pt x="704" y="617"/>
                  <a:pt x="704" y="616"/>
                  <a:pt x="704" y="616"/>
                </a:cubicBezTo>
                <a:cubicBezTo>
                  <a:pt x="701" y="615"/>
                  <a:pt x="699" y="612"/>
                  <a:pt x="695" y="611"/>
                </a:cubicBezTo>
                <a:cubicBezTo>
                  <a:pt x="695" y="611"/>
                  <a:pt x="695" y="610"/>
                  <a:pt x="695" y="610"/>
                </a:cubicBezTo>
                <a:cubicBezTo>
                  <a:pt x="698" y="610"/>
                  <a:pt x="701" y="610"/>
                  <a:pt x="705" y="610"/>
                </a:cubicBezTo>
                <a:close/>
                <a:moveTo>
                  <a:pt x="586" y="604"/>
                </a:moveTo>
                <a:cubicBezTo>
                  <a:pt x="584" y="604"/>
                  <a:pt x="584" y="602"/>
                  <a:pt x="582" y="602"/>
                </a:cubicBezTo>
                <a:cubicBezTo>
                  <a:pt x="582" y="604"/>
                  <a:pt x="581" y="604"/>
                  <a:pt x="580" y="605"/>
                </a:cubicBezTo>
                <a:cubicBezTo>
                  <a:pt x="581" y="607"/>
                  <a:pt x="582" y="608"/>
                  <a:pt x="584" y="609"/>
                </a:cubicBezTo>
                <a:cubicBezTo>
                  <a:pt x="583" y="610"/>
                  <a:pt x="583" y="610"/>
                  <a:pt x="583" y="610"/>
                </a:cubicBezTo>
                <a:cubicBezTo>
                  <a:pt x="584" y="611"/>
                  <a:pt x="585" y="611"/>
                  <a:pt x="586" y="613"/>
                </a:cubicBezTo>
                <a:cubicBezTo>
                  <a:pt x="586" y="614"/>
                  <a:pt x="586" y="615"/>
                  <a:pt x="586" y="616"/>
                </a:cubicBezTo>
                <a:cubicBezTo>
                  <a:pt x="587" y="617"/>
                  <a:pt x="589" y="618"/>
                  <a:pt x="590" y="617"/>
                </a:cubicBezTo>
                <a:cubicBezTo>
                  <a:pt x="590" y="615"/>
                  <a:pt x="592" y="612"/>
                  <a:pt x="591" y="609"/>
                </a:cubicBezTo>
                <a:cubicBezTo>
                  <a:pt x="591" y="607"/>
                  <a:pt x="588" y="607"/>
                  <a:pt x="587" y="606"/>
                </a:cubicBezTo>
                <a:cubicBezTo>
                  <a:pt x="587" y="605"/>
                  <a:pt x="588" y="604"/>
                  <a:pt x="588" y="603"/>
                </a:cubicBezTo>
                <a:cubicBezTo>
                  <a:pt x="587" y="603"/>
                  <a:pt x="587" y="604"/>
                  <a:pt x="586" y="604"/>
                </a:cubicBezTo>
                <a:close/>
                <a:moveTo>
                  <a:pt x="794" y="590"/>
                </a:moveTo>
                <a:cubicBezTo>
                  <a:pt x="796" y="588"/>
                  <a:pt x="797" y="587"/>
                  <a:pt x="801" y="586"/>
                </a:cubicBezTo>
                <a:cubicBezTo>
                  <a:pt x="801" y="584"/>
                  <a:pt x="797" y="584"/>
                  <a:pt x="797" y="582"/>
                </a:cubicBezTo>
                <a:cubicBezTo>
                  <a:pt x="797" y="582"/>
                  <a:pt x="796" y="582"/>
                  <a:pt x="795" y="582"/>
                </a:cubicBezTo>
                <a:cubicBezTo>
                  <a:pt x="795" y="581"/>
                  <a:pt x="795" y="579"/>
                  <a:pt x="793" y="579"/>
                </a:cubicBezTo>
                <a:cubicBezTo>
                  <a:pt x="792" y="579"/>
                  <a:pt x="792" y="580"/>
                  <a:pt x="792" y="581"/>
                </a:cubicBezTo>
                <a:cubicBezTo>
                  <a:pt x="790" y="581"/>
                  <a:pt x="788" y="582"/>
                  <a:pt x="787" y="584"/>
                </a:cubicBezTo>
                <a:cubicBezTo>
                  <a:pt x="789" y="585"/>
                  <a:pt x="788" y="587"/>
                  <a:pt x="789" y="590"/>
                </a:cubicBezTo>
                <a:cubicBezTo>
                  <a:pt x="790" y="590"/>
                  <a:pt x="792" y="590"/>
                  <a:pt x="794" y="590"/>
                </a:cubicBezTo>
                <a:close/>
                <a:moveTo>
                  <a:pt x="237" y="638"/>
                </a:moveTo>
                <a:cubicBezTo>
                  <a:pt x="237" y="640"/>
                  <a:pt x="237" y="642"/>
                  <a:pt x="237" y="644"/>
                </a:cubicBezTo>
                <a:cubicBezTo>
                  <a:pt x="238" y="646"/>
                  <a:pt x="241" y="645"/>
                  <a:pt x="242" y="646"/>
                </a:cubicBezTo>
                <a:cubicBezTo>
                  <a:pt x="242" y="646"/>
                  <a:pt x="242" y="647"/>
                  <a:pt x="243" y="647"/>
                </a:cubicBezTo>
                <a:cubicBezTo>
                  <a:pt x="244" y="647"/>
                  <a:pt x="246" y="648"/>
                  <a:pt x="248" y="646"/>
                </a:cubicBezTo>
                <a:cubicBezTo>
                  <a:pt x="248" y="644"/>
                  <a:pt x="248" y="641"/>
                  <a:pt x="248" y="639"/>
                </a:cubicBezTo>
                <a:cubicBezTo>
                  <a:pt x="244" y="639"/>
                  <a:pt x="241" y="639"/>
                  <a:pt x="237" y="638"/>
                </a:cubicBezTo>
                <a:close/>
                <a:moveTo>
                  <a:pt x="437" y="845"/>
                </a:moveTo>
                <a:cubicBezTo>
                  <a:pt x="435" y="846"/>
                  <a:pt x="433" y="845"/>
                  <a:pt x="431" y="846"/>
                </a:cubicBezTo>
                <a:cubicBezTo>
                  <a:pt x="431" y="848"/>
                  <a:pt x="430" y="848"/>
                  <a:pt x="429" y="848"/>
                </a:cubicBezTo>
                <a:cubicBezTo>
                  <a:pt x="431" y="850"/>
                  <a:pt x="430" y="851"/>
                  <a:pt x="429" y="852"/>
                </a:cubicBezTo>
                <a:cubicBezTo>
                  <a:pt x="430" y="854"/>
                  <a:pt x="431" y="854"/>
                  <a:pt x="433" y="853"/>
                </a:cubicBezTo>
                <a:cubicBezTo>
                  <a:pt x="434" y="853"/>
                  <a:pt x="434" y="851"/>
                  <a:pt x="434" y="851"/>
                </a:cubicBezTo>
                <a:cubicBezTo>
                  <a:pt x="435" y="851"/>
                  <a:pt x="436" y="851"/>
                  <a:pt x="436" y="851"/>
                </a:cubicBezTo>
                <a:cubicBezTo>
                  <a:pt x="437" y="850"/>
                  <a:pt x="437" y="848"/>
                  <a:pt x="439" y="848"/>
                </a:cubicBezTo>
                <a:cubicBezTo>
                  <a:pt x="439" y="848"/>
                  <a:pt x="440" y="847"/>
                  <a:pt x="440" y="847"/>
                </a:cubicBezTo>
                <a:cubicBezTo>
                  <a:pt x="442" y="844"/>
                  <a:pt x="445" y="842"/>
                  <a:pt x="445" y="839"/>
                </a:cubicBezTo>
                <a:cubicBezTo>
                  <a:pt x="444" y="838"/>
                  <a:pt x="442" y="840"/>
                  <a:pt x="441" y="838"/>
                </a:cubicBezTo>
                <a:cubicBezTo>
                  <a:pt x="440" y="840"/>
                  <a:pt x="441" y="841"/>
                  <a:pt x="441" y="842"/>
                </a:cubicBezTo>
                <a:cubicBezTo>
                  <a:pt x="438" y="841"/>
                  <a:pt x="438" y="844"/>
                  <a:pt x="437" y="845"/>
                </a:cubicBezTo>
                <a:close/>
                <a:moveTo>
                  <a:pt x="715" y="571"/>
                </a:moveTo>
                <a:cubicBezTo>
                  <a:pt x="714" y="572"/>
                  <a:pt x="713" y="571"/>
                  <a:pt x="713" y="572"/>
                </a:cubicBezTo>
                <a:cubicBezTo>
                  <a:pt x="713" y="573"/>
                  <a:pt x="713" y="573"/>
                  <a:pt x="713" y="574"/>
                </a:cubicBezTo>
                <a:cubicBezTo>
                  <a:pt x="715" y="574"/>
                  <a:pt x="717" y="574"/>
                  <a:pt x="720" y="574"/>
                </a:cubicBezTo>
                <a:cubicBezTo>
                  <a:pt x="720" y="574"/>
                  <a:pt x="721" y="573"/>
                  <a:pt x="721" y="572"/>
                </a:cubicBezTo>
                <a:cubicBezTo>
                  <a:pt x="721" y="571"/>
                  <a:pt x="720" y="570"/>
                  <a:pt x="720" y="569"/>
                </a:cubicBezTo>
                <a:cubicBezTo>
                  <a:pt x="721" y="567"/>
                  <a:pt x="723" y="568"/>
                  <a:pt x="725" y="567"/>
                </a:cubicBezTo>
                <a:cubicBezTo>
                  <a:pt x="720" y="566"/>
                  <a:pt x="716" y="563"/>
                  <a:pt x="712" y="566"/>
                </a:cubicBezTo>
                <a:cubicBezTo>
                  <a:pt x="712" y="567"/>
                  <a:pt x="712" y="568"/>
                  <a:pt x="712" y="569"/>
                </a:cubicBezTo>
                <a:cubicBezTo>
                  <a:pt x="713" y="570"/>
                  <a:pt x="715" y="568"/>
                  <a:pt x="715" y="571"/>
                </a:cubicBezTo>
                <a:close/>
                <a:moveTo>
                  <a:pt x="730" y="764"/>
                </a:moveTo>
                <a:cubicBezTo>
                  <a:pt x="729" y="765"/>
                  <a:pt x="727" y="765"/>
                  <a:pt x="726" y="766"/>
                </a:cubicBezTo>
                <a:cubicBezTo>
                  <a:pt x="726" y="767"/>
                  <a:pt x="726" y="768"/>
                  <a:pt x="726" y="770"/>
                </a:cubicBezTo>
                <a:cubicBezTo>
                  <a:pt x="728" y="771"/>
                  <a:pt x="730" y="772"/>
                  <a:pt x="732" y="774"/>
                </a:cubicBezTo>
                <a:cubicBezTo>
                  <a:pt x="734" y="774"/>
                  <a:pt x="736" y="774"/>
                  <a:pt x="737" y="774"/>
                </a:cubicBezTo>
                <a:cubicBezTo>
                  <a:pt x="737" y="772"/>
                  <a:pt x="737" y="771"/>
                  <a:pt x="737" y="769"/>
                </a:cubicBezTo>
                <a:cubicBezTo>
                  <a:pt x="734" y="769"/>
                  <a:pt x="733" y="765"/>
                  <a:pt x="730" y="764"/>
                </a:cubicBezTo>
                <a:close/>
                <a:moveTo>
                  <a:pt x="782" y="512"/>
                </a:moveTo>
                <a:cubicBezTo>
                  <a:pt x="782" y="513"/>
                  <a:pt x="782" y="514"/>
                  <a:pt x="782" y="515"/>
                </a:cubicBezTo>
                <a:cubicBezTo>
                  <a:pt x="783" y="515"/>
                  <a:pt x="784" y="516"/>
                  <a:pt x="785" y="517"/>
                </a:cubicBezTo>
                <a:cubicBezTo>
                  <a:pt x="786" y="518"/>
                  <a:pt x="785" y="519"/>
                  <a:pt x="786" y="520"/>
                </a:cubicBezTo>
                <a:cubicBezTo>
                  <a:pt x="786" y="521"/>
                  <a:pt x="787" y="521"/>
                  <a:pt x="788" y="521"/>
                </a:cubicBezTo>
                <a:cubicBezTo>
                  <a:pt x="788" y="522"/>
                  <a:pt x="790" y="523"/>
                  <a:pt x="790" y="524"/>
                </a:cubicBezTo>
                <a:cubicBezTo>
                  <a:pt x="791" y="524"/>
                  <a:pt x="792" y="522"/>
                  <a:pt x="792" y="521"/>
                </a:cubicBezTo>
                <a:cubicBezTo>
                  <a:pt x="792" y="519"/>
                  <a:pt x="794" y="520"/>
                  <a:pt x="794" y="518"/>
                </a:cubicBezTo>
                <a:cubicBezTo>
                  <a:pt x="794" y="517"/>
                  <a:pt x="797" y="517"/>
                  <a:pt x="797" y="516"/>
                </a:cubicBezTo>
                <a:cubicBezTo>
                  <a:pt x="797" y="515"/>
                  <a:pt x="797" y="515"/>
                  <a:pt x="797" y="515"/>
                </a:cubicBezTo>
                <a:cubicBezTo>
                  <a:pt x="795" y="514"/>
                  <a:pt x="795" y="516"/>
                  <a:pt x="794" y="517"/>
                </a:cubicBezTo>
                <a:cubicBezTo>
                  <a:pt x="793" y="516"/>
                  <a:pt x="793" y="516"/>
                  <a:pt x="792" y="516"/>
                </a:cubicBezTo>
                <a:cubicBezTo>
                  <a:pt x="792" y="516"/>
                  <a:pt x="792" y="517"/>
                  <a:pt x="792" y="517"/>
                </a:cubicBezTo>
                <a:cubicBezTo>
                  <a:pt x="790" y="517"/>
                  <a:pt x="789" y="517"/>
                  <a:pt x="787" y="517"/>
                </a:cubicBezTo>
                <a:cubicBezTo>
                  <a:pt x="788" y="515"/>
                  <a:pt x="788" y="515"/>
                  <a:pt x="790" y="515"/>
                </a:cubicBezTo>
                <a:cubicBezTo>
                  <a:pt x="790" y="515"/>
                  <a:pt x="791" y="515"/>
                  <a:pt x="791" y="514"/>
                </a:cubicBezTo>
                <a:cubicBezTo>
                  <a:pt x="790" y="514"/>
                  <a:pt x="790" y="513"/>
                  <a:pt x="789" y="512"/>
                </a:cubicBezTo>
                <a:cubicBezTo>
                  <a:pt x="786" y="512"/>
                  <a:pt x="784" y="512"/>
                  <a:pt x="782" y="512"/>
                </a:cubicBezTo>
                <a:close/>
                <a:moveTo>
                  <a:pt x="239" y="681"/>
                </a:moveTo>
                <a:cubicBezTo>
                  <a:pt x="241" y="680"/>
                  <a:pt x="242" y="680"/>
                  <a:pt x="244" y="680"/>
                </a:cubicBezTo>
                <a:cubicBezTo>
                  <a:pt x="244" y="681"/>
                  <a:pt x="244" y="682"/>
                  <a:pt x="244" y="684"/>
                </a:cubicBezTo>
                <a:cubicBezTo>
                  <a:pt x="245" y="684"/>
                  <a:pt x="247" y="684"/>
                  <a:pt x="248" y="683"/>
                </a:cubicBezTo>
                <a:cubicBezTo>
                  <a:pt x="247" y="682"/>
                  <a:pt x="248" y="681"/>
                  <a:pt x="249" y="680"/>
                </a:cubicBezTo>
                <a:cubicBezTo>
                  <a:pt x="250" y="679"/>
                  <a:pt x="250" y="678"/>
                  <a:pt x="249" y="677"/>
                </a:cubicBezTo>
                <a:cubicBezTo>
                  <a:pt x="248" y="677"/>
                  <a:pt x="247" y="677"/>
                  <a:pt x="246" y="677"/>
                </a:cubicBezTo>
                <a:cubicBezTo>
                  <a:pt x="246" y="677"/>
                  <a:pt x="246" y="676"/>
                  <a:pt x="246" y="676"/>
                </a:cubicBezTo>
                <a:cubicBezTo>
                  <a:pt x="244" y="674"/>
                  <a:pt x="242" y="674"/>
                  <a:pt x="239" y="674"/>
                </a:cubicBezTo>
                <a:cubicBezTo>
                  <a:pt x="239" y="675"/>
                  <a:pt x="238" y="676"/>
                  <a:pt x="237" y="676"/>
                </a:cubicBezTo>
                <a:cubicBezTo>
                  <a:pt x="237" y="678"/>
                  <a:pt x="237" y="680"/>
                  <a:pt x="239" y="681"/>
                </a:cubicBezTo>
                <a:close/>
                <a:moveTo>
                  <a:pt x="273" y="427"/>
                </a:moveTo>
                <a:cubicBezTo>
                  <a:pt x="273" y="426"/>
                  <a:pt x="274" y="426"/>
                  <a:pt x="274" y="426"/>
                </a:cubicBezTo>
                <a:cubicBezTo>
                  <a:pt x="274" y="425"/>
                  <a:pt x="273" y="424"/>
                  <a:pt x="272" y="424"/>
                </a:cubicBezTo>
                <a:cubicBezTo>
                  <a:pt x="270" y="424"/>
                  <a:pt x="268" y="424"/>
                  <a:pt x="265" y="424"/>
                </a:cubicBezTo>
                <a:cubicBezTo>
                  <a:pt x="264" y="423"/>
                  <a:pt x="264" y="422"/>
                  <a:pt x="263" y="421"/>
                </a:cubicBezTo>
                <a:cubicBezTo>
                  <a:pt x="262" y="421"/>
                  <a:pt x="261" y="421"/>
                  <a:pt x="261" y="421"/>
                </a:cubicBezTo>
                <a:cubicBezTo>
                  <a:pt x="260" y="420"/>
                  <a:pt x="260" y="419"/>
                  <a:pt x="259" y="418"/>
                </a:cubicBezTo>
                <a:cubicBezTo>
                  <a:pt x="258" y="420"/>
                  <a:pt x="258" y="422"/>
                  <a:pt x="257" y="423"/>
                </a:cubicBezTo>
                <a:cubicBezTo>
                  <a:pt x="258" y="424"/>
                  <a:pt x="259" y="425"/>
                  <a:pt x="260" y="425"/>
                </a:cubicBezTo>
                <a:cubicBezTo>
                  <a:pt x="262" y="424"/>
                  <a:pt x="263" y="424"/>
                  <a:pt x="264" y="426"/>
                </a:cubicBezTo>
                <a:cubicBezTo>
                  <a:pt x="264" y="426"/>
                  <a:pt x="263" y="427"/>
                  <a:pt x="263" y="427"/>
                </a:cubicBezTo>
                <a:cubicBezTo>
                  <a:pt x="266" y="427"/>
                  <a:pt x="267" y="431"/>
                  <a:pt x="270" y="429"/>
                </a:cubicBezTo>
                <a:cubicBezTo>
                  <a:pt x="270" y="427"/>
                  <a:pt x="272" y="428"/>
                  <a:pt x="273" y="427"/>
                </a:cubicBezTo>
                <a:close/>
                <a:moveTo>
                  <a:pt x="632" y="612"/>
                </a:moveTo>
                <a:cubicBezTo>
                  <a:pt x="632" y="612"/>
                  <a:pt x="632" y="612"/>
                  <a:pt x="633" y="612"/>
                </a:cubicBezTo>
                <a:cubicBezTo>
                  <a:pt x="632" y="615"/>
                  <a:pt x="635" y="616"/>
                  <a:pt x="636" y="619"/>
                </a:cubicBezTo>
                <a:cubicBezTo>
                  <a:pt x="636" y="617"/>
                  <a:pt x="638" y="617"/>
                  <a:pt x="638" y="615"/>
                </a:cubicBezTo>
                <a:cubicBezTo>
                  <a:pt x="637" y="614"/>
                  <a:pt x="636" y="613"/>
                  <a:pt x="635" y="612"/>
                </a:cubicBezTo>
                <a:cubicBezTo>
                  <a:pt x="635" y="610"/>
                  <a:pt x="635" y="608"/>
                  <a:pt x="634" y="606"/>
                </a:cubicBezTo>
                <a:cubicBezTo>
                  <a:pt x="634" y="606"/>
                  <a:pt x="634" y="606"/>
                  <a:pt x="634" y="606"/>
                </a:cubicBezTo>
                <a:cubicBezTo>
                  <a:pt x="634" y="606"/>
                  <a:pt x="634" y="607"/>
                  <a:pt x="633" y="607"/>
                </a:cubicBezTo>
                <a:cubicBezTo>
                  <a:pt x="632" y="605"/>
                  <a:pt x="630" y="605"/>
                  <a:pt x="629" y="603"/>
                </a:cubicBezTo>
                <a:cubicBezTo>
                  <a:pt x="628" y="605"/>
                  <a:pt x="629" y="607"/>
                  <a:pt x="628" y="608"/>
                </a:cubicBezTo>
                <a:cubicBezTo>
                  <a:pt x="627" y="608"/>
                  <a:pt x="626" y="608"/>
                  <a:pt x="624" y="608"/>
                </a:cubicBezTo>
                <a:cubicBezTo>
                  <a:pt x="625" y="609"/>
                  <a:pt x="623" y="610"/>
                  <a:pt x="623" y="611"/>
                </a:cubicBezTo>
                <a:cubicBezTo>
                  <a:pt x="625" y="612"/>
                  <a:pt x="623" y="614"/>
                  <a:pt x="626" y="614"/>
                </a:cubicBezTo>
                <a:cubicBezTo>
                  <a:pt x="628" y="614"/>
                  <a:pt x="626" y="611"/>
                  <a:pt x="627" y="610"/>
                </a:cubicBezTo>
                <a:cubicBezTo>
                  <a:pt x="628" y="610"/>
                  <a:pt x="629" y="610"/>
                  <a:pt x="630" y="610"/>
                </a:cubicBezTo>
                <a:cubicBezTo>
                  <a:pt x="630" y="611"/>
                  <a:pt x="630" y="611"/>
                  <a:pt x="630" y="612"/>
                </a:cubicBezTo>
                <a:cubicBezTo>
                  <a:pt x="631" y="612"/>
                  <a:pt x="632" y="612"/>
                  <a:pt x="632" y="612"/>
                </a:cubicBezTo>
                <a:close/>
                <a:moveTo>
                  <a:pt x="721" y="505"/>
                </a:moveTo>
                <a:cubicBezTo>
                  <a:pt x="720" y="506"/>
                  <a:pt x="719" y="507"/>
                  <a:pt x="718" y="507"/>
                </a:cubicBezTo>
                <a:cubicBezTo>
                  <a:pt x="718" y="509"/>
                  <a:pt x="719" y="510"/>
                  <a:pt x="719" y="511"/>
                </a:cubicBezTo>
                <a:cubicBezTo>
                  <a:pt x="724" y="512"/>
                  <a:pt x="729" y="510"/>
                  <a:pt x="734" y="510"/>
                </a:cubicBezTo>
                <a:cubicBezTo>
                  <a:pt x="734" y="509"/>
                  <a:pt x="734" y="509"/>
                  <a:pt x="734" y="508"/>
                </a:cubicBezTo>
                <a:cubicBezTo>
                  <a:pt x="731" y="508"/>
                  <a:pt x="729" y="505"/>
                  <a:pt x="727" y="504"/>
                </a:cubicBezTo>
                <a:cubicBezTo>
                  <a:pt x="725" y="506"/>
                  <a:pt x="723" y="505"/>
                  <a:pt x="721" y="505"/>
                </a:cubicBezTo>
                <a:close/>
                <a:moveTo>
                  <a:pt x="420" y="104"/>
                </a:moveTo>
                <a:cubicBezTo>
                  <a:pt x="420" y="102"/>
                  <a:pt x="419" y="101"/>
                  <a:pt x="418" y="100"/>
                </a:cubicBezTo>
                <a:cubicBezTo>
                  <a:pt x="418" y="98"/>
                  <a:pt x="416" y="97"/>
                  <a:pt x="415" y="96"/>
                </a:cubicBezTo>
                <a:cubicBezTo>
                  <a:pt x="415" y="96"/>
                  <a:pt x="414" y="96"/>
                  <a:pt x="413" y="96"/>
                </a:cubicBezTo>
                <a:cubicBezTo>
                  <a:pt x="413" y="97"/>
                  <a:pt x="413" y="98"/>
                  <a:pt x="412" y="99"/>
                </a:cubicBezTo>
                <a:cubicBezTo>
                  <a:pt x="412" y="100"/>
                  <a:pt x="412" y="102"/>
                  <a:pt x="412" y="103"/>
                </a:cubicBezTo>
                <a:cubicBezTo>
                  <a:pt x="414" y="106"/>
                  <a:pt x="415" y="108"/>
                  <a:pt x="417" y="110"/>
                </a:cubicBezTo>
                <a:cubicBezTo>
                  <a:pt x="419" y="108"/>
                  <a:pt x="420" y="106"/>
                  <a:pt x="420" y="104"/>
                </a:cubicBezTo>
                <a:close/>
                <a:moveTo>
                  <a:pt x="666" y="598"/>
                </a:moveTo>
                <a:cubicBezTo>
                  <a:pt x="663" y="598"/>
                  <a:pt x="660" y="597"/>
                  <a:pt x="658" y="595"/>
                </a:cubicBezTo>
                <a:cubicBezTo>
                  <a:pt x="656" y="593"/>
                  <a:pt x="655" y="593"/>
                  <a:pt x="653" y="594"/>
                </a:cubicBezTo>
                <a:cubicBezTo>
                  <a:pt x="653" y="595"/>
                  <a:pt x="654" y="594"/>
                  <a:pt x="654" y="595"/>
                </a:cubicBezTo>
                <a:cubicBezTo>
                  <a:pt x="655" y="596"/>
                  <a:pt x="655" y="597"/>
                  <a:pt x="656" y="597"/>
                </a:cubicBezTo>
                <a:cubicBezTo>
                  <a:pt x="656" y="598"/>
                  <a:pt x="655" y="598"/>
                  <a:pt x="655" y="599"/>
                </a:cubicBezTo>
                <a:cubicBezTo>
                  <a:pt x="657" y="601"/>
                  <a:pt x="660" y="601"/>
                  <a:pt x="661" y="603"/>
                </a:cubicBezTo>
                <a:cubicBezTo>
                  <a:pt x="662" y="603"/>
                  <a:pt x="664" y="603"/>
                  <a:pt x="665" y="603"/>
                </a:cubicBezTo>
                <a:cubicBezTo>
                  <a:pt x="666" y="602"/>
                  <a:pt x="667" y="601"/>
                  <a:pt x="668" y="601"/>
                </a:cubicBezTo>
                <a:cubicBezTo>
                  <a:pt x="668" y="599"/>
                  <a:pt x="667" y="599"/>
                  <a:pt x="666" y="598"/>
                </a:cubicBezTo>
                <a:close/>
                <a:moveTo>
                  <a:pt x="531" y="294"/>
                </a:moveTo>
                <a:cubicBezTo>
                  <a:pt x="533" y="294"/>
                  <a:pt x="534" y="296"/>
                  <a:pt x="536" y="297"/>
                </a:cubicBezTo>
                <a:cubicBezTo>
                  <a:pt x="536" y="299"/>
                  <a:pt x="533" y="301"/>
                  <a:pt x="536" y="303"/>
                </a:cubicBezTo>
                <a:cubicBezTo>
                  <a:pt x="538" y="301"/>
                  <a:pt x="538" y="299"/>
                  <a:pt x="538" y="297"/>
                </a:cubicBezTo>
                <a:cubicBezTo>
                  <a:pt x="539" y="297"/>
                  <a:pt x="539" y="297"/>
                  <a:pt x="540" y="296"/>
                </a:cubicBezTo>
                <a:cubicBezTo>
                  <a:pt x="539" y="295"/>
                  <a:pt x="538" y="295"/>
                  <a:pt x="537" y="294"/>
                </a:cubicBezTo>
                <a:cubicBezTo>
                  <a:pt x="537" y="293"/>
                  <a:pt x="536" y="291"/>
                  <a:pt x="537" y="291"/>
                </a:cubicBezTo>
                <a:cubicBezTo>
                  <a:pt x="539" y="289"/>
                  <a:pt x="537" y="287"/>
                  <a:pt x="536" y="285"/>
                </a:cubicBezTo>
                <a:cubicBezTo>
                  <a:pt x="532" y="289"/>
                  <a:pt x="531" y="290"/>
                  <a:pt x="531" y="294"/>
                </a:cubicBezTo>
                <a:close/>
                <a:moveTo>
                  <a:pt x="166" y="171"/>
                </a:moveTo>
                <a:cubicBezTo>
                  <a:pt x="165" y="171"/>
                  <a:pt x="164" y="171"/>
                  <a:pt x="163" y="172"/>
                </a:cubicBezTo>
                <a:cubicBezTo>
                  <a:pt x="163" y="173"/>
                  <a:pt x="163" y="174"/>
                  <a:pt x="163" y="175"/>
                </a:cubicBezTo>
                <a:cubicBezTo>
                  <a:pt x="163" y="175"/>
                  <a:pt x="162" y="176"/>
                  <a:pt x="161" y="176"/>
                </a:cubicBezTo>
                <a:cubicBezTo>
                  <a:pt x="162" y="179"/>
                  <a:pt x="160" y="181"/>
                  <a:pt x="160" y="183"/>
                </a:cubicBezTo>
                <a:cubicBezTo>
                  <a:pt x="160" y="184"/>
                  <a:pt x="159" y="184"/>
                  <a:pt x="158" y="184"/>
                </a:cubicBezTo>
                <a:cubicBezTo>
                  <a:pt x="159" y="186"/>
                  <a:pt x="157" y="188"/>
                  <a:pt x="157" y="190"/>
                </a:cubicBezTo>
                <a:cubicBezTo>
                  <a:pt x="157" y="190"/>
                  <a:pt x="156" y="190"/>
                  <a:pt x="155" y="190"/>
                </a:cubicBezTo>
                <a:cubicBezTo>
                  <a:pt x="157" y="191"/>
                  <a:pt x="156" y="193"/>
                  <a:pt x="157" y="194"/>
                </a:cubicBezTo>
                <a:cubicBezTo>
                  <a:pt x="157" y="194"/>
                  <a:pt x="157" y="194"/>
                  <a:pt x="157" y="194"/>
                </a:cubicBezTo>
                <a:cubicBezTo>
                  <a:pt x="157" y="193"/>
                  <a:pt x="158" y="193"/>
                  <a:pt x="158" y="192"/>
                </a:cubicBezTo>
                <a:cubicBezTo>
                  <a:pt x="158" y="192"/>
                  <a:pt x="159" y="192"/>
                  <a:pt x="159" y="192"/>
                </a:cubicBezTo>
                <a:cubicBezTo>
                  <a:pt x="159" y="190"/>
                  <a:pt x="161" y="188"/>
                  <a:pt x="161" y="187"/>
                </a:cubicBezTo>
                <a:cubicBezTo>
                  <a:pt x="161" y="186"/>
                  <a:pt x="162" y="186"/>
                  <a:pt x="162" y="186"/>
                </a:cubicBezTo>
                <a:cubicBezTo>
                  <a:pt x="162" y="186"/>
                  <a:pt x="162" y="185"/>
                  <a:pt x="162" y="185"/>
                </a:cubicBezTo>
                <a:cubicBezTo>
                  <a:pt x="163" y="183"/>
                  <a:pt x="164" y="180"/>
                  <a:pt x="165" y="177"/>
                </a:cubicBezTo>
                <a:cubicBezTo>
                  <a:pt x="165" y="177"/>
                  <a:pt x="165" y="177"/>
                  <a:pt x="166" y="177"/>
                </a:cubicBezTo>
                <a:cubicBezTo>
                  <a:pt x="166" y="175"/>
                  <a:pt x="166" y="173"/>
                  <a:pt x="166" y="171"/>
                </a:cubicBezTo>
                <a:close/>
                <a:moveTo>
                  <a:pt x="409" y="689"/>
                </a:moveTo>
                <a:cubicBezTo>
                  <a:pt x="411" y="689"/>
                  <a:pt x="411" y="688"/>
                  <a:pt x="413" y="687"/>
                </a:cubicBezTo>
                <a:cubicBezTo>
                  <a:pt x="413" y="687"/>
                  <a:pt x="412" y="687"/>
                  <a:pt x="412" y="686"/>
                </a:cubicBezTo>
                <a:cubicBezTo>
                  <a:pt x="413" y="686"/>
                  <a:pt x="413" y="685"/>
                  <a:pt x="414" y="685"/>
                </a:cubicBezTo>
                <a:cubicBezTo>
                  <a:pt x="414" y="682"/>
                  <a:pt x="413" y="681"/>
                  <a:pt x="413" y="679"/>
                </a:cubicBezTo>
                <a:cubicBezTo>
                  <a:pt x="410" y="679"/>
                  <a:pt x="408" y="679"/>
                  <a:pt x="405" y="679"/>
                </a:cubicBezTo>
                <a:cubicBezTo>
                  <a:pt x="405" y="681"/>
                  <a:pt x="405" y="682"/>
                  <a:pt x="405" y="684"/>
                </a:cubicBezTo>
                <a:cubicBezTo>
                  <a:pt x="406" y="684"/>
                  <a:pt x="406" y="684"/>
                  <a:pt x="407" y="684"/>
                </a:cubicBezTo>
                <a:cubicBezTo>
                  <a:pt x="407" y="686"/>
                  <a:pt x="406" y="688"/>
                  <a:pt x="409" y="689"/>
                </a:cubicBezTo>
                <a:close/>
                <a:moveTo>
                  <a:pt x="358" y="130"/>
                </a:moveTo>
                <a:cubicBezTo>
                  <a:pt x="361" y="130"/>
                  <a:pt x="361" y="133"/>
                  <a:pt x="362" y="134"/>
                </a:cubicBezTo>
                <a:cubicBezTo>
                  <a:pt x="363" y="135"/>
                  <a:pt x="365" y="136"/>
                  <a:pt x="367" y="136"/>
                </a:cubicBezTo>
                <a:cubicBezTo>
                  <a:pt x="367" y="136"/>
                  <a:pt x="369" y="137"/>
                  <a:pt x="370" y="136"/>
                </a:cubicBezTo>
                <a:cubicBezTo>
                  <a:pt x="370" y="136"/>
                  <a:pt x="371" y="135"/>
                  <a:pt x="370" y="134"/>
                </a:cubicBezTo>
                <a:cubicBezTo>
                  <a:pt x="369" y="134"/>
                  <a:pt x="368" y="134"/>
                  <a:pt x="367" y="134"/>
                </a:cubicBezTo>
                <a:cubicBezTo>
                  <a:pt x="367" y="132"/>
                  <a:pt x="366" y="131"/>
                  <a:pt x="365" y="130"/>
                </a:cubicBezTo>
                <a:cubicBezTo>
                  <a:pt x="365" y="129"/>
                  <a:pt x="365" y="128"/>
                  <a:pt x="365" y="127"/>
                </a:cubicBezTo>
                <a:cubicBezTo>
                  <a:pt x="365" y="126"/>
                  <a:pt x="366" y="126"/>
                  <a:pt x="365" y="125"/>
                </a:cubicBezTo>
                <a:cubicBezTo>
                  <a:pt x="365" y="125"/>
                  <a:pt x="365" y="124"/>
                  <a:pt x="364" y="124"/>
                </a:cubicBezTo>
                <a:cubicBezTo>
                  <a:pt x="363" y="126"/>
                  <a:pt x="361" y="126"/>
                  <a:pt x="359" y="127"/>
                </a:cubicBezTo>
                <a:cubicBezTo>
                  <a:pt x="359" y="128"/>
                  <a:pt x="360" y="128"/>
                  <a:pt x="361" y="129"/>
                </a:cubicBezTo>
                <a:cubicBezTo>
                  <a:pt x="360" y="130"/>
                  <a:pt x="359" y="130"/>
                  <a:pt x="358" y="130"/>
                </a:cubicBezTo>
                <a:close/>
                <a:moveTo>
                  <a:pt x="482" y="247"/>
                </a:moveTo>
                <a:cubicBezTo>
                  <a:pt x="483" y="248"/>
                  <a:pt x="483" y="249"/>
                  <a:pt x="484" y="249"/>
                </a:cubicBezTo>
                <a:cubicBezTo>
                  <a:pt x="484" y="251"/>
                  <a:pt x="484" y="252"/>
                  <a:pt x="484" y="253"/>
                </a:cubicBezTo>
                <a:cubicBezTo>
                  <a:pt x="484" y="254"/>
                  <a:pt x="485" y="254"/>
                  <a:pt x="485" y="255"/>
                </a:cubicBezTo>
                <a:cubicBezTo>
                  <a:pt x="486" y="255"/>
                  <a:pt x="488" y="255"/>
                  <a:pt x="489" y="255"/>
                </a:cubicBezTo>
                <a:cubicBezTo>
                  <a:pt x="490" y="254"/>
                  <a:pt x="491" y="253"/>
                  <a:pt x="492" y="252"/>
                </a:cubicBezTo>
                <a:cubicBezTo>
                  <a:pt x="491" y="251"/>
                  <a:pt x="490" y="250"/>
                  <a:pt x="490" y="249"/>
                </a:cubicBezTo>
                <a:cubicBezTo>
                  <a:pt x="490" y="247"/>
                  <a:pt x="489" y="246"/>
                  <a:pt x="488" y="244"/>
                </a:cubicBezTo>
                <a:cubicBezTo>
                  <a:pt x="487" y="246"/>
                  <a:pt x="486" y="245"/>
                  <a:pt x="485" y="245"/>
                </a:cubicBezTo>
                <a:cubicBezTo>
                  <a:pt x="484" y="246"/>
                  <a:pt x="483" y="247"/>
                  <a:pt x="482" y="247"/>
                </a:cubicBezTo>
                <a:close/>
                <a:moveTo>
                  <a:pt x="768" y="236"/>
                </a:moveTo>
                <a:cubicBezTo>
                  <a:pt x="770" y="234"/>
                  <a:pt x="772" y="232"/>
                  <a:pt x="774" y="230"/>
                </a:cubicBezTo>
                <a:cubicBezTo>
                  <a:pt x="775" y="229"/>
                  <a:pt x="775" y="229"/>
                  <a:pt x="775" y="228"/>
                </a:cubicBezTo>
                <a:cubicBezTo>
                  <a:pt x="773" y="228"/>
                  <a:pt x="771" y="228"/>
                  <a:pt x="769" y="228"/>
                </a:cubicBezTo>
                <a:cubicBezTo>
                  <a:pt x="769" y="230"/>
                  <a:pt x="767" y="231"/>
                  <a:pt x="765" y="231"/>
                </a:cubicBezTo>
                <a:cubicBezTo>
                  <a:pt x="765" y="232"/>
                  <a:pt x="765" y="232"/>
                  <a:pt x="765" y="233"/>
                </a:cubicBezTo>
                <a:cubicBezTo>
                  <a:pt x="761" y="233"/>
                  <a:pt x="763" y="237"/>
                  <a:pt x="761" y="239"/>
                </a:cubicBezTo>
                <a:cubicBezTo>
                  <a:pt x="762" y="240"/>
                  <a:pt x="763" y="239"/>
                  <a:pt x="764" y="239"/>
                </a:cubicBezTo>
                <a:cubicBezTo>
                  <a:pt x="764" y="238"/>
                  <a:pt x="765" y="236"/>
                  <a:pt x="768" y="236"/>
                </a:cubicBezTo>
                <a:close/>
                <a:moveTo>
                  <a:pt x="821" y="485"/>
                </a:moveTo>
                <a:cubicBezTo>
                  <a:pt x="823" y="485"/>
                  <a:pt x="826" y="485"/>
                  <a:pt x="829" y="485"/>
                </a:cubicBezTo>
                <a:cubicBezTo>
                  <a:pt x="831" y="484"/>
                  <a:pt x="832" y="483"/>
                  <a:pt x="833" y="482"/>
                </a:cubicBezTo>
                <a:cubicBezTo>
                  <a:pt x="833" y="481"/>
                  <a:pt x="831" y="481"/>
                  <a:pt x="831" y="480"/>
                </a:cubicBezTo>
                <a:cubicBezTo>
                  <a:pt x="827" y="480"/>
                  <a:pt x="824" y="480"/>
                  <a:pt x="820" y="480"/>
                </a:cubicBezTo>
                <a:cubicBezTo>
                  <a:pt x="819" y="483"/>
                  <a:pt x="819" y="483"/>
                  <a:pt x="821" y="485"/>
                </a:cubicBezTo>
                <a:close/>
                <a:moveTo>
                  <a:pt x="230" y="537"/>
                </a:moveTo>
                <a:cubicBezTo>
                  <a:pt x="231" y="536"/>
                  <a:pt x="231" y="536"/>
                  <a:pt x="232" y="535"/>
                </a:cubicBezTo>
                <a:cubicBezTo>
                  <a:pt x="233" y="535"/>
                  <a:pt x="234" y="535"/>
                  <a:pt x="235" y="534"/>
                </a:cubicBezTo>
                <a:cubicBezTo>
                  <a:pt x="232" y="534"/>
                  <a:pt x="231" y="532"/>
                  <a:pt x="231" y="530"/>
                </a:cubicBezTo>
                <a:cubicBezTo>
                  <a:pt x="230" y="530"/>
                  <a:pt x="229" y="530"/>
                  <a:pt x="228" y="530"/>
                </a:cubicBezTo>
                <a:cubicBezTo>
                  <a:pt x="227" y="529"/>
                  <a:pt x="226" y="528"/>
                  <a:pt x="224" y="528"/>
                </a:cubicBezTo>
                <a:cubicBezTo>
                  <a:pt x="224" y="529"/>
                  <a:pt x="223" y="528"/>
                  <a:pt x="222" y="529"/>
                </a:cubicBezTo>
                <a:cubicBezTo>
                  <a:pt x="222" y="529"/>
                  <a:pt x="222" y="530"/>
                  <a:pt x="222" y="530"/>
                </a:cubicBezTo>
                <a:cubicBezTo>
                  <a:pt x="222" y="533"/>
                  <a:pt x="226" y="533"/>
                  <a:pt x="227" y="535"/>
                </a:cubicBezTo>
                <a:cubicBezTo>
                  <a:pt x="226" y="536"/>
                  <a:pt x="226" y="536"/>
                  <a:pt x="225" y="537"/>
                </a:cubicBezTo>
                <a:cubicBezTo>
                  <a:pt x="227" y="537"/>
                  <a:pt x="229" y="537"/>
                  <a:pt x="230" y="537"/>
                </a:cubicBezTo>
                <a:close/>
                <a:moveTo>
                  <a:pt x="531" y="275"/>
                </a:moveTo>
                <a:cubicBezTo>
                  <a:pt x="530" y="278"/>
                  <a:pt x="532" y="281"/>
                  <a:pt x="532" y="283"/>
                </a:cubicBezTo>
                <a:cubicBezTo>
                  <a:pt x="534" y="283"/>
                  <a:pt x="535" y="283"/>
                  <a:pt x="537" y="283"/>
                </a:cubicBezTo>
                <a:cubicBezTo>
                  <a:pt x="537" y="282"/>
                  <a:pt x="537" y="281"/>
                  <a:pt x="537" y="281"/>
                </a:cubicBezTo>
                <a:cubicBezTo>
                  <a:pt x="536" y="279"/>
                  <a:pt x="535" y="279"/>
                  <a:pt x="535" y="277"/>
                </a:cubicBezTo>
                <a:cubicBezTo>
                  <a:pt x="536" y="275"/>
                  <a:pt x="540" y="276"/>
                  <a:pt x="541" y="272"/>
                </a:cubicBezTo>
                <a:cubicBezTo>
                  <a:pt x="539" y="272"/>
                  <a:pt x="538" y="272"/>
                  <a:pt x="536" y="272"/>
                </a:cubicBezTo>
                <a:cubicBezTo>
                  <a:pt x="536" y="272"/>
                  <a:pt x="536" y="273"/>
                  <a:pt x="536" y="273"/>
                </a:cubicBezTo>
                <a:cubicBezTo>
                  <a:pt x="534" y="274"/>
                  <a:pt x="532" y="274"/>
                  <a:pt x="531" y="275"/>
                </a:cubicBezTo>
                <a:close/>
                <a:moveTo>
                  <a:pt x="413" y="153"/>
                </a:moveTo>
                <a:cubicBezTo>
                  <a:pt x="413" y="153"/>
                  <a:pt x="412" y="154"/>
                  <a:pt x="412" y="154"/>
                </a:cubicBezTo>
                <a:cubicBezTo>
                  <a:pt x="412" y="155"/>
                  <a:pt x="412" y="156"/>
                  <a:pt x="412" y="157"/>
                </a:cubicBezTo>
                <a:cubicBezTo>
                  <a:pt x="413" y="157"/>
                  <a:pt x="413" y="157"/>
                  <a:pt x="414" y="157"/>
                </a:cubicBezTo>
                <a:cubicBezTo>
                  <a:pt x="414" y="158"/>
                  <a:pt x="414" y="159"/>
                  <a:pt x="414" y="161"/>
                </a:cubicBezTo>
                <a:cubicBezTo>
                  <a:pt x="413" y="161"/>
                  <a:pt x="412" y="161"/>
                  <a:pt x="412" y="162"/>
                </a:cubicBezTo>
                <a:cubicBezTo>
                  <a:pt x="412" y="163"/>
                  <a:pt x="412" y="165"/>
                  <a:pt x="412" y="166"/>
                </a:cubicBezTo>
                <a:cubicBezTo>
                  <a:pt x="413" y="166"/>
                  <a:pt x="413" y="167"/>
                  <a:pt x="413" y="167"/>
                </a:cubicBezTo>
                <a:cubicBezTo>
                  <a:pt x="414" y="166"/>
                  <a:pt x="415" y="164"/>
                  <a:pt x="416" y="163"/>
                </a:cubicBezTo>
                <a:cubicBezTo>
                  <a:pt x="416" y="163"/>
                  <a:pt x="415" y="164"/>
                  <a:pt x="415" y="162"/>
                </a:cubicBezTo>
                <a:cubicBezTo>
                  <a:pt x="415" y="161"/>
                  <a:pt x="417" y="160"/>
                  <a:pt x="418" y="159"/>
                </a:cubicBezTo>
                <a:cubicBezTo>
                  <a:pt x="418" y="158"/>
                  <a:pt x="418" y="158"/>
                  <a:pt x="418" y="157"/>
                </a:cubicBezTo>
                <a:cubicBezTo>
                  <a:pt x="418" y="157"/>
                  <a:pt x="420" y="157"/>
                  <a:pt x="420" y="155"/>
                </a:cubicBezTo>
                <a:cubicBezTo>
                  <a:pt x="417" y="155"/>
                  <a:pt x="416" y="153"/>
                  <a:pt x="413" y="153"/>
                </a:cubicBezTo>
                <a:close/>
                <a:moveTo>
                  <a:pt x="788" y="169"/>
                </a:moveTo>
                <a:cubicBezTo>
                  <a:pt x="788" y="168"/>
                  <a:pt x="788" y="168"/>
                  <a:pt x="789" y="167"/>
                </a:cubicBezTo>
                <a:cubicBezTo>
                  <a:pt x="791" y="168"/>
                  <a:pt x="793" y="167"/>
                  <a:pt x="794" y="166"/>
                </a:cubicBezTo>
                <a:cubicBezTo>
                  <a:pt x="794" y="164"/>
                  <a:pt x="794" y="162"/>
                  <a:pt x="794" y="161"/>
                </a:cubicBezTo>
                <a:cubicBezTo>
                  <a:pt x="792" y="160"/>
                  <a:pt x="790" y="162"/>
                  <a:pt x="788" y="162"/>
                </a:cubicBezTo>
                <a:cubicBezTo>
                  <a:pt x="789" y="164"/>
                  <a:pt x="786" y="163"/>
                  <a:pt x="786" y="165"/>
                </a:cubicBezTo>
                <a:cubicBezTo>
                  <a:pt x="786" y="167"/>
                  <a:pt x="783" y="166"/>
                  <a:pt x="782" y="168"/>
                </a:cubicBezTo>
                <a:cubicBezTo>
                  <a:pt x="782" y="169"/>
                  <a:pt x="783" y="169"/>
                  <a:pt x="784" y="170"/>
                </a:cubicBezTo>
                <a:cubicBezTo>
                  <a:pt x="785" y="169"/>
                  <a:pt x="787" y="170"/>
                  <a:pt x="788" y="169"/>
                </a:cubicBezTo>
                <a:close/>
                <a:moveTo>
                  <a:pt x="531" y="727"/>
                </a:moveTo>
                <a:cubicBezTo>
                  <a:pt x="532" y="727"/>
                  <a:pt x="533" y="727"/>
                  <a:pt x="534" y="727"/>
                </a:cubicBezTo>
                <a:cubicBezTo>
                  <a:pt x="534" y="725"/>
                  <a:pt x="534" y="723"/>
                  <a:pt x="533" y="722"/>
                </a:cubicBezTo>
                <a:cubicBezTo>
                  <a:pt x="534" y="721"/>
                  <a:pt x="534" y="720"/>
                  <a:pt x="534" y="719"/>
                </a:cubicBezTo>
                <a:cubicBezTo>
                  <a:pt x="533" y="717"/>
                  <a:pt x="531" y="718"/>
                  <a:pt x="530" y="717"/>
                </a:cubicBezTo>
                <a:cubicBezTo>
                  <a:pt x="530" y="716"/>
                  <a:pt x="530" y="715"/>
                  <a:pt x="529" y="715"/>
                </a:cubicBezTo>
                <a:cubicBezTo>
                  <a:pt x="527" y="716"/>
                  <a:pt x="529" y="718"/>
                  <a:pt x="528" y="718"/>
                </a:cubicBezTo>
                <a:cubicBezTo>
                  <a:pt x="527" y="719"/>
                  <a:pt x="526" y="718"/>
                  <a:pt x="525" y="719"/>
                </a:cubicBezTo>
                <a:cubicBezTo>
                  <a:pt x="525" y="720"/>
                  <a:pt x="526" y="720"/>
                  <a:pt x="526" y="721"/>
                </a:cubicBezTo>
                <a:cubicBezTo>
                  <a:pt x="526" y="721"/>
                  <a:pt x="527" y="721"/>
                  <a:pt x="528" y="721"/>
                </a:cubicBezTo>
                <a:cubicBezTo>
                  <a:pt x="528" y="724"/>
                  <a:pt x="530" y="726"/>
                  <a:pt x="531" y="727"/>
                </a:cubicBezTo>
                <a:close/>
                <a:moveTo>
                  <a:pt x="729" y="571"/>
                </a:moveTo>
                <a:cubicBezTo>
                  <a:pt x="728" y="574"/>
                  <a:pt x="727" y="576"/>
                  <a:pt x="727" y="578"/>
                </a:cubicBezTo>
                <a:cubicBezTo>
                  <a:pt x="728" y="578"/>
                  <a:pt x="729" y="579"/>
                  <a:pt x="729" y="580"/>
                </a:cubicBezTo>
                <a:cubicBezTo>
                  <a:pt x="730" y="580"/>
                  <a:pt x="732" y="579"/>
                  <a:pt x="733" y="581"/>
                </a:cubicBezTo>
                <a:cubicBezTo>
                  <a:pt x="734" y="580"/>
                  <a:pt x="735" y="580"/>
                  <a:pt x="735" y="580"/>
                </a:cubicBezTo>
                <a:cubicBezTo>
                  <a:pt x="735" y="579"/>
                  <a:pt x="735" y="577"/>
                  <a:pt x="736" y="577"/>
                </a:cubicBezTo>
                <a:cubicBezTo>
                  <a:pt x="734" y="575"/>
                  <a:pt x="732" y="572"/>
                  <a:pt x="729" y="571"/>
                </a:cubicBezTo>
                <a:close/>
                <a:moveTo>
                  <a:pt x="558" y="708"/>
                </a:moveTo>
                <a:cubicBezTo>
                  <a:pt x="556" y="705"/>
                  <a:pt x="557" y="702"/>
                  <a:pt x="557" y="699"/>
                </a:cubicBezTo>
                <a:cubicBezTo>
                  <a:pt x="554" y="698"/>
                  <a:pt x="552" y="697"/>
                  <a:pt x="551" y="694"/>
                </a:cubicBezTo>
                <a:cubicBezTo>
                  <a:pt x="550" y="694"/>
                  <a:pt x="549" y="694"/>
                  <a:pt x="548" y="695"/>
                </a:cubicBezTo>
                <a:cubicBezTo>
                  <a:pt x="549" y="697"/>
                  <a:pt x="548" y="698"/>
                  <a:pt x="551" y="698"/>
                </a:cubicBezTo>
                <a:cubicBezTo>
                  <a:pt x="552" y="698"/>
                  <a:pt x="552" y="701"/>
                  <a:pt x="554" y="700"/>
                </a:cubicBezTo>
                <a:cubicBezTo>
                  <a:pt x="554" y="703"/>
                  <a:pt x="556" y="705"/>
                  <a:pt x="556" y="708"/>
                </a:cubicBezTo>
                <a:cubicBezTo>
                  <a:pt x="557" y="709"/>
                  <a:pt x="558" y="710"/>
                  <a:pt x="558" y="711"/>
                </a:cubicBezTo>
                <a:cubicBezTo>
                  <a:pt x="560" y="711"/>
                  <a:pt x="562" y="711"/>
                  <a:pt x="564" y="711"/>
                </a:cubicBezTo>
                <a:cubicBezTo>
                  <a:pt x="562" y="708"/>
                  <a:pt x="560" y="708"/>
                  <a:pt x="558" y="708"/>
                </a:cubicBezTo>
                <a:close/>
                <a:moveTo>
                  <a:pt x="422" y="66"/>
                </a:moveTo>
                <a:cubicBezTo>
                  <a:pt x="421" y="64"/>
                  <a:pt x="420" y="63"/>
                  <a:pt x="419" y="61"/>
                </a:cubicBezTo>
                <a:cubicBezTo>
                  <a:pt x="418" y="61"/>
                  <a:pt x="417" y="61"/>
                  <a:pt x="416" y="61"/>
                </a:cubicBezTo>
                <a:cubicBezTo>
                  <a:pt x="414" y="63"/>
                  <a:pt x="415" y="66"/>
                  <a:pt x="415" y="69"/>
                </a:cubicBezTo>
                <a:cubicBezTo>
                  <a:pt x="417" y="70"/>
                  <a:pt x="419" y="71"/>
                  <a:pt x="421" y="69"/>
                </a:cubicBezTo>
                <a:cubicBezTo>
                  <a:pt x="422" y="68"/>
                  <a:pt x="421" y="67"/>
                  <a:pt x="422" y="66"/>
                </a:cubicBezTo>
                <a:close/>
                <a:moveTo>
                  <a:pt x="779" y="573"/>
                </a:moveTo>
                <a:cubicBezTo>
                  <a:pt x="780" y="574"/>
                  <a:pt x="781" y="575"/>
                  <a:pt x="782" y="575"/>
                </a:cubicBezTo>
                <a:cubicBezTo>
                  <a:pt x="785" y="576"/>
                  <a:pt x="787" y="574"/>
                  <a:pt x="790" y="574"/>
                </a:cubicBezTo>
                <a:cubicBezTo>
                  <a:pt x="790" y="574"/>
                  <a:pt x="791" y="574"/>
                  <a:pt x="791" y="574"/>
                </a:cubicBezTo>
                <a:cubicBezTo>
                  <a:pt x="791" y="574"/>
                  <a:pt x="791" y="574"/>
                  <a:pt x="792" y="573"/>
                </a:cubicBezTo>
                <a:cubicBezTo>
                  <a:pt x="792" y="573"/>
                  <a:pt x="792" y="573"/>
                  <a:pt x="792" y="572"/>
                </a:cubicBezTo>
                <a:cubicBezTo>
                  <a:pt x="790" y="570"/>
                  <a:pt x="787" y="571"/>
                  <a:pt x="785" y="570"/>
                </a:cubicBezTo>
                <a:cubicBezTo>
                  <a:pt x="784" y="570"/>
                  <a:pt x="785" y="569"/>
                  <a:pt x="784" y="569"/>
                </a:cubicBezTo>
                <a:cubicBezTo>
                  <a:pt x="783" y="571"/>
                  <a:pt x="779" y="570"/>
                  <a:pt x="779" y="572"/>
                </a:cubicBezTo>
                <a:cubicBezTo>
                  <a:pt x="779" y="573"/>
                  <a:pt x="779" y="573"/>
                  <a:pt x="779" y="573"/>
                </a:cubicBezTo>
                <a:close/>
                <a:moveTo>
                  <a:pt x="570" y="335"/>
                </a:moveTo>
                <a:cubicBezTo>
                  <a:pt x="569" y="335"/>
                  <a:pt x="568" y="336"/>
                  <a:pt x="569" y="337"/>
                </a:cubicBezTo>
                <a:cubicBezTo>
                  <a:pt x="572" y="337"/>
                  <a:pt x="575" y="338"/>
                  <a:pt x="577" y="339"/>
                </a:cubicBezTo>
                <a:cubicBezTo>
                  <a:pt x="579" y="338"/>
                  <a:pt x="577" y="337"/>
                  <a:pt x="578" y="336"/>
                </a:cubicBezTo>
                <a:cubicBezTo>
                  <a:pt x="579" y="336"/>
                  <a:pt x="580" y="336"/>
                  <a:pt x="580" y="336"/>
                </a:cubicBezTo>
                <a:cubicBezTo>
                  <a:pt x="579" y="335"/>
                  <a:pt x="580" y="334"/>
                  <a:pt x="581" y="333"/>
                </a:cubicBezTo>
                <a:cubicBezTo>
                  <a:pt x="580" y="332"/>
                  <a:pt x="580" y="331"/>
                  <a:pt x="578" y="332"/>
                </a:cubicBezTo>
                <a:cubicBezTo>
                  <a:pt x="577" y="332"/>
                  <a:pt x="576" y="335"/>
                  <a:pt x="574" y="333"/>
                </a:cubicBezTo>
                <a:cubicBezTo>
                  <a:pt x="574" y="332"/>
                  <a:pt x="574" y="332"/>
                  <a:pt x="573" y="331"/>
                </a:cubicBezTo>
                <a:cubicBezTo>
                  <a:pt x="572" y="333"/>
                  <a:pt x="571" y="334"/>
                  <a:pt x="570" y="335"/>
                </a:cubicBezTo>
                <a:close/>
                <a:moveTo>
                  <a:pt x="439" y="185"/>
                </a:moveTo>
                <a:cubicBezTo>
                  <a:pt x="439" y="187"/>
                  <a:pt x="439" y="188"/>
                  <a:pt x="439" y="189"/>
                </a:cubicBezTo>
                <a:cubicBezTo>
                  <a:pt x="438" y="191"/>
                  <a:pt x="436" y="190"/>
                  <a:pt x="435" y="191"/>
                </a:cubicBezTo>
                <a:cubicBezTo>
                  <a:pt x="435" y="191"/>
                  <a:pt x="435" y="192"/>
                  <a:pt x="435" y="194"/>
                </a:cubicBezTo>
                <a:cubicBezTo>
                  <a:pt x="435" y="194"/>
                  <a:pt x="436" y="194"/>
                  <a:pt x="437" y="195"/>
                </a:cubicBezTo>
                <a:cubicBezTo>
                  <a:pt x="437" y="195"/>
                  <a:pt x="436" y="195"/>
                  <a:pt x="436" y="196"/>
                </a:cubicBezTo>
                <a:cubicBezTo>
                  <a:pt x="437" y="196"/>
                  <a:pt x="437" y="196"/>
                  <a:pt x="437" y="196"/>
                </a:cubicBezTo>
                <a:cubicBezTo>
                  <a:pt x="438" y="195"/>
                  <a:pt x="438" y="194"/>
                  <a:pt x="438" y="193"/>
                </a:cubicBezTo>
                <a:cubicBezTo>
                  <a:pt x="439" y="194"/>
                  <a:pt x="440" y="193"/>
                  <a:pt x="441" y="192"/>
                </a:cubicBezTo>
                <a:cubicBezTo>
                  <a:pt x="441" y="191"/>
                  <a:pt x="443" y="192"/>
                  <a:pt x="443" y="191"/>
                </a:cubicBezTo>
                <a:cubicBezTo>
                  <a:pt x="443" y="189"/>
                  <a:pt x="443" y="187"/>
                  <a:pt x="443" y="185"/>
                </a:cubicBezTo>
                <a:cubicBezTo>
                  <a:pt x="443" y="184"/>
                  <a:pt x="442" y="184"/>
                  <a:pt x="442" y="183"/>
                </a:cubicBezTo>
                <a:cubicBezTo>
                  <a:pt x="441" y="184"/>
                  <a:pt x="440" y="185"/>
                  <a:pt x="439" y="185"/>
                </a:cubicBezTo>
                <a:close/>
                <a:moveTo>
                  <a:pt x="183" y="649"/>
                </a:moveTo>
                <a:cubicBezTo>
                  <a:pt x="182" y="649"/>
                  <a:pt x="181" y="649"/>
                  <a:pt x="180" y="649"/>
                </a:cubicBezTo>
                <a:cubicBezTo>
                  <a:pt x="177" y="652"/>
                  <a:pt x="177" y="653"/>
                  <a:pt x="177" y="656"/>
                </a:cubicBezTo>
                <a:cubicBezTo>
                  <a:pt x="178" y="658"/>
                  <a:pt x="180" y="658"/>
                  <a:pt x="182" y="658"/>
                </a:cubicBezTo>
                <a:cubicBezTo>
                  <a:pt x="185" y="655"/>
                  <a:pt x="185" y="653"/>
                  <a:pt x="183" y="649"/>
                </a:cubicBezTo>
                <a:close/>
                <a:moveTo>
                  <a:pt x="769" y="541"/>
                </a:moveTo>
                <a:cubicBezTo>
                  <a:pt x="771" y="540"/>
                  <a:pt x="771" y="538"/>
                  <a:pt x="771" y="537"/>
                </a:cubicBezTo>
                <a:cubicBezTo>
                  <a:pt x="767" y="537"/>
                  <a:pt x="763" y="537"/>
                  <a:pt x="759" y="537"/>
                </a:cubicBezTo>
                <a:cubicBezTo>
                  <a:pt x="759" y="540"/>
                  <a:pt x="759" y="540"/>
                  <a:pt x="760" y="542"/>
                </a:cubicBezTo>
                <a:cubicBezTo>
                  <a:pt x="763" y="541"/>
                  <a:pt x="766" y="540"/>
                  <a:pt x="769" y="541"/>
                </a:cubicBezTo>
                <a:close/>
                <a:moveTo>
                  <a:pt x="376" y="73"/>
                </a:moveTo>
                <a:cubicBezTo>
                  <a:pt x="376" y="73"/>
                  <a:pt x="377" y="72"/>
                  <a:pt x="377" y="72"/>
                </a:cubicBezTo>
                <a:cubicBezTo>
                  <a:pt x="378" y="69"/>
                  <a:pt x="377" y="66"/>
                  <a:pt x="376" y="64"/>
                </a:cubicBezTo>
                <a:cubicBezTo>
                  <a:pt x="375" y="64"/>
                  <a:pt x="375" y="66"/>
                  <a:pt x="374" y="66"/>
                </a:cubicBezTo>
                <a:cubicBezTo>
                  <a:pt x="373" y="66"/>
                  <a:pt x="372" y="67"/>
                  <a:pt x="371" y="68"/>
                </a:cubicBezTo>
                <a:cubicBezTo>
                  <a:pt x="370" y="68"/>
                  <a:pt x="369" y="69"/>
                  <a:pt x="369" y="70"/>
                </a:cubicBezTo>
                <a:cubicBezTo>
                  <a:pt x="369" y="71"/>
                  <a:pt x="368" y="72"/>
                  <a:pt x="369" y="73"/>
                </a:cubicBezTo>
                <a:cubicBezTo>
                  <a:pt x="370" y="73"/>
                  <a:pt x="371" y="73"/>
                  <a:pt x="372" y="73"/>
                </a:cubicBezTo>
                <a:cubicBezTo>
                  <a:pt x="373" y="72"/>
                  <a:pt x="372" y="72"/>
                  <a:pt x="373" y="71"/>
                </a:cubicBezTo>
                <a:cubicBezTo>
                  <a:pt x="375" y="71"/>
                  <a:pt x="375" y="73"/>
                  <a:pt x="376" y="73"/>
                </a:cubicBezTo>
                <a:close/>
                <a:moveTo>
                  <a:pt x="557" y="815"/>
                </a:moveTo>
                <a:cubicBezTo>
                  <a:pt x="555" y="816"/>
                  <a:pt x="555" y="818"/>
                  <a:pt x="554" y="819"/>
                </a:cubicBezTo>
                <a:cubicBezTo>
                  <a:pt x="554" y="823"/>
                  <a:pt x="553" y="828"/>
                  <a:pt x="555" y="832"/>
                </a:cubicBezTo>
                <a:cubicBezTo>
                  <a:pt x="556" y="832"/>
                  <a:pt x="556" y="832"/>
                  <a:pt x="557" y="832"/>
                </a:cubicBezTo>
                <a:cubicBezTo>
                  <a:pt x="558" y="826"/>
                  <a:pt x="559" y="821"/>
                  <a:pt x="557" y="815"/>
                </a:cubicBezTo>
                <a:close/>
                <a:moveTo>
                  <a:pt x="465" y="193"/>
                </a:moveTo>
                <a:cubicBezTo>
                  <a:pt x="467" y="192"/>
                  <a:pt x="466" y="191"/>
                  <a:pt x="467" y="190"/>
                </a:cubicBezTo>
                <a:cubicBezTo>
                  <a:pt x="468" y="190"/>
                  <a:pt x="469" y="191"/>
                  <a:pt x="470" y="190"/>
                </a:cubicBezTo>
                <a:cubicBezTo>
                  <a:pt x="469" y="190"/>
                  <a:pt x="469" y="189"/>
                  <a:pt x="469" y="189"/>
                </a:cubicBezTo>
                <a:cubicBezTo>
                  <a:pt x="469" y="187"/>
                  <a:pt x="472" y="187"/>
                  <a:pt x="471" y="184"/>
                </a:cubicBezTo>
                <a:cubicBezTo>
                  <a:pt x="470" y="185"/>
                  <a:pt x="470" y="186"/>
                  <a:pt x="469" y="187"/>
                </a:cubicBezTo>
                <a:cubicBezTo>
                  <a:pt x="468" y="187"/>
                  <a:pt x="466" y="187"/>
                  <a:pt x="466" y="187"/>
                </a:cubicBezTo>
                <a:cubicBezTo>
                  <a:pt x="464" y="187"/>
                  <a:pt x="462" y="188"/>
                  <a:pt x="461" y="189"/>
                </a:cubicBezTo>
                <a:cubicBezTo>
                  <a:pt x="461" y="190"/>
                  <a:pt x="461" y="190"/>
                  <a:pt x="461" y="191"/>
                </a:cubicBezTo>
                <a:cubicBezTo>
                  <a:pt x="460" y="192"/>
                  <a:pt x="458" y="191"/>
                  <a:pt x="459" y="193"/>
                </a:cubicBezTo>
                <a:cubicBezTo>
                  <a:pt x="461" y="193"/>
                  <a:pt x="463" y="193"/>
                  <a:pt x="465" y="193"/>
                </a:cubicBezTo>
                <a:close/>
                <a:moveTo>
                  <a:pt x="463" y="71"/>
                </a:moveTo>
                <a:cubicBezTo>
                  <a:pt x="461" y="71"/>
                  <a:pt x="462" y="73"/>
                  <a:pt x="461" y="73"/>
                </a:cubicBezTo>
                <a:cubicBezTo>
                  <a:pt x="461" y="73"/>
                  <a:pt x="460" y="73"/>
                  <a:pt x="459" y="73"/>
                </a:cubicBezTo>
                <a:cubicBezTo>
                  <a:pt x="459" y="75"/>
                  <a:pt x="459" y="77"/>
                  <a:pt x="459" y="79"/>
                </a:cubicBezTo>
                <a:cubicBezTo>
                  <a:pt x="459" y="79"/>
                  <a:pt x="460" y="79"/>
                  <a:pt x="460" y="79"/>
                </a:cubicBezTo>
                <a:cubicBezTo>
                  <a:pt x="461" y="79"/>
                  <a:pt x="462" y="81"/>
                  <a:pt x="463" y="81"/>
                </a:cubicBezTo>
                <a:cubicBezTo>
                  <a:pt x="464" y="80"/>
                  <a:pt x="465" y="79"/>
                  <a:pt x="467" y="79"/>
                </a:cubicBezTo>
                <a:cubicBezTo>
                  <a:pt x="467" y="75"/>
                  <a:pt x="464" y="74"/>
                  <a:pt x="463" y="71"/>
                </a:cubicBezTo>
                <a:close/>
                <a:moveTo>
                  <a:pt x="567" y="267"/>
                </a:moveTo>
                <a:cubicBezTo>
                  <a:pt x="567" y="268"/>
                  <a:pt x="567" y="269"/>
                  <a:pt x="567" y="270"/>
                </a:cubicBezTo>
                <a:cubicBezTo>
                  <a:pt x="570" y="272"/>
                  <a:pt x="573" y="273"/>
                  <a:pt x="576" y="275"/>
                </a:cubicBezTo>
                <a:cubicBezTo>
                  <a:pt x="577" y="274"/>
                  <a:pt x="577" y="273"/>
                  <a:pt x="577" y="271"/>
                </a:cubicBezTo>
                <a:cubicBezTo>
                  <a:pt x="573" y="271"/>
                  <a:pt x="574" y="267"/>
                  <a:pt x="571" y="265"/>
                </a:cubicBezTo>
                <a:cubicBezTo>
                  <a:pt x="570" y="266"/>
                  <a:pt x="569" y="268"/>
                  <a:pt x="567" y="267"/>
                </a:cubicBezTo>
                <a:close/>
                <a:moveTo>
                  <a:pt x="384" y="170"/>
                </a:moveTo>
                <a:cubicBezTo>
                  <a:pt x="384" y="169"/>
                  <a:pt x="384" y="168"/>
                  <a:pt x="384" y="169"/>
                </a:cubicBezTo>
                <a:cubicBezTo>
                  <a:pt x="383" y="167"/>
                  <a:pt x="382" y="166"/>
                  <a:pt x="382" y="165"/>
                </a:cubicBezTo>
                <a:cubicBezTo>
                  <a:pt x="380" y="167"/>
                  <a:pt x="378" y="166"/>
                  <a:pt x="377" y="166"/>
                </a:cubicBezTo>
                <a:cubicBezTo>
                  <a:pt x="376" y="166"/>
                  <a:pt x="377" y="164"/>
                  <a:pt x="376" y="165"/>
                </a:cubicBezTo>
                <a:cubicBezTo>
                  <a:pt x="375" y="167"/>
                  <a:pt x="375" y="169"/>
                  <a:pt x="376" y="171"/>
                </a:cubicBezTo>
                <a:cubicBezTo>
                  <a:pt x="376" y="172"/>
                  <a:pt x="375" y="172"/>
                  <a:pt x="376" y="172"/>
                </a:cubicBezTo>
                <a:cubicBezTo>
                  <a:pt x="376" y="173"/>
                  <a:pt x="377" y="174"/>
                  <a:pt x="377" y="174"/>
                </a:cubicBezTo>
                <a:cubicBezTo>
                  <a:pt x="379" y="173"/>
                  <a:pt x="379" y="171"/>
                  <a:pt x="380" y="170"/>
                </a:cubicBezTo>
                <a:cubicBezTo>
                  <a:pt x="382" y="170"/>
                  <a:pt x="383" y="171"/>
                  <a:pt x="384" y="170"/>
                </a:cubicBezTo>
                <a:close/>
                <a:moveTo>
                  <a:pt x="571" y="283"/>
                </a:moveTo>
                <a:cubicBezTo>
                  <a:pt x="570" y="283"/>
                  <a:pt x="570" y="283"/>
                  <a:pt x="569" y="284"/>
                </a:cubicBezTo>
                <a:cubicBezTo>
                  <a:pt x="569" y="285"/>
                  <a:pt x="569" y="285"/>
                  <a:pt x="569" y="286"/>
                </a:cubicBezTo>
                <a:cubicBezTo>
                  <a:pt x="571" y="287"/>
                  <a:pt x="573" y="288"/>
                  <a:pt x="575" y="289"/>
                </a:cubicBezTo>
                <a:cubicBezTo>
                  <a:pt x="577" y="287"/>
                  <a:pt x="579" y="285"/>
                  <a:pt x="578" y="281"/>
                </a:cubicBezTo>
                <a:cubicBezTo>
                  <a:pt x="575" y="281"/>
                  <a:pt x="576" y="285"/>
                  <a:pt x="573" y="284"/>
                </a:cubicBezTo>
                <a:cubicBezTo>
                  <a:pt x="573" y="283"/>
                  <a:pt x="573" y="282"/>
                  <a:pt x="573" y="281"/>
                </a:cubicBezTo>
                <a:cubicBezTo>
                  <a:pt x="574" y="280"/>
                  <a:pt x="575" y="281"/>
                  <a:pt x="575" y="280"/>
                </a:cubicBezTo>
                <a:cubicBezTo>
                  <a:pt x="575" y="279"/>
                  <a:pt x="575" y="279"/>
                  <a:pt x="575" y="278"/>
                </a:cubicBezTo>
                <a:cubicBezTo>
                  <a:pt x="572" y="279"/>
                  <a:pt x="572" y="282"/>
                  <a:pt x="571" y="283"/>
                </a:cubicBezTo>
                <a:close/>
                <a:moveTo>
                  <a:pt x="389" y="154"/>
                </a:moveTo>
                <a:cubicBezTo>
                  <a:pt x="388" y="156"/>
                  <a:pt x="386" y="157"/>
                  <a:pt x="385" y="157"/>
                </a:cubicBezTo>
                <a:cubicBezTo>
                  <a:pt x="386" y="159"/>
                  <a:pt x="384" y="162"/>
                  <a:pt x="386" y="164"/>
                </a:cubicBezTo>
                <a:cubicBezTo>
                  <a:pt x="388" y="164"/>
                  <a:pt x="389" y="164"/>
                  <a:pt x="391" y="164"/>
                </a:cubicBezTo>
                <a:cubicBezTo>
                  <a:pt x="391" y="161"/>
                  <a:pt x="390" y="158"/>
                  <a:pt x="389" y="154"/>
                </a:cubicBezTo>
                <a:close/>
                <a:moveTo>
                  <a:pt x="422" y="48"/>
                </a:moveTo>
                <a:cubicBezTo>
                  <a:pt x="422" y="49"/>
                  <a:pt x="422" y="50"/>
                  <a:pt x="422" y="52"/>
                </a:cubicBezTo>
                <a:cubicBezTo>
                  <a:pt x="423" y="53"/>
                  <a:pt x="424" y="53"/>
                  <a:pt x="426" y="54"/>
                </a:cubicBezTo>
                <a:cubicBezTo>
                  <a:pt x="427" y="53"/>
                  <a:pt x="427" y="53"/>
                  <a:pt x="428" y="52"/>
                </a:cubicBezTo>
                <a:cubicBezTo>
                  <a:pt x="428" y="51"/>
                  <a:pt x="428" y="49"/>
                  <a:pt x="428" y="48"/>
                </a:cubicBezTo>
                <a:cubicBezTo>
                  <a:pt x="428" y="47"/>
                  <a:pt x="427" y="47"/>
                  <a:pt x="427" y="46"/>
                </a:cubicBezTo>
                <a:cubicBezTo>
                  <a:pt x="425" y="47"/>
                  <a:pt x="423" y="46"/>
                  <a:pt x="422" y="48"/>
                </a:cubicBezTo>
                <a:close/>
                <a:moveTo>
                  <a:pt x="455" y="748"/>
                </a:moveTo>
                <a:cubicBezTo>
                  <a:pt x="458" y="749"/>
                  <a:pt x="457" y="753"/>
                  <a:pt x="460" y="755"/>
                </a:cubicBezTo>
                <a:cubicBezTo>
                  <a:pt x="460" y="754"/>
                  <a:pt x="462" y="756"/>
                  <a:pt x="463" y="754"/>
                </a:cubicBezTo>
                <a:cubicBezTo>
                  <a:pt x="462" y="754"/>
                  <a:pt x="462" y="753"/>
                  <a:pt x="462" y="752"/>
                </a:cubicBezTo>
                <a:cubicBezTo>
                  <a:pt x="462" y="752"/>
                  <a:pt x="463" y="751"/>
                  <a:pt x="464" y="751"/>
                </a:cubicBezTo>
                <a:cubicBezTo>
                  <a:pt x="462" y="748"/>
                  <a:pt x="462" y="748"/>
                  <a:pt x="458" y="746"/>
                </a:cubicBezTo>
                <a:cubicBezTo>
                  <a:pt x="457" y="747"/>
                  <a:pt x="456" y="747"/>
                  <a:pt x="455" y="748"/>
                </a:cubicBezTo>
                <a:close/>
                <a:moveTo>
                  <a:pt x="207" y="668"/>
                </a:moveTo>
                <a:cubicBezTo>
                  <a:pt x="206" y="666"/>
                  <a:pt x="206" y="664"/>
                  <a:pt x="206" y="663"/>
                </a:cubicBezTo>
                <a:cubicBezTo>
                  <a:pt x="205" y="663"/>
                  <a:pt x="204" y="663"/>
                  <a:pt x="204" y="663"/>
                </a:cubicBezTo>
                <a:cubicBezTo>
                  <a:pt x="203" y="664"/>
                  <a:pt x="201" y="664"/>
                  <a:pt x="201" y="665"/>
                </a:cubicBezTo>
                <a:cubicBezTo>
                  <a:pt x="201" y="667"/>
                  <a:pt x="201" y="668"/>
                  <a:pt x="200" y="669"/>
                </a:cubicBezTo>
                <a:cubicBezTo>
                  <a:pt x="201" y="670"/>
                  <a:pt x="200" y="671"/>
                  <a:pt x="201" y="671"/>
                </a:cubicBezTo>
                <a:cubicBezTo>
                  <a:pt x="202" y="671"/>
                  <a:pt x="202" y="671"/>
                  <a:pt x="203" y="671"/>
                </a:cubicBezTo>
                <a:cubicBezTo>
                  <a:pt x="204" y="670"/>
                  <a:pt x="205" y="669"/>
                  <a:pt x="207" y="668"/>
                </a:cubicBezTo>
                <a:close/>
                <a:moveTo>
                  <a:pt x="364" y="105"/>
                </a:moveTo>
                <a:cubicBezTo>
                  <a:pt x="364" y="106"/>
                  <a:pt x="364" y="107"/>
                  <a:pt x="364" y="107"/>
                </a:cubicBezTo>
                <a:cubicBezTo>
                  <a:pt x="363" y="108"/>
                  <a:pt x="363" y="108"/>
                  <a:pt x="362" y="108"/>
                </a:cubicBezTo>
                <a:cubicBezTo>
                  <a:pt x="362" y="110"/>
                  <a:pt x="362" y="112"/>
                  <a:pt x="361" y="115"/>
                </a:cubicBezTo>
                <a:cubicBezTo>
                  <a:pt x="364" y="114"/>
                  <a:pt x="366" y="113"/>
                  <a:pt x="368" y="112"/>
                </a:cubicBezTo>
                <a:cubicBezTo>
                  <a:pt x="368" y="109"/>
                  <a:pt x="368" y="107"/>
                  <a:pt x="366" y="105"/>
                </a:cubicBezTo>
                <a:cubicBezTo>
                  <a:pt x="366" y="105"/>
                  <a:pt x="365" y="104"/>
                  <a:pt x="364" y="105"/>
                </a:cubicBezTo>
                <a:close/>
                <a:moveTo>
                  <a:pt x="414" y="860"/>
                </a:moveTo>
                <a:cubicBezTo>
                  <a:pt x="414" y="859"/>
                  <a:pt x="414" y="857"/>
                  <a:pt x="414" y="855"/>
                </a:cubicBezTo>
                <a:cubicBezTo>
                  <a:pt x="412" y="857"/>
                  <a:pt x="411" y="854"/>
                  <a:pt x="409" y="855"/>
                </a:cubicBezTo>
                <a:cubicBezTo>
                  <a:pt x="408" y="856"/>
                  <a:pt x="407" y="859"/>
                  <a:pt x="407" y="861"/>
                </a:cubicBezTo>
                <a:cubicBezTo>
                  <a:pt x="408" y="861"/>
                  <a:pt x="408" y="862"/>
                  <a:pt x="409" y="862"/>
                </a:cubicBezTo>
                <a:cubicBezTo>
                  <a:pt x="411" y="863"/>
                  <a:pt x="412" y="861"/>
                  <a:pt x="414" y="860"/>
                </a:cubicBezTo>
                <a:close/>
                <a:moveTo>
                  <a:pt x="405" y="154"/>
                </a:moveTo>
                <a:cubicBezTo>
                  <a:pt x="406" y="154"/>
                  <a:pt x="408" y="154"/>
                  <a:pt x="410" y="154"/>
                </a:cubicBezTo>
                <a:cubicBezTo>
                  <a:pt x="410" y="152"/>
                  <a:pt x="410" y="149"/>
                  <a:pt x="410" y="147"/>
                </a:cubicBezTo>
                <a:cubicBezTo>
                  <a:pt x="408" y="147"/>
                  <a:pt x="407" y="147"/>
                  <a:pt x="406" y="147"/>
                </a:cubicBezTo>
                <a:cubicBezTo>
                  <a:pt x="403" y="151"/>
                  <a:pt x="403" y="151"/>
                  <a:pt x="405" y="154"/>
                </a:cubicBezTo>
                <a:close/>
                <a:moveTo>
                  <a:pt x="636" y="213"/>
                </a:moveTo>
                <a:cubicBezTo>
                  <a:pt x="635" y="214"/>
                  <a:pt x="634" y="214"/>
                  <a:pt x="633" y="215"/>
                </a:cubicBezTo>
                <a:cubicBezTo>
                  <a:pt x="634" y="217"/>
                  <a:pt x="631" y="218"/>
                  <a:pt x="632" y="220"/>
                </a:cubicBezTo>
                <a:cubicBezTo>
                  <a:pt x="632" y="220"/>
                  <a:pt x="633" y="220"/>
                  <a:pt x="633" y="221"/>
                </a:cubicBezTo>
                <a:cubicBezTo>
                  <a:pt x="634" y="221"/>
                  <a:pt x="635" y="221"/>
                  <a:pt x="636" y="221"/>
                </a:cubicBezTo>
                <a:cubicBezTo>
                  <a:pt x="637" y="220"/>
                  <a:pt x="638" y="219"/>
                  <a:pt x="638" y="219"/>
                </a:cubicBezTo>
                <a:cubicBezTo>
                  <a:pt x="638" y="217"/>
                  <a:pt x="638" y="216"/>
                  <a:pt x="638" y="215"/>
                </a:cubicBezTo>
                <a:cubicBezTo>
                  <a:pt x="637" y="214"/>
                  <a:pt x="636" y="214"/>
                  <a:pt x="636" y="213"/>
                </a:cubicBezTo>
                <a:close/>
                <a:moveTo>
                  <a:pt x="398" y="221"/>
                </a:moveTo>
                <a:cubicBezTo>
                  <a:pt x="399" y="222"/>
                  <a:pt x="399" y="222"/>
                  <a:pt x="400" y="223"/>
                </a:cubicBezTo>
                <a:cubicBezTo>
                  <a:pt x="400" y="220"/>
                  <a:pt x="400" y="217"/>
                  <a:pt x="400" y="214"/>
                </a:cubicBezTo>
                <a:cubicBezTo>
                  <a:pt x="399" y="214"/>
                  <a:pt x="399" y="214"/>
                  <a:pt x="398" y="214"/>
                </a:cubicBezTo>
                <a:cubicBezTo>
                  <a:pt x="397" y="216"/>
                  <a:pt x="396" y="217"/>
                  <a:pt x="394" y="218"/>
                </a:cubicBezTo>
                <a:cubicBezTo>
                  <a:pt x="396" y="220"/>
                  <a:pt x="392" y="222"/>
                  <a:pt x="394" y="225"/>
                </a:cubicBezTo>
                <a:cubicBezTo>
                  <a:pt x="395" y="222"/>
                  <a:pt x="395" y="222"/>
                  <a:pt x="398" y="221"/>
                </a:cubicBezTo>
                <a:close/>
                <a:moveTo>
                  <a:pt x="480" y="754"/>
                </a:moveTo>
                <a:cubicBezTo>
                  <a:pt x="480" y="753"/>
                  <a:pt x="480" y="751"/>
                  <a:pt x="481" y="750"/>
                </a:cubicBezTo>
                <a:cubicBezTo>
                  <a:pt x="480" y="749"/>
                  <a:pt x="479" y="749"/>
                  <a:pt x="477" y="748"/>
                </a:cubicBezTo>
                <a:cubicBezTo>
                  <a:pt x="477" y="751"/>
                  <a:pt x="474" y="752"/>
                  <a:pt x="473" y="754"/>
                </a:cubicBezTo>
                <a:cubicBezTo>
                  <a:pt x="472" y="754"/>
                  <a:pt x="472" y="754"/>
                  <a:pt x="473" y="755"/>
                </a:cubicBezTo>
                <a:cubicBezTo>
                  <a:pt x="473" y="755"/>
                  <a:pt x="474" y="755"/>
                  <a:pt x="474" y="755"/>
                </a:cubicBezTo>
                <a:cubicBezTo>
                  <a:pt x="475" y="756"/>
                  <a:pt x="473" y="757"/>
                  <a:pt x="475" y="758"/>
                </a:cubicBezTo>
                <a:cubicBezTo>
                  <a:pt x="477" y="758"/>
                  <a:pt x="477" y="756"/>
                  <a:pt x="478" y="755"/>
                </a:cubicBezTo>
                <a:cubicBezTo>
                  <a:pt x="478" y="755"/>
                  <a:pt x="479" y="755"/>
                  <a:pt x="480" y="754"/>
                </a:cubicBezTo>
                <a:close/>
                <a:moveTo>
                  <a:pt x="464" y="743"/>
                </a:moveTo>
                <a:cubicBezTo>
                  <a:pt x="465" y="743"/>
                  <a:pt x="466" y="743"/>
                  <a:pt x="467" y="743"/>
                </a:cubicBezTo>
                <a:cubicBezTo>
                  <a:pt x="468" y="741"/>
                  <a:pt x="470" y="741"/>
                  <a:pt x="470" y="739"/>
                </a:cubicBezTo>
                <a:cubicBezTo>
                  <a:pt x="468" y="736"/>
                  <a:pt x="464" y="738"/>
                  <a:pt x="461" y="737"/>
                </a:cubicBezTo>
                <a:cubicBezTo>
                  <a:pt x="461" y="740"/>
                  <a:pt x="462" y="742"/>
                  <a:pt x="464" y="743"/>
                </a:cubicBezTo>
                <a:close/>
                <a:moveTo>
                  <a:pt x="761" y="565"/>
                </a:moveTo>
                <a:cubicBezTo>
                  <a:pt x="760" y="565"/>
                  <a:pt x="760" y="565"/>
                  <a:pt x="760" y="565"/>
                </a:cubicBezTo>
                <a:cubicBezTo>
                  <a:pt x="760" y="565"/>
                  <a:pt x="760" y="565"/>
                  <a:pt x="760" y="565"/>
                </a:cubicBezTo>
                <a:cubicBezTo>
                  <a:pt x="761" y="566"/>
                  <a:pt x="762" y="567"/>
                  <a:pt x="764" y="567"/>
                </a:cubicBezTo>
                <a:cubicBezTo>
                  <a:pt x="765" y="564"/>
                  <a:pt x="766" y="562"/>
                  <a:pt x="768" y="561"/>
                </a:cubicBezTo>
                <a:cubicBezTo>
                  <a:pt x="769" y="561"/>
                  <a:pt x="769" y="560"/>
                  <a:pt x="769" y="559"/>
                </a:cubicBezTo>
                <a:cubicBezTo>
                  <a:pt x="767" y="559"/>
                  <a:pt x="764" y="559"/>
                  <a:pt x="762" y="559"/>
                </a:cubicBezTo>
                <a:cubicBezTo>
                  <a:pt x="761" y="561"/>
                  <a:pt x="762" y="563"/>
                  <a:pt x="761" y="565"/>
                </a:cubicBezTo>
                <a:close/>
                <a:moveTo>
                  <a:pt x="391" y="790"/>
                </a:moveTo>
                <a:cubicBezTo>
                  <a:pt x="394" y="791"/>
                  <a:pt x="394" y="788"/>
                  <a:pt x="396" y="788"/>
                </a:cubicBezTo>
                <a:cubicBezTo>
                  <a:pt x="395" y="787"/>
                  <a:pt x="394" y="786"/>
                  <a:pt x="394" y="786"/>
                </a:cubicBezTo>
                <a:cubicBezTo>
                  <a:pt x="393" y="784"/>
                  <a:pt x="394" y="783"/>
                  <a:pt x="393" y="782"/>
                </a:cubicBezTo>
                <a:cubicBezTo>
                  <a:pt x="393" y="782"/>
                  <a:pt x="392" y="782"/>
                  <a:pt x="391" y="782"/>
                </a:cubicBezTo>
                <a:cubicBezTo>
                  <a:pt x="391" y="783"/>
                  <a:pt x="391" y="784"/>
                  <a:pt x="391" y="785"/>
                </a:cubicBezTo>
                <a:cubicBezTo>
                  <a:pt x="390" y="786"/>
                  <a:pt x="389" y="785"/>
                  <a:pt x="388" y="786"/>
                </a:cubicBezTo>
                <a:cubicBezTo>
                  <a:pt x="388" y="788"/>
                  <a:pt x="390" y="789"/>
                  <a:pt x="391" y="790"/>
                </a:cubicBezTo>
                <a:close/>
                <a:moveTo>
                  <a:pt x="700" y="575"/>
                </a:moveTo>
                <a:cubicBezTo>
                  <a:pt x="699" y="575"/>
                  <a:pt x="697" y="575"/>
                  <a:pt x="696" y="575"/>
                </a:cubicBezTo>
                <a:cubicBezTo>
                  <a:pt x="695" y="576"/>
                  <a:pt x="695" y="576"/>
                  <a:pt x="694" y="577"/>
                </a:cubicBezTo>
                <a:cubicBezTo>
                  <a:pt x="695" y="578"/>
                  <a:pt x="696" y="578"/>
                  <a:pt x="696" y="580"/>
                </a:cubicBezTo>
                <a:cubicBezTo>
                  <a:pt x="698" y="580"/>
                  <a:pt x="700" y="580"/>
                  <a:pt x="701" y="581"/>
                </a:cubicBezTo>
                <a:cubicBezTo>
                  <a:pt x="701" y="581"/>
                  <a:pt x="701" y="582"/>
                  <a:pt x="701" y="583"/>
                </a:cubicBezTo>
                <a:cubicBezTo>
                  <a:pt x="702" y="583"/>
                  <a:pt x="703" y="583"/>
                  <a:pt x="704" y="584"/>
                </a:cubicBezTo>
                <a:cubicBezTo>
                  <a:pt x="704" y="583"/>
                  <a:pt x="705" y="583"/>
                  <a:pt x="705" y="582"/>
                </a:cubicBezTo>
                <a:cubicBezTo>
                  <a:pt x="705" y="582"/>
                  <a:pt x="704" y="581"/>
                  <a:pt x="704" y="581"/>
                </a:cubicBezTo>
                <a:cubicBezTo>
                  <a:pt x="704" y="581"/>
                  <a:pt x="703" y="581"/>
                  <a:pt x="701" y="581"/>
                </a:cubicBezTo>
                <a:cubicBezTo>
                  <a:pt x="703" y="579"/>
                  <a:pt x="701" y="577"/>
                  <a:pt x="700" y="575"/>
                </a:cubicBezTo>
                <a:close/>
                <a:moveTo>
                  <a:pt x="397" y="178"/>
                </a:moveTo>
                <a:cubicBezTo>
                  <a:pt x="399" y="179"/>
                  <a:pt x="398" y="181"/>
                  <a:pt x="399" y="183"/>
                </a:cubicBezTo>
                <a:cubicBezTo>
                  <a:pt x="400" y="183"/>
                  <a:pt x="402" y="183"/>
                  <a:pt x="403" y="183"/>
                </a:cubicBezTo>
                <a:cubicBezTo>
                  <a:pt x="403" y="180"/>
                  <a:pt x="403" y="178"/>
                  <a:pt x="403" y="177"/>
                </a:cubicBezTo>
                <a:cubicBezTo>
                  <a:pt x="403" y="175"/>
                  <a:pt x="401" y="175"/>
                  <a:pt x="400" y="174"/>
                </a:cubicBezTo>
                <a:cubicBezTo>
                  <a:pt x="399" y="175"/>
                  <a:pt x="398" y="177"/>
                  <a:pt x="397" y="178"/>
                </a:cubicBezTo>
                <a:close/>
                <a:moveTo>
                  <a:pt x="543" y="18"/>
                </a:moveTo>
                <a:cubicBezTo>
                  <a:pt x="544" y="18"/>
                  <a:pt x="544" y="18"/>
                  <a:pt x="545" y="19"/>
                </a:cubicBezTo>
                <a:cubicBezTo>
                  <a:pt x="546" y="18"/>
                  <a:pt x="547" y="17"/>
                  <a:pt x="547" y="16"/>
                </a:cubicBezTo>
                <a:cubicBezTo>
                  <a:pt x="547" y="15"/>
                  <a:pt x="548" y="14"/>
                  <a:pt x="548" y="13"/>
                </a:cubicBezTo>
                <a:cubicBezTo>
                  <a:pt x="547" y="12"/>
                  <a:pt x="548" y="11"/>
                  <a:pt x="547" y="10"/>
                </a:cubicBezTo>
                <a:cubicBezTo>
                  <a:pt x="545" y="9"/>
                  <a:pt x="544" y="11"/>
                  <a:pt x="543" y="11"/>
                </a:cubicBezTo>
                <a:cubicBezTo>
                  <a:pt x="543" y="12"/>
                  <a:pt x="542" y="13"/>
                  <a:pt x="541" y="14"/>
                </a:cubicBezTo>
                <a:cubicBezTo>
                  <a:pt x="543" y="15"/>
                  <a:pt x="542" y="17"/>
                  <a:pt x="543" y="18"/>
                </a:cubicBezTo>
                <a:close/>
                <a:moveTo>
                  <a:pt x="815" y="458"/>
                </a:moveTo>
                <a:cubicBezTo>
                  <a:pt x="814" y="460"/>
                  <a:pt x="812" y="460"/>
                  <a:pt x="812" y="463"/>
                </a:cubicBezTo>
                <a:cubicBezTo>
                  <a:pt x="814" y="463"/>
                  <a:pt x="815" y="463"/>
                  <a:pt x="817" y="463"/>
                </a:cubicBezTo>
                <a:cubicBezTo>
                  <a:pt x="818" y="460"/>
                  <a:pt x="821" y="458"/>
                  <a:pt x="822" y="455"/>
                </a:cubicBezTo>
                <a:cubicBezTo>
                  <a:pt x="821" y="454"/>
                  <a:pt x="820" y="454"/>
                  <a:pt x="819" y="454"/>
                </a:cubicBezTo>
                <a:cubicBezTo>
                  <a:pt x="818" y="456"/>
                  <a:pt x="817" y="457"/>
                  <a:pt x="815" y="458"/>
                </a:cubicBezTo>
                <a:close/>
                <a:moveTo>
                  <a:pt x="229" y="421"/>
                </a:moveTo>
                <a:cubicBezTo>
                  <a:pt x="230" y="420"/>
                  <a:pt x="232" y="419"/>
                  <a:pt x="233" y="417"/>
                </a:cubicBezTo>
                <a:cubicBezTo>
                  <a:pt x="232" y="417"/>
                  <a:pt x="232" y="416"/>
                  <a:pt x="231" y="415"/>
                </a:cubicBezTo>
                <a:cubicBezTo>
                  <a:pt x="229" y="415"/>
                  <a:pt x="228" y="415"/>
                  <a:pt x="226" y="415"/>
                </a:cubicBezTo>
                <a:cubicBezTo>
                  <a:pt x="225" y="416"/>
                  <a:pt x="224" y="417"/>
                  <a:pt x="225" y="418"/>
                </a:cubicBezTo>
                <a:cubicBezTo>
                  <a:pt x="226" y="420"/>
                  <a:pt x="228" y="420"/>
                  <a:pt x="229" y="421"/>
                </a:cubicBezTo>
                <a:close/>
                <a:moveTo>
                  <a:pt x="837" y="431"/>
                </a:moveTo>
                <a:cubicBezTo>
                  <a:pt x="839" y="430"/>
                  <a:pt x="841" y="431"/>
                  <a:pt x="842" y="430"/>
                </a:cubicBezTo>
                <a:cubicBezTo>
                  <a:pt x="843" y="429"/>
                  <a:pt x="846" y="430"/>
                  <a:pt x="847" y="429"/>
                </a:cubicBezTo>
                <a:cubicBezTo>
                  <a:pt x="847" y="428"/>
                  <a:pt x="847" y="428"/>
                  <a:pt x="846" y="427"/>
                </a:cubicBezTo>
                <a:cubicBezTo>
                  <a:pt x="843" y="427"/>
                  <a:pt x="840" y="427"/>
                  <a:pt x="836" y="427"/>
                </a:cubicBezTo>
                <a:cubicBezTo>
                  <a:pt x="835" y="427"/>
                  <a:pt x="833" y="428"/>
                  <a:pt x="832" y="430"/>
                </a:cubicBezTo>
                <a:cubicBezTo>
                  <a:pt x="834" y="430"/>
                  <a:pt x="836" y="431"/>
                  <a:pt x="837" y="431"/>
                </a:cubicBezTo>
                <a:close/>
                <a:moveTo>
                  <a:pt x="600" y="670"/>
                </a:moveTo>
                <a:cubicBezTo>
                  <a:pt x="599" y="671"/>
                  <a:pt x="598" y="671"/>
                  <a:pt x="598" y="673"/>
                </a:cubicBezTo>
                <a:cubicBezTo>
                  <a:pt x="599" y="675"/>
                  <a:pt x="602" y="675"/>
                  <a:pt x="604" y="677"/>
                </a:cubicBezTo>
                <a:cubicBezTo>
                  <a:pt x="604" y="677"/>
                  <a:pt x="603" y="677"/>
                  <a:pt x="603" y="678"/>
                </a:cubicBezTo>
                <a:cubicBezTo>
                  <a:pt x="604" y="678"/>
                  <a:pt x="605" y="679"/>
                  <a:pt x="606" y="680"/>
                </a:cubicBezTo>
                <a:cubicBezTo>
                  <a:pt x="606" y="678"/>
                  <a:pt x="607" y="677"/>
                  <a:pt x="607" y="675"/>
                </a:cubicBezTo>
                <a:cubicBezTo>
                  <a:pt x="606" y="675"/>
                  <a:pt x="605" y="674"/>
                  <a:pt x="605" y="673"/>
                </a:cubicBezTo>
                <a:cubicBezTo>
                  <a:pt x="603" y="672"/>
                  <a:pt x="601" y="671"/>
                  <a:pt x="600" y="670"/>
                </a:cubicBezTo>
                <a:close/>
                <a:moveTo>
                  <a:pt x="738" y="514"/>
                </a:moveTo>
                <a:cubicBezTo>
                  <a:pt x="737" y="513"/>
                  <a:pt x="738" y="512"/>
                  <a:pt x="736" y="512"/>
                </a:cubicBezTo>
                <a:cubicBezTo>
                  <a:pt x="734" y="514"/>
                  <a:pt x="732" y="516"/>
                  <a:pt x="729" y="518"/>
                </a:cubicBezTo>
                <a:cubicBezTo>
                  <a:pt x="733" y="517"/>
                  <a:pt x="737" y="519"/>
                  <a:pt x="740" y="516"/>
                </a:cubicBezTo>
                <a:cubicBezTo>
                  <a:pt x="740" y="515"/>
                  <a:pt x="740" y="515"/>
                  <a:pt x="740" y="514"/>
                </a:cubicBezTo>
                <a:cubicBezTo>
                  <a:pt x="739" y="514"/>
                  <a:pt x="738" y="514"/>
                  <a:pt x="738" y="514"/>
                </a:cubicBezTo>
                <a:close/>
                <a:moveTo>
                  <a:pt x="381" y="194"/>
                </a:moveTo>
                <a:cubicBezTo>
                  <a:pt x="380" y="195"/>
                  <a:pt x="380" y="195"/>
                  <a:pt x="380" y="196"/>
                </a:cubicBezTo>
                <a:cubicBezTo>
                  <a:pt x="380" y="196"/>
                  <a:pt x="379" y="196"/>
                  <a:pt x="380" y="197"/>
                </a:cubicBezTo>
                <a:cubicBezTo>
                  <a:pt x="380" y="197"/>
                  <a:pt x="380" y="197"/>
                  <a:pt x="381" y="197"/>
                </a:cubicBezTo>
                <a:cubicBezTo>
                  <a:pt x="381" y="199"/>
                  <a:pt x="382" y="200"/>
                  <a:pt x="381" y="202"/>
                </a:cubicBezTo>
                <a:cubicBezTo>
                  <a:pt x="381" y="202"/>
                  <a:pt x="381" y="205"/>
                  <a:pt x="382" y="206"/>
                </a:cubicBezTo>
                <a:cubicBezTo>
                  <a:pt x="384" y="204"/>
                  <a:pt x="384" y="202"/>
                  <a:pt x="384" y="200"/>
                </a:cubicBezTo>
                <a:cubicBezTo>
                  <a:pt x="385" y="200"/>
                  <a:pt x="385" y="200"/>
                  <a:pt x="386" y="200"/>
                </a:cubicBezTo>
                <a:cubicBezTo>
                  <a:pt x="384" y="198"/>
                  <a:pt x="383" y="195"/>
                  <a:pt x="381" y="194"/>
                </a:cubicBezTo>
                <a:close/>
                <a:moveTo>
                  <a:pt x="728" y="590"/>
                </a:moveTo>
                <a:cubicBezTo>
                  <a:pt x="728" y="590"/>
                  <a:pt x="728" y="589"/>
                  <a:pt x="728" y="588"/>
                </a:cubicBezTo>
                <a:cubicBezTo>
                  <a:pt x="723" y="586"/>
                  <a:pt x="720" y="586"/>
                  <a:pt x="716" y="588"/>
                </a:cubicBezTo>
                <a:cubicBezTo>
                  <a:pt x="720" y="590"/>
                  <a:pt x="724" y="591"/>
                  <a:pt x="728" y="590"/>
                </a:cubicBezTo>
                <a:close/>
                <a:moveTo>
                  <a:pt x="374" y="211"/>
                </a:moveTo>
                <a:cubicBezTo>
                  <a:pt x="374" y="210"/>
                  <a:pt x="373" y="209"/>
                  <a:pt x="372" y="210"/>
                </a:cubicBezTo>
                <a:cubicBezTo>
                  <a:pt x="371" y="211"/>
                  <a:pt x="370" y="212"/>
                  <a:pt x="368" y="212"/>
                </a:cubicBezTo>
                <a:cubicBezTo>
                  <a:pt x="369" y="212"/>
                  <a:pt x="370" y="212"/>
                  <a:pt x="370" y="212"/>
                </a:cubicBezTo>
                <a:cubicBezTo>
                  <a:pt x="372" y="214"/>
                  <a:pt x="372" y="217"/>
                  <a:pt x="372" y="219"/>
                </a:cubicBezTo>
                <a:cubicBezTo>
                  <a:pt x="373" y="219"/>
                  <a:pt x="373" y="221"/>
                  <a:pt x="374" y="220"/>
                </a:cubicBezTo>
                <a:cubicBezTo>
                  <a:pt x="374" y="217"/>
                  <a:pt x="374" y="214"/>
                  <a:pt x="374" y="211"/>
                </a:cubicBezTo>
                <a:close/>
                <a:moveTo>
                  <a:pt x="471" y="176"/>
                </a:moveTo>
                <a:cubicBezTo>
                  <a:pt x="470" y="175"/>
                  <a:pt x="469" y="175"/>
                  <a:pt x="469" y="174"/>
                </a:cubicBezTo>
                <a:cubicBezTo>
                  <a:pt x="468" y="174"/>
                  <a:pt x="467" y="174"/>
                  <a:pt x="466" y="174"/>
                </a:cubicBezTo>
                <a:cubicBezTo>
                  <a:pt x="466" y="175"/>
                  <a:pt x="466" y="176"/>
                  <a:pt x="466" y="178"/>
                </a:cubicBezTo>
                <a:cubicBezTo>
                  <a:pt x="464" y="178"/>
                  <a:pt x="463" y="179"/>
                  <a:pt x="462" y="180"/>
                </a:cubicBezTo>
                <a:cubicBezTo>
                  <a:pt x="462" y="181"/>
                  <a:pt x="463" y="181"/>
                  <a:pt x="463" y="182"/>
                </a:cubicBezTo>
                <a:cubicBezTo>
                  <a:pt x="465" y="180"/>
                  <a:pt x="466" y="179"/>
                  <a:pt x="468" y="178"/>
                </a:cubicBezTo>
                <a:cubicBezTo>
                  <a:pt x="468" y="178"/>
                  <a:pt x="468" y="178"/>
                  <a:pt x="468" y="178"/>
                </a:cubicBezTo>
                <a:cubicBezTo>
                  <a:pt x="469" y="178"/>
                  <a:pt x="468" y="180"/>
                  <a:pt x="469" y="180"/>
                </a:cubicBezTo>
                <a:cubicBezTo>
                  <a:pt x="470" y="180"/>
                  <a:pt x="471" y="179"/>
                  <a:pt x="472" y="178"/>
                </a:cubicBezTo>
                <a:cubicBezTo>
                  <a:pt x="471" y="177"/>
                  <a:pt x="471" y="177"/>
                  <a:pt x="471" y="176"/>
                </a:cubicBezTo>
                <a:close/>
                <a:moveTo>
                  <a:pt x="608" y="786"/>
                </a:moveTo>
                <a:cubicBezTo>
                  <a:pt x="608" y="787"/>
                  <a:pt x="609" y="788"/>
                  <a:pt x="609" y="789"/>
                </a:cubicBezTo>
                <a:cubicBezTo>
                  <a:pt x="609" y="790"/>
                  <a:pt x="610" y="791"/>
                  <a:pt x="611" y="791"/>
                </a:cubicBezTo>
                <a:cubicBezTo>
                  <a:pt x="612" y="791"/>
                  <a:pt x="614" y="791"/>
                  <a:pt x="613" y="789"/>
                </a:cubicBezTo>
                <a:cubicBezTo>
                  <a:pt x="613" y="788"/>
                  <a:pt x="615" y="787"/>
                  <a:pt x="614" y="786"/>
                </a:cubicBezTo>
                <a:cubicBezTo>
                  <a:pt x="612" y="785"/>
                  <a:pt x="610" y="783"/>
                  <a:pt x="608" y="786"/>
                </a:cubicBezTo>
                <a:close/>
                <a:moveTo>
                  <a:pt x="395" y="654"/>
                </a:moveTo>
                <a:cubicBezTo>
                  <a:pt x="395" y="653"/>
                  <a:pt x="395" y="652"/>
                  <a:pt x="395" y="651"/>
                </a:cubicBezTo>
                <a:cubicBezTo>
                  <a:pt x="396" y="651"/>
                  <a:pt x="398" y="651"/>
                  <a:pt x="397" y="648"/>
                </a:cubicBezTo>
                <a:cubicBezTo>
                  <a:pt x="395" y="648"/>
                  <a:pt x="393" y="648"/>
                  <a:pt x="391" y="648"/>
                </a:cubicBezTo>
                <a:cubicBezTo>
                  <a:pt x="391" y="650"/>
                  <a:pt x="390" y="651"/>
                  <a:pt x="389" y="652"/>
                </a:cubicBezTo>
                <a:cubicBezTo>
                  <a:pt x="390" y="652"/>
                  <a:pt x="391" y="653"/>
                  <a:pt x="391" y="654"/>
                </a:cubicBezTo>
                <a:cubicBezTo>
                  <a:pt x="392" y="654"/>
                  <a:pt x="393" y="654"/>
                  <a:pt x="395" y="654"/>
                </a:cubicBezTo>
                <a:close/>
                <a:moveTo>
                  <a:pt x="487" y="726"/>
                </a:moveTo>
                <a:cubicBezTo>
                  <a:pt x="487" y="726"/>
                  <a:pt x="488" y="726"/>
                  <a:pt x="488" y="727"/>
                </a:cubicBezTo>
                <a:cubicBezTo>
                  <a:pt x="488" y="728"/>
                  <a:pt x="487" y="729"/>
                  <a:pt x="489" y="729"/>
                </a:cubicBezTo>
                <a:cubicBezTo>
                  <a:pt x="491" y="728"/>
                  <a:pt x="491" y="725"/>
                  <a:pt x="491" y="724"/>
                </a:cubicBezTo>
                <a:cubicBezTo>
                  <a:pt x="492" y="722"/>
                  <a:pt x="492" y="720"/>
                  <a:pt x="490" y="718"/>
                </a:cubicBezTo>
                <a:cubicBezTo>
                  <a:pt x="487" y="720"/>
                  <a:pt x="488" y="723"/>
                  <a:pt x="487" y="726"/>
                </a:cubicBezTo>
                <a:close/>
                <a:moveTo>
                  <a:pt x="527" y="231"/>
                </a:moveTo>
                <a:cubicBezTo>
                  <a:pt x="528" y="231"/>
                  <a:pt x="529" y="229"/>
                  <a:pt x="530" y="230"/>
                </a:cubicBezTo>
                <a:cubicBezTo>
                  <a:pt x="529" y="228"/>
                  <a:pt x="531" y="226"/>
                  <a:pt x="531" y="225"/>
                </a:cubicBezTo>
                <a:cubicBezTo>
                  <a:pt x="531" y="223"/>
                  <a:pt x="530" y="222"/>
                  <a:pt x="530" y="220"/>
                </a:cubicBezTo>
                <a:cubicBezTo>
                  <a:pt x="529" y="222"/>
                  <a:pt x="528" y="221"/>
                  <a:pt x="527" y="221"/>
                </a:cubicBezTo>
                <a:cubicBezTo>
                  <a:pt x="528" y="224"/>
                  <a:pt x="527" y="227"/>
                  <a:pt x="527" y="231"/>
                </a:cubicBezTo>
                <a:close/>
                <a:moveTo>
                  <a:pt x="574" y="723"/>
                </a:moveTo>
                <a:cubicBezTo>
                  <a:pt x="571" y="725"/>
                  <a:pt x="568" y="723"/>
                  <a:pt x="566" y="724"/>
                </a:cubicBezTo>
                <a:cubicBezTo>
                  <a:pt x="565" y="727"/>
                  <a:pt x="568" y="728"/>
                  <a:pt x="569" y="730"/>
                </a:cubicBezTo>
                <a:cubicBezTo>
                  <a:pt x="570" y="729"/>
                  <a:pt x="571" y="728"/>
                  <a:pt x="570" y="727"/>
                </a:cubicBezTo>
                <a:cubicBezTo>
                  <a:pt x="570" y="727"/>
                  <a:pt x="571" y="726"/>
                  <a:pt x="571" y="726"/>
                </a:cubicBezTo>
                <a:cubicBezTo>
                  <a:pt x="572" y="726"/>
                  <a:pt x="573" y="728"/>
                  <a:pt x="574" y="727"/>
                </a:cubicBezTo>
                <a:cubicBezTo>
                  <a:pt x="574" y="726"/>
                  <a:pt x="574" y="724"/>
                  <a:pt x="574" y="723"/>
                </a:cubicBezTo>
                <a:close/>
                <a:moveTo>
                  <a:pt x="479" y="711"/>
                </a:moveTo>
                <a:cubicBezTo>
                  <a:pt x="479" y="712"/>
                  <a:pt x="478" y="713"/>
                  <a:pt x="480" y="713"/>
                </a:cubicBezTo>
                <a:cubicBezTo>
                  <a:pt x="480" y="711"/>
                  <a:pt x="480" y="709"/>
                  <a:pt x="480" y="706"/>
                </a:cubicBezTo>
                <a:cubicBezTo>
                  <a:pt x="478" y="706"/>
                  <a:pt x="477" y="704"/>
                  <a:pt x="476" y="703"/>
                </a:cubicBezTo>
                <a:cubicBezTo>
                  <a:pt x="475" y="703"/>
                  <a:pt x="475" y="704"/>
                  <a:pt x="474" y="704"/>
                </a:cubicBezTo>
                <a:cubicBezTo>
                  <a:pt x="474" y="706"/>
                  <a:pt x="474" y="707"/>
                  <a:pt x="474" y="709"/>
                </a:cubicBezTo>
                <a:cubicBezTo>
                  <a:pt x="477" y="708"/>
                  <a:pt x="478" y="710"/>
                  <a:pt x="479" y="711"/>
                </a:cubicBezTo>
                <a:close/>
                <a:moveTo>
                  <a:pt x="562" y="791"/>
                </a:moveTo>
                <a:cubicBezTo>
                  <a:pt x="563" y="791"/>
                  <a:pt x="565" y="791"/>
                  <a:pt x="566" y="791"/>
                </a:cubicBezTo>
                <a:cubicBezTo>
                  <a:pt x="566" y="791"/>
                  <a:pt x="566" y="791"/>
                  <a:pt x="566" y="791"/>
                </a:cubicBezTo>
                <a:cubicBezTo>
                  <a:pt x="566" y="790"/>
                  <a:pt x="566" y="790"/>
                  <a:pt x="566" y="790"/>
                </a:cubicBezTo>
                <a:cubicBezTo>
                  <a:pt x="566" y="790"/>
                  <a:pt x="566" y="789"/>
                  <a:pt x="567" y="789"/>
                </a:cubicBezTo>
                <a:cubicBezTo>
                  <a:pt x="566" y="789"/>
                  <a:pt x="565" y="788"/>
                  <a:pt x="565" y="788"/>
                </a:cubicBezTo>
                <a:cubicBezTo>
                  <a:pt x="564" y="786"/>
                  <a:pt x="564" y="786"/>
                  <a:pt x="561" y="783"/>
                </a:cubicBezTo>
                <a:cubicBezTo>
                  <a:pt x="561" y="783"/>
                  <a:pt x="560" y="784"/>
                  <a:pt x="560" y="784"/>
                </a:cubicBezTo>
                <a:cubicBezTo>
                  <a:pt x="561" y="787"/>
                  <a:pt x="561" y="789"/>
                  <a:pt x="562" y="791"/>
                </a:cubicBezTo>
                <a:close/>
                <a:moveTo>
                  <a:pt x="884" y="601"/>
                </a:moveTo>
                <a:cubicBezTo>
                  <a:pt x="883" y="601"/>
                  <a:pt x="881" y="601"/>
                  <a:pt x="880" y="601"/>
                </a:cubicBezTo>
                <a:cubicBezTo>
                  <a:pt x="879" y="602"/>
                  <a:pt x="879" y="602"/>
                  <a:pt x="878" y="603"/>
                </a:cubicBezTo>
                <a:cubicBezTo>
                  <a:pt x="882" y="606"/>
                  <a:pt x="886" y="605"/>
                  <a:pt x="889" y="605"/>
                </a:cubicBezTo>
                <a:cubicBezTo>
                  <a:pt x="890" y="605"/>
                  <a:pt x="890" y="605"/>
                  <a:pt x="890" y="604"/>
                </a:cubicBezTo>
                <a:cubicBezTo>
                  <a:pt x="889" y="604"/>
                  <a:pt x="888" y="604"/>
                  <a:pt x="888" y="602"/>
                </a:cubicBezTo>
                <a:cubicBezTo>
                  <a:pt x="886" y="603"/>
                  <a:pt x="885" y="601"/>
                  <a:pt x="884" y="601"/>
                </a:cubicBezTo>
                <a:close/>
                <a:moveTo>
                  <a:pt x="697" y="634"/>
                </a:moveTo>
                <a:cubicBezTo>
                  <a:pt x="696" y="634"/>
                  <a:pt x="695" y="635"/>
                  <a:pt x="694" y="635"/>
                </a:cubicBezTo>
                <a:cubicBezTo>
                  <a:pt x="694" y="637"/>
                  <a:pt x="694" y="639"/>
                  <a:pt x="694" y="640"/>
                </a:cubicBezTo>
                <a:cubicBezTo>
                  <a:pt x="694" y="640"/>
                  <a:pt x="694" y="640"/>
                  <a:pt x="695" y="640"/>
                </a:cubicBezTo>
                <a:cubicBezTo>
                  <a:pt x="696" y="640"/>
                  <a:pt x="697" y="640"/>
                  <a:pt x="697" y="640"/>
                </a:cubicBezTo>
                <a:cubicBezTo>
                  <a:pt x="698" y="639"/>
                  <a:pt x="699" y="639"/>
                  <a:pt x="700" y="638"/>
                </a:cubicBezTo>
                <a:cubicBezTo>
                  <a:pt x="698" y="637"/>
                  <a:pt x="699" y="636"/>
                  <a:pt x="700" y="635"/>
                </a:cubicBezTo>
                <a:cubicBezTo>
                  <a:pt x="699" y="635"/>
                  <a:pt x="698" y="634"/>
                  <a:pt x="697" y="634"/>
                </a:cubicBezTo>
                <a:close/>
                <a:moveTo>
                  <a:pt x="740" y="480"/>
                </a:moveTo>
                <a:cubicBezTo>
                  <a:pt x="741" y="481"/>
                  <a:pt x="743" y="481"/>
                  <a:pt x="745" y="481"/>
                </a:cubicBezTo>
                <a:cubicBezTo>
                  <a:pt x="745" y="482"/>
                  <a:pt x="745" y="483"/>
                  <a:pt x="745" y="483"/>
                </a:cubicBezTo>
                <a:cubicBezTo>
                  <a:pt x="746" y="483"/>
                  <a:pt x="747" y="483"/>
                  <a:pt x="748" y="483"/>
                </a:cubicBezTo>
                <a:cubicBezTo>
                  <a:pt x="748" y="482"/>
                  <a:pt x="749" y="481"/>
                  <a:pt x="750" y="481"/>
                </a:cubicBezTo>
                <a:cubicBezTo>
                  <a:pt x="749" y="480"/>
                  <a:pt x="749" y="479"/>
                  <a:pt x="749" y="478"/>
                </a:cubicBezTo>
                <a:cubicBezTo>
                  <a:pt x="742" y="478"/>
                  <a:pt x="742" y="478"/>
                  <a:pt x="740" y="480"/>
                </a:cubicBezTo>
                <a:close/>
                <a:moveTo>
                  <a:pt x="109" y="797"/>
                </a:moveTo>
                <a:cubicBezTo>
                  <a:pt x="105" y="794"/>
                  <a:pt x="101" y="794"/>
                  <a:pt x="97" y="794"/>
                </a:cubicBezTo>
                <a:cubicBezTo>
                  <a:pt x="97" y="794"/>
                  <a:pt x="97" y="793"/>
                  <a:pt x="97" y="792"/>
                </a:cubicBezTo>
                <a:cubicBezTo>
                  <a:pt x="96" y="792"/>
                  <a:pt x="94" y="792"/>
                  <a:pt x="93" y="793"/>
                </a:cubicBezTo>
                <a:cubicBezTo>
                  <a:pt x="94" y="796"/>
                  <a:pt x="97" y="795"/>
                  <a:pt x="99" y="795"/>
                </a:cubicBezTo>
                <a:cubicBezTo>
                  <a:pt x="100" y="796"/>
                  <a:pt x="101" y="796"/>
                  <a:pt x="101" y="797"/>
                </a:cubicBezTo>
                <a:cubicBezTo>
                  <a:pt x="104" y="797"/>
                  <a:pt x="106" y="797"/>
                  <a:pt x="109" y="797"/>
                </a:cubicBezTo>
                <a:close/>
                <a:moveTo>
                  <a:pt x="405" y="63"/>
                </a:moveTo>
                <a:cubicBezTo>
                  <a:pt x="407" y="63"/>
                  <a:pt x="407" y="62"/>
                  <a:pt x="408" y="61"/>
                </a:cubicBezTo>
                <a:cubicBezTo>
                  <a:pt x="407" y="59"/>
                  <a:pt x="407" y="57"/>
                  <a:pt x="405" y="56"/>
                </a:cubicBezTo>
                <a:cubicBezTo>
                  <a:pt x="406" y="55"/>
                  <a:pt x="406" y="55"/>
                  <a:pt x="406" y="54"/>
                </a:cubicBezTo>
                <a:cubicBezTo>
                  <a:pt x="405" y="54"/>
                  <a:pt x="405" y="54"/>
                  <a:pt x="404" y="54"/>
                </a:cubicBezTo>
                <a:cubicBezTo>
                  <a:pt x="404" y="55"/>
                  <a:pt x="404" y="57"/>
                  <a:pt x="404" y="58"/>
                </a:cubicBezTo>
                <a:cubicBezTo>
                  <a:pt x="404" y="58"/>
                  <a:pt x="403" y="58"/>
                  <a:pt x="402" y="58"/>
                </a:cubicBezTo>
                <a:cubicBezTo>
                  <a:pt x="402" y="61"/>
                  <a:pt x="404" y="62"/>
                  <a:pt x="405" y="63"/>
                </a:cubicBezTo>
                <a:close/>
                <a:moveTo>
                  <a:pt x="803" y="700"/>
                </a:moveTo>
                <a:cubicBezTo>
                  <a:pt x="804" y="699"/>
                  <a:pt x="804" y="699"/>
                  <a:pt x="803" y="698"/>
                </a:cubicBezTo>
                <a:cubicBezTo>
                  <a:pt x="801" y="698"/>
                  <a:pt x="799" y="697"/>
                  <a:pt x="796" y="697"/>
                </a:cubicBezTo>
                <a:cubicBezTo>
                  <a:pt x="796" y="697"/>
                  <a:pt x="795" y="696"/>
                  <a:pt x="794" y="695"/>
                </a:cubicBezTo>
                <a:cubicBezTo>
                  <a:pt x="793" y="696"/>
                  <a:pt x="792" y="695"/>
                  <a:pt x="791" y="696"/>
                </a:cubicBezTo>
                <a:cubicBezTo>
                  <a:pt x="792" y="697"/>
                  <a:pt x="793" y="699"/>
                  <a:pt x="796" y="698"/>
                </a:cubicBezTo>
                <a:cubicBezTo>
                  <a:pt x="796" y="699"/>
                  <a:pt x="796" y="699"/>
                  <a:pt x="796" y="700"/>
                </a:cubicBezTo>
                <a:cubicBezTo>
                  <a:pt x="799" y="700"/>
                  <a:pt x="801" y="700"/>
                  <a:pt x="803" y="700"/>
                </a:cubicBezTo>
                <a:close/>
                <a:moveTo>
                  <a:pt x="642" y="603"/>
                </a:moveTo>
                <a:cubicBezTo>
                  <a:pt x="642" y="604"/>
                  <a:pt x="644" y="604"/>
                  <a:pt x="644" y="605"/>
                </a:cubicBezTo>
                <a:cubicBezTo>
                  <a:pt x="644" y="605"/>
                  <a:pt x="644" y="606"/>
                  <a:pt x="644" y="607"/>
                </a:cubicBezTo>
                <a:cubicBezTo>
                  <a:pt x="645" y="607"/>
                  <a:pt x="646" y="607"/>
                  <a:pt x="646" y="608"/>
                </a:cubicBezTo>
                <a:cubicBezTo>
                  <a:pt x="646" y="609"/>
                  <a:pt x="647" y="609"/>
                  <a:pt x="648" y="610"/>
                </a:cubicBezTo>
                <a:cubicBezTo>
                  <a:pt x="647" y="605"/>
                  <a:pt x="646" y="601"/>
                  <a:pt x="641" y="599"/>
                </a:cubicBezTo>
                <a:cubicBezTo>
                  <a:pt x="640" y="600"/>
                  <a:pt x="640" y="600"/>
                  <a:pt x="639" y="601"/>
                </a:cubicBezTo>
                <a:cubicBezTo>
                  <a:pt x="641" y="601"/>
                  <a:pt x="641" y="602"/>
                  <a:pt x="642" y="603"/>
                </a:cubicBezTo>
                <a:close/>
                <a:moveTo>
                  <a:pt x="119" y="711"/>
                </a:moveTo>
                <a:cubicBezTo>
                  <a:pt x="117" y="710"/>
                  <a:pt x="115" y="711"/>
                  <a:pt x="114" y="712"/>
                </a:cubicBezTo>
                <a:cubicBezTo>
                  <a:pt x="114" y="714"/>
                  <a:pt x="114" y="715"/>
                  <a:pt x="114" y="717"/>
                </a:cubicBezTo>
                <a:cubicBezTo>
                  <a:pt x="114" y="717"/>
                  <a:pt x="115" y="717"/>
                  <a:pt x="116" y="717"/>
                </a:cubicBezTo>
                <a:cubicBezTo>
                  <a:pt x="116" y="716"/>
                  <a:pt x="117" y="714"/>
                  <a:pt x="119" y="714"/>
                </a:cubicBezTo>
                <a:cubicBezTo>
                  <a:pt x="119" y="713"/>
                  <a:pt x="120" y="712"/>
                  <a:pt x="119" y="711"/>
                </a:cubicBezTo>
                <a:close/>
                <a:moveTo>
                  <a:pt x="519" y="286"/>
                </a:moveTo>
                <a:cubicBezTo>
                  <a:pt x="520" y="286"/>
                  <a:pt x="521" y="286"/>
                  <a:pt x="521" y="286"/>
                </a:cubicBezTo>
                <a:cubicBezTo>
                  <a:pt x="521" y="285"/>
                  <a:pt x="521" y="285"/>
                  <a:pt x="521" y="284"/>
                </a:cubicBezTo>
                <a:cubicBezTo>
                  <a:pt x="522" y="284"/>
                  <a:pt x="523" y="283"/>
                  <a:pt x="523" y="283"/>
                </a:cubicBezTo>
                <a:cubicBezTo>
                  <a:pt x="523" y="282"/>
                  <a:pt x="524" y="280"/>
                  <a:pt x="524" y="279"/>
                </a:cubicBezTo>
                <a:cubicBezTo>
                  <a:pt x="523" y="277"/>
                  <a:pt x="521" y="277"/>
                  <a:pt x="519" y="277"/>
                </a:cubicBezTo>
                <a:cubicBezTo>
                  <a:pt x="519" y="280"/>
                  <a:pt x="522" y="283"/>
                  <a:pt x="519" y="286"/>
                </a:cubicBezTo>
                <a:close/>
                <a:moveTo>
                  <a:pt x="460" y="737"/>
                </a:moveTo>
                <a:cubicBezTo>
                  <a:pt x="460" y="735"/>
                  <a:pt x="460" y="734"/>
                  <a:pt x="460" y="732"/>
                </a:cubicBezTo>
                <a:cubicBezTo>
                  <a:pt x="458" y="732"/>
                  <a:pt x="457" y="733"/>
                  <a:pt x="455" y="733"/>
                </a:cubicBezTo>
                <a:cubicBezTo>
                  <a:pt x="455" y="734"/>
                  <a:pt x="455" y="735"/>
                  <a:pt x="454" y="736"/>
                </a:cubicBezTo>
                <a:cubicBezTo>
                  <a:pt x="455" y="737"/>
                  <a:pt x="456" y="738"/>
                  <a:pt x="457" y="739"/>
                </a:cubicBezTo>
                <a:cubicBezTo>
                  <a:pt x="458" y="738"/>
                  <a:pt x="459" y="738"/>
                  <a:pt x="460" y="737"/>
                </a:cubicBezTo>
                <a:close/>
                <a:moveTo>
                  <a:pt x="770" y="600"/>
                </a:moveTo>
                <a:cubicBezTo>
                  <a:pt x="769" y="602"/>
                  <a:pt x="767" y="601"/>
                  <a:pt x="766" y="602"/>
                </a:cubicBezTo>
                <a:cubicBezTo>
                  <a:pt x="767" y="603"/>
                  <a:pt x="768" y="604"/>
                  <a:pt x="770" y="604"/>
                </a:cubicBezTo>
                <a:cubicBezTo>
                  <a:pt x="772" y="604"/>
                  <a:pt x="774" y="604"/>
                  <a:pt x="776" y="605"/>
                </a:cubicBezTo>
                <a:cubicBezTo>
                  <a:pt x="776" y="604"/>
                  <a:pt x="776" y="604"/>
                  <a:pt x="777" y="604"/>
                </a:cubicBezTo>
                <a:cubicBezTo>
                  <a:pt x="776" y="603"/>
                  <a:pt x="775" y="602"/>
                  <a:pt x="774" y="601"/>
                </a:cubicBezTo>
                <a:cubicBezTo>
                  <a:pt x="773" y="601"/>
                  <a:pt x="771" y="602"/>
                  <a:pt x="770" y="600"/>
                </a:cubicBezTo>
                <a:close/>
                <a:moveTo>
                  <a:pt x="855" y="606"/>
                </a:moveTo>
                <a:cubicBezTo>
                  <a:pt x="854" y="607"/>
                  <a:pt x="853" y="607"/>
                  <a:pt x="852" y="607"/>
                </a:cubicBezTo>
                <a:cubicBezTo>
                  <a:pt x="853" y="608"/>
                  <a:pt x="852" y="609"/>
                  <a:pt x="853" y="610"/>
                </a:cubicBezTo>
                <a:cubicBezTo>
                  <a:pt x="856" y="610"/>
                  <a:pt x="859" y="610"/>
                  <a:pt x="863" y="610"/>
                </a:cubicBezTo>
                <a:cubicBezTo>
                  <a:pt x="861" y="606"/>
                  <a:pt x="857" y="608"/>
                  <a:pt x="855" y="606"/>
                </a:cubicBezTo>
                <a:close/>
                <a:moveTo>
                  <a:pt x="693" y="538"/>
                </a:moveTo>
                <a:cubicBezTo>
                  <a:pt x="694" y="536"/>
                  <a:pt x="697" y="538"/>
                  <a:pt x="699" y="535"/>
                </a:cubicBezTo>
                <a:cubicBezTo>
                  <a:pt x="697" y="533"/>
                  <a:pt x="694" y="535"/>
                  <a:pt x="693" y="533"/>
                </a:cubicBezTo>
                <a:cubicBezTo>
                  <a:pt x="692" y="534"/>
                  <a:pt x="690" y="534"/>
                  <a:pt x="689" y="536"/>
                </a:cubicBezTo>
                <a:cubicBezTo>
                  <a:pt x="690" y="537"/>
                  <a:pt x="691" y="537"/>
                  <a:pt x="693" y="538"/>
                </a:cubicBezTo>
                <a:close/>
                <a:moveTo>
                  <a:pt x="536" y="677"/>
                </a:moveTo>
                <a:cubicBezTo>
                  <a:pt x="536" y="677"/>
                  <a:pt x="535" y="676"/>
                  <a:pt x="534" y="675"/>
                </a:cubicBezTo>
                <a:cubicBezTo>
                  <a:pt x="534" y="677"/>
                  <a:pt x="532" y="678"/>
                  <a:pt x="532" y="679"/>
                </a:cubicBezTo>
                <a:cubicBezTo>
                  <a:pt x="532" y="681"/>
                  <a:pt x="533" y="682"/>
                  <a:pt x="535" y="682"/>
                </a:cubicBezTo>
                <a:cubicBezTo>
                  <a:pt x="537" y="680"/>
                  <a:pt x="538" y="679"/>
                  <a:pt x="540" y="677"/>
                </a:cubicBezTo>
                <a:cubicBezTo>
                  <a:pt x="538" y="677"/>
                  <a:pt x="537" y="677"/>
                  <a:pt x="536" y="677"/>
                </a:cubicBezTo>
                <a:close/>
                <a:moveTo>
                  <a:pt x="709" y="421"/>
                </a:moveTo>
                <a:cubicBezTo>
                  <a:pt x="710" y="421"/>
                  <a:pt x="711" y="420"/>
                  <a:pt x="710" y="419"/>
                </a:cubicBezTo>
                <a:cubicBezTo>
                  <a:pt x="708" y="419"/>
                  <a:pt x="705" y="419"/>
                  <a:pt x="702" y="419"/>
                </a:cubicBezTo>
                <a:cubicBezTo>
                  <a:pt x="702" y="420"/>
                  <a:pt x="701" y="421"/>
                  <a:pt x="700" y="421"/>
                </a:cubicBezTo>
                <a:cubicBezTo>
                  <a:pt x="700" y="422"/>
                  <a:pt x="701" y="422"/>
                  <a:pt x="702" y="423"/>
                </a:cubicBezTo>
                <a:cubicBezTo>
                  <a:pt x="704" y="421"/>
                  <a:pt x="707" y="422"/>
                  <a:pt x="709" y="421"/>
                </a:cubicBezTo>
                <a:close/>
                <a:moveTo>
                  <a:pt x="733" y="487"/>
                </a:moveTo>
                <a:cubicBezTo>
                  <a:pt x="732" y="489"/>
                  <a:pt x="729" y="487"/>
                  <a:pt x="729" y="491"/>
                </a:cubicBezTo>
                <a:cubicBezTo>
                  <a:pt x="732" y="491"/>
                  <a:pt x="735" y="493"/>
                  <a:pt x="738" y="489"/>
                </a:cubicBezTo>
                <a:cubicBezTo>
                  <a:pt x="736" y="489"/>
                  <a:pt x="735" y="487"/>
                  <a:pt x="733" y="487"/>
                </a:cubicBezTo>
                <a:close/>
                <a:moveTo>
                  <a:pt x="440" y="176"/>
                </a:moveTo>
                <a:cubicBezTo>
                  <a:pt x="441" y="176"/>
                  <a:pt x="442" y="176"/>
                  <a:pt x="444" y="176"/>
                </a:cubicBezTo>
                <a:cubicBezTo>
                  <a:pt x="442" y="174"/>
                  <a:pt x="445" y="173"/>
                  <a:pt x="444" y="172"/>
                </a:cubicBezTo>
                <a:cubicBezTo>
                  <a:pt x="444" y="170"/>
                  <a:pt x="443" y="170"/>
                  <a:pt x="441" y="170"/>
                </a:cubicBezTo>
                <a:cubicBezTo>
                  <a:pt x="441" y="173"/>
                  <a:pt x="437" y="173"/>
                  <a:pt x="438" y="176"/>
                </a:cubicBezTo>
                <a:cubicBezTo>
                  <a:pt x="439" y="178"/>
                  <a:pt x="439" y="175"/>
                  <a:pt x="440" y="176"/>
                </a:cubicBezTo>
                <a:close/>
                <a:moveTo>
                  <a:pt x="548" y="271"/>
                </a:moveTo>
                <a:cubicBezTo>
                  <a:pt x="547" y="269"/>
                  <a:pt x="547" y="267"/>
                  <a:pt x="545" y="267"/>
                </a:cubicBezTo>
                <a:cubicBezTo>
                  <a:pt x="544" y="268"/>
                  <a:pt x="545" y="270"/>
                  <a:pt x="543" y="272"/>
                </a:cubicBezTo>
                <a:cubicBezTo>
                  <a:pt x="545" y="272"/>
                  <a:pt x="544" y="274"/>
                  <a:pt x="545" y="274"/>
                </a:cubicBezTo>
                <a:cubicBezTo>
                  <a:pt x="546" y="274"/>
                  <a:pt x="548" y="274"/>
                  <a:pt x="549" y="274"/>
                </a:cubicBezTo>
                <a:cubicBezTo>
                  <a:pt x="549" y="273"/>
                  <a:pt x="550" y="273"/>
                  <a:pt x="550" y="271"/>
                </a:cubicBezTo>
                <a:cubicBezTo>
                  <a:pt x="550" y="270"/>
                  <a:pt x="548" y="271"/>
                  <a:pt x="548" y="271"/>
                </a:cubicBezTo>
                <a:close/>
                <a:moveTo>
                  <a:pt x="613" y="654"/>
                </a:moveTo>
                <a:cubicBezTo>
                  <a:pt x="613" y="655"/>
                  <a:pt x="613" y="656"/>
                  <a:pt x="613" y="657"/>
                </a:cubicBezTo>
                <a:cubicBezTo>
                  <a:pt x="615" y="656"/>
                  <a:pt x="615" y="658"/>
                  <a:pt x="616" y="659"/>
                </a:cubicBezTo>
                <a:cubicBezTo>
                  <a:pt x="617" y="658"/>
                  <a:pt x="618" y="657"/>
                  <a:pt x="618" y="656"/>
                </a:cubicBezTo>
                <a:cubicBezTo>
                  <a:pt x="619" y="654"/>
                  <a:pt x="617" y="654"/>
                  <a:pt x="617" y="652"/>
                </a:cubicBezTo>
                <a:cubicBezTo>
                  <a:pt x="616" y="652"/>
                  <a:pt x="616" y="652"/>
                  <a:pt x="615" y="652"/>
                </a:cubicBezTo>
                <a:cubicBezTo>
                  <a:pt x="614" y="653"/>
                  <a:pt x="613" y="654"/>
                  <a:pt x="613" y="654"/>
                </a:cubicBezTo>
                <a:close/>
                <a:moveTo>
                  <a:pt x="481" y="867"/>
                </a:moveTo>
                <a:cubicBezTo>
                  <a:pt x="480" y="867"/>
                  <a:pt x="480" y="867"/>
                  <a:pt x="480" y="866"/>
                </a:cubicBezTo>
                <a:cubicBezTo>
                  <a:pt x="478" y="869"/>
                  <a:pt x="475" y="871"/>
                  <a:pt x="472" y="872"/>
                </a:cubicBezTo>
                <a:cubicBezTo>
                  <a:pt x="473" y="873"/>
                  <a:pt x="472" y="874"/>
                  <a:pt x="473" y="875"/>
                </a:cubicBezTo>
                <a:cubicBezTo>
                  <a:pt x="474" y="876"/>
                  <a:pt x="475" y="874"/>
                  <a:pt x="477" y="874"/>
                </a:cubicBezTo>
                <a:cubicBezTo>
                  <a:pt x="477" y="871"/>
                  <a:pt x="481" y="870"/>
                  <a:pt x="481" y="867"/>
                </a:cubicBezTo>
                <a:close/>
                <a:moveTo>
                  <a:pt x="448" y="177"/>
                </a:moveTo>
                <a:cubicBezTo>
                  <a:pt x="448" y="179"/>
                  <a:pt x="446" y="179"/>
                  <a:pt x="446" y="180"/>
                </a:cubicBezTo>
                <a:cubicBezTo>
                  <a:pt x="447" y="181"/>
                  <a:pt x="448" y="181"/>
                  <a:pt x="449" y="181"/>
                </a:cubicBezTo>
                <a:cubicBezTo>
                  <a:pt x="450" y="180"/>
                  <a:pt x="450" y="179"/>
                  <a:pt x="452" y="179"/>
                </a:cubicBezTo>
                <a:cubicBezTo>
                  <a:pt x="452" y="179"/>
                  <a:pt x="452" y="180"/>
                  <a:pt x="453" y="181"/>
                </a:cubicBezTo>
                <a:cubicBezTo>
                  <a:pt x="454" y="181"/>
                  <a:pt x="455" y="179"/>
                  <a:pt x="456" y="179"/>
                </a:cubicBezTo>
                <a:cubicBezTo>
                  <a:pt x="455" y="179"/>
                  <a:pt x="455" y="178"/>
                  <a:pt x="455" y="177"/>
                </a:cubicBezTo>
                <a:cubicBezTo>
                  <a:pt x="455" y="177"/>
                  <a:pt x="455" y="177"/>
                  <a:pt x="454" y="177"/>
                </a:cubicBezTo>
                <a:cubicBezTo>
                  <a:pt x="454" y="177"/>
                  <a:pt x="453" y="177"/>
                  <a:pt x="453" y="177"/>
                </a:cubicBezTo>
                <a:cubicBezTo>
                  <a:pt x="453" y="177"/>
                  <a:pt x="452" y="178"/>
                  <a:pt x="451" y="178"/>
                </a:cubicBezTo>
                <a:cubicBezTo>
                  <a:pt x="450" y="176"/>
                  <a:pt x="449" y="177"/>
                  <a:pt x="448" y="177"/>
                </a:cubicBezTo>
                <a:close/>
                <a:moveTo>
                  <a:pt x="93" y="201"/>
                </a:moveTo>
                <a:cubicBezTo>
                  <a:pt x="93" y="201"/>
                  <a:pt x="94" y="201"/>
                  <a:pt x="94" y="200"/>
                </a:cubicBezTo>
                <a:cubicBezTo>
                  <a:pt x="94" y="197"/>
                  <a:pt x="94" y="197"/>
                  <a:pt x="91" y="197"/>
                </a:cubicBezTo>
                <a:cubicBezTo>
                  <a:pt x="90" y="198"/>
                  <a:pt x="89" y="199"/>
                  <a:pt x="88" y="199"/>
                </a:cubicBezTo>
                <a:cubicBezTo>
                  <a:pt x="88" y="200"/>
                  <a:pt x="88" y="202"/>
                  <a:pt x="89" y="203"/>
                </a:cubicBezTo>
                <a:cubicBezTo>
                  <a:pt x="90" y="203"/>
                  <a:pt x="91" y="203"/>
                  <a:pt x="92" y="203"/>
                </a:cubicBezTo>
                <a:cubicBezTo>
                  <a:pt x="92" y="202"/>
                  <a:pt x="92" y="202"/>
                  <a:pt x="93" y="201"/>
                </a:cubicBezTo>
                <a:close/>
                <a:moveTo>
                  <a:pt x="834" y="582"/>
                </a:moveTo>
                <a:cubicBezTo>
                  <a:pt x="833" y="581"/>
                  <a:pt x="833" y="580"/>
                  <a:pt x="832" y="579"/>
                </a:cubicBezTo>
                <a:cubicBezTo>
                  <a:pt x="830" y="579"/>
                  <a:pt x="828" y="579"/>
                  <a:pt x="826" y="579"/>
                </a:cubicBezTo>
                <a:cubicBezTo>
                  <a:pt x="826" y="581"/>
                  <a:pt x="827" y="582"/>
                  <a:pt x="828" y="583"/>
                </a:cubicBezTo>
                <a:cubicBezTo>
                  <a:pt x="830" y="583"/>
                  <a:pt x="832" y="583"/>
                  <a:pt x="834" y="582"/>
                </a:cubicBezTo>
                <a:close/>
                <a:moveTo>
                  <a:pt x="707" y="569"/>
                </a:moveTo>
                <a:cubicBezTo>
                  <a:pt x="706" y="569"/>
                  <a:pt x="704" y="569"/>
                  <a:pt x="703" y="569"/>
                </a:cubicBezTo>
                <a:cubicBezTo>
                  <a:pt x="703" y="570"/>
                  <a:pt x="702" y="570"/>
                  <a:pt x="702" y="572"/>
                </a:cubicBezTo>
                <a:cubicBezTo>
                  <a:pt x="704" y="572"/>
                  <a:pt x="705" y="572"/>
                  <a:pt x="706" y="572"/>
                </a:cubicBezTo>
                <a:cubicBezTo>
                  <a:pt x="707" y="573"/>
                  <a:pt x="708" y="573"/>
                  <a:pt x="709" y="574"/>
                </a:cubicBezTo>
                <a:cubicBezTo>
                  <a:pt x="710" y="573"/>
                  <a:pt x="711" y="573"/>
                  <a:pt x="710" y="571"/>
                </a:cubicBezTo>
                <a:cubicBezTo>
                  <a:pt x="709" y="571"/>
                  <a:pt x="708" y="569"/>
                  <a:pt x="707" y="569"/>
                </a:cubicBezTo>
                <a:close/>
                <a:moveTo>
                  <a:pt x="174" y="724"/>
                </a:moveTo>
                <a:cubicBezTo>
                  <a:pt x="173" y="724"/>
                  <a:pt x="172" y="724"/>
                  <a:pt x="172" y="723"/>
                </a:cubicBezTo>
                <a:cubicBezTo>
                  <a:pt x="171" y="724"/>
                  <a:pt x="169" y="724"/>
                  <a:pt x="168" y="726"/>
                </a:cubicBezTo>
                <a:cubicBezTo>
                  <a:pt x="168" y="727"/>
                  <a:pt x="169" y="728"/>
                  <a:pt x="170" y="729"/>
                </a:cubicBezTo>
                <a:cubicBezTo>
                  <a:pt x="171" y="729"/>
                  <a:pt x="172" y="729"/>
                  <a:pt x="172" y="729"/>
                </a:cubicBezTo>
                <a:cubicBezTo>
                  <a:pt x="173" y="728"/>
                  <a:pt x="173" y="728"/>
                  <a:pt x="174" y="727"/>
                </a:cubicBezTo>
                <a:cubicBezTo>
                  <a:pt x="174" y="726"/>
                  <a:pt x="174" y="725"/>
                  <a:pt x="174" y="724"/>
                </a:cubicBezTo>
                <a:close/>
                <a:moveTo>
                  <a:pt x="217" y="616"/>
                </a:moveTo>
                <a:cubicBezTo>
                  <a:pt x="216" y="617"/>
                  <a:pt x="215" y="614"/>
                  <a:pt x="214" y="615"/>
                </a:cubicBezTo>
                <a:cubicBezTo>
                  <a:pt x="214" y="616"/>
                  <a:pt x="212" y="615"/>
                  <a:pt x="211" y="616"/>
                </a:cubicBezTo>
                <a:cubicBezTo>
                  <a:pt x="211" y="617"/>
                  <a:pt x="211" y="619"/>
                  <a:pt x="211" y="620"/>
                </a:cubicBezTo>
                <a:cubicBezTo>
                  <a:pt x="214" y="621"/>
                  <a:pt x="215" y="618"/>
                  <a:pt x="217" y="618"/>
                </a:cubicBezTo>
                <a:cubicBezTo>
                  <a:pt x="217" y="617"/>
                  <a:pt x="217" y="617"/>
                  <a:pt x="217" y="616"/>
                </a:cubicBezTo>
                <a:close/>
                <a:moveTo>
                  <a:pt x="723" y="531"/>
                </a:moveTo>
                <a:cubicBezTo>
                  <a:pt x="721" y="531"/>
                  <a:pt x="720" y="533"/>
                  <a:pt x="718" y="534"/>
                </a:cubicBezTo>
                <a:cubicBezTo>
                  <a:pt x="717" y="534"/>
                  <a:pt x="717" y="535"/>
                  <a:pt x="717" y="535"/>
                </a:cubicBezTo>
                <a:cubicBezTo>
                  <a:pt x="720" y="534"/>
                  <a:pt x="719" y="537"/>
                  <a:pt x="720" y="537"/>
                </a:cubicBezTo>
                <a:cubicBezTo>
                  <a:pt x="721" y="537"/>
                  <a:pt x="721" y="536"/>
                  <a:pt x="721" y="535"/>
                </a:cubicBezTo>
                <a:cubicBezTo>
                  <a:pt x="723" y="535"/>
                  <a:pt x="724" y="534"/>
                  <a:pt x="726" y="533"/>
                </a:cubicBezTo>
                <a:cubicBezTo>
                  <a:pt x="725" y="532"/>
                  <a:pt x="725" y="531"/>
                  <a:pt x="723" y="531"/>
                </a:cubicBezTo>
                <a:close/>
                <a:moveTo>
                  <a:pt x="408" y="180"/>
                </a:moveTo>
                <a:cubicBezTo>
                  <a:pt x="409" y="180"/>
                  <a:pt x="408" y="184"/>
                  <a:pt x="411" y="182"/>
                </a:cubicBezTo>
                <a:cubicBezTo>
                  <a:pt x="411" y="179"/>
                  <a:pt x="412" y="176"/>
                  <a:pt x="409" y="173"/>
                </a:cubicBezTo>
                <a:cubicBezTo>
                  <a:pt x="408" y="173"/>
                  <a:pt x="407" y="173"/>
                  <a:pt x="406" y="173"/>
                </a:cubicBezTo>
                <a:cubicBezTo>
                  <a:pt x="406" y="174"/>
                  <a:pt x="406" y="174"/>
                  <a:pt x="406" y="175"/>
                </a:cubicBezTo>
                <a:cubicBezTo>
                  <a:pt x="407" y="175"/>
                  <a:pt x="408" y="176"/>
                  <a:pt x="409" y="176"/>
                </a:cubicBezTo>
                <a:cubicBezTo>
                  <a:pt x="409" y="178"/>
                  <a:pt x="410" y="179"/>
                  <a:pt x="408" y="180"/>
                </a:cubicBezTo>
                <a:close/>
                <a:moveTo>
                  <a:pt x="323" y="261"/>
                </a:moveTo>
                <a:cubicBezTo>
                  <a:pt x="321" y="261"/>
                  <a:pt x="322" y="263"/>
                  <a:pt x="322" y="264"/>
                </a:cubicBezTo>
                <a:cubicBezTo>
                  <a:pt x="323" y="264"/>
                  <a:pt x="324" y="265"/>
                  <a:pt x="324" y="266"/>
                </a:cubicBezTo>
                <a:cubicBezTo>
                  <a:pt x="325" y="265"/>
                  <a:pt x="326" y="264"/>
                  <a:pt x="327" y="263"/>
                </a:cubicBezTo>
                <a:cubicBezTo>
                  <a:pt x="327" y="262"/>
                  <a:pt x="327" y="261"/>
                  <a:pt x="327" y="261"/>
                </a:cubicBezTo>
                <a:cubicBezTo>
                  <a:pt x="326" y="261"/>
                  <a:pt x="324" y="261"/>
                  <a:pt x="323" y="261"/>
                </a:cubicBezTo>
                <a:close/>
                <a:moveTo>
                  <a:pt x="560" y="882"/>
                </a:moveTo>
                <a:cubicBezTo>
                  <a:pt x="559" y="883"/>
                  <a:pt x="559" y="884"/>
                  <a:pt x="559" y="885"/>
                </a:cubicBezTo>
                <a:cubicBezTo>
                  <a:pt x="560" y="885"/>
                  <a:pt x="561" y="886"/>
                  <a:pt x="561" y="887"/>
                </a:cubicBezTo>
                <a:cubicBezTo>
                  <a:pt x="562" y="886"/>
                  <a:pt x="563" y="885"/>
                  <a:pt x="565" y="884"/>
                </a:cubicBezTo>
                <a:cubicBezTo>
                  <a:pt x="565" y="883"/>
                  <a:pt x="565" y="882"/>
                  <a:pt x="565" y="882"/>
                </a:cubicBezTo>
                <a:cubicBezTo>
                  <a:pt x="563" y="882"/>
                  <a:pt x="561" y="882"/>
                  <a:pt x="560" y="882"/>
                </a:cubicBezTo>
                <a:close/>
                <a:moveTo>
                  <a:pt x="412" y="672"/>
                </a:moveTo>
                <a:cubicBezTo>
                  <a:pt x="411" y="674"/>
                  <a:pt x="414" y="675"/>
                  <a:pt x="414" y="677"/>
                </a:cubicBezTo>
                <a:cubicBezTo>
                  <a:pt x="415" y="676"/>
                  <a:pt x="417" y="675"/>
                  <a:pt x="418" y="673"/>
                </a:cubicBezTo>
                <a:cubicBezTo>
                  <a:pt x="417" y="672"/>
                  <a:pt x="416" y="671"/>
                  <a:pt x="415" y="670"/>
                </a:cubicBezTo>
                <a:cubicBezTo>
                  <a:pt x="414" y="671"/>
                  <a:pt x="413" y="671"/>
                  <a:pt x="412" y="672"/>
                </a:cubicBezTo>
                <a:close/>
                <a:moveTo>
                  <a:pt x="365" y="92"/>
                </a:moveTo>
                <a:cubicBezTo>
                  <a:pt x="366" y="92"/>
                  <a:pt x="366" y="93"/>
                  <a:pt x="367" y="93"/>
                </a:cubicBezTo>
                <a:cubicBezTo>
                  <a:pt x="366" y="93"/>
                  <a:pt x="366" y="93"/>
                  <a:pt x="366" y="94"/>
                </a:cubicBezTo>
                <a:cubicBezTo>
                  <a:pt x="367" y="95"/>
                  <a:pt x="368" y="96"/>
                  <a:pt x="369" y="97"/>
                </a:cubicBezTo>
                <a:cubicBezTo>
                  <a:pt x="372" y="95"/>
                  <a:pt x="369" y="92"/>
                  <a:pt x="369" y="89"/>
                </a:cubicBezTo>
                <a:cubicBezTo>
                  <a:pt x="367" y="91"/>
                  <a:pt x="366" y="90"/>
                  <a:pt x="365" y="92"/>
                </a:cubicBezTo>
                <a:close/>
                <a:moveTo>
                  <a:pt x="796" y="245"/>
                </a:moveTo>
                <a:cubicBezTo>
                  <a:pt x="797" y="244"/>
                  <a:pt x="798" y="244"/>
                  <a:pt x="799" y="243"/>
                </a:cubicBezTo>
                <a:cubicBezTo>
                  <a:pt x="799" y="241"/>
                  <a:pt x="799" y="240"/>
                  <a:pt x="799" y="238"/>
                </a:cubicBezTo>
                <a:cubicBezTo>
                  <a:pt x="798" y="238"/>
                  <a:pt x="797" y="238"/>
                  <a:pt x="796" y="238"/>
                </a:cubicBezTo>
                <a:cubicBezTo>
                  <a:pt x="797" y="241"/>
                  <a:pt x="794" y="241"/>
                  <a:pt x="792" y="243"/>
                </a:cubicBezTo>
                <a:cubicBezTo>
                  <a:pt x="794" y="243"/>
                  <a:pt x="795" y="244"/>
                  <a:pt x="796" y="245"/>
                </a:cubicBezTo>
                <a:close/>
                <a:moveTo>
                  <a:pt x="703" y="118"/>
                </a:moveTo>
                <a:cubicBezTo>
                  <a:pt x="703" y="119"/>
                  <a:pt x="704" y="120"/>
                  <a:pt x="705" y="119"/>
                </a:cubicBezTo>
                <a:cubicBezTo>
                  <a:pt x="706" y="119"/>
                  <a:pt x="706" y="118"/>
                  <a:pt x="707" y="118"/>
                </a:cubicBezTo>
                <a:cubicBezTo>
                  <a:pt x="706" y="117"/>
                  <a:pt x="705" y="117"/>
                  <a:pt x="705" y="117"/>
                </a:cubicBezTo>
                <a:cubicBezTo>
                  <a:pt x="705" y="115"/>
                  <a:pt x="704" y="113"/>
                  <a:pt x="704" y="111"/>
                </a:cubicBezTo>
                <a:cubicBezTo>
                  <a:pt x="702" y="111"/>
                  <a:pt x="702" y="110"/>
                  <a:pt x="701" y="109"/>
                </a:cubicBezTo>
                <a:cubicBezTo>
                  <a:pt x="700" y="113"/>
                  <a:pt x="703" y="115"/>
                  <a:pt x="703" y="118"/>
                </a:cubicBezTo>
                <a:close/>
                <a:moveTo>
                  <a:pt x="589" y="781"/>
                </a:moveTo>
                <a:cubicBezTo>
                  <a:pt x="588" y="781"/>
                  <a:pt x="587" y="780"/>
                  <a:pt x="586" y="781"/>
                </a:cubicBezTo>
                <a:cubicBezTo>
                  <a:pt x="588" y="783"/>
                  <a:pt x="588" y="785"/>
                  <a:pt x="589" y="787"/>
                </a:cubicBezTo>
                <a:cubicBezTo>
                  <a:pt x="590" y="787"/>
                  <a:pt x="591" y="788"/>
                  <a:pt x="591" y="787"/>
                </a:cubicBezTo>
                <a:cubicBezTo>
                  <a:pt x="591" y="786"/>
                  <a:pt x="591" y="785"/>
                  <a:pt x="591" y="783"/>
                </a:cubicBezTo>
                <a:cubicBezTo>
                  <a:pt x="590" y="782"/>
                  <a:pt x="590" y="781"/>
                  <a:pt x="589" y="781"/>
                </a:cubicBezTo>
                <a:close/>
                <a:moveTo>
                  <a:pt x="265" y="81"/>
                </a:moveTo>
                <a:cubicBezTo>
                  <a:pt x="266" y="82"/>
                  <a:pt x="264" y="83"/>
                  <a:pt x="264" y="84"/>
                </a:cubicBezTo>
                <a:cubicBezTo>
                  <a:pt x="265" y="87"/>
                  <a:pt x="266" y="88"/>
                  <a:pt x="268" y="90"/>
                </a:cubicBezTo>
                <a:cubicBezTo>
                  <a:pt x="268" y="89"/>
                  <a:pt x="269" y="90"/>
                  <a:pt x="270" y="89"/>
                </a:cubicBezTo>
                <a:cubicBezTo>
                  <a:pt x="270" y="89"/>
                  <a:pt x="270" y="88"/>
                  <a:pt x="270" y="88"/>
                </a:cubicBezTo>
                <a:cubicBezTo>
                  <a:pt x="269" y="88"/>
                  <a:pt x="269" y="88"/>
                  <a:pt x="268" y="87"/>
                </a:cubicBezTo>
                <a:cubicBezTo>
                  <a:pt x="268" y="85"/>
                  <a:pt x="266" y="83"/>
                  <a:pt x="265" y="81"/>
                </a:cubicBezTo>
                <a:close/>
                <a:moveTo>
                  <a:pt x="456" y="211"/>
                </a:moveTo>
                <a:cubicBezTo>
                  <a:pt x="455" y="210"/>
                  <a:pt x="455" y="210"/>
                  <a:pt x="455" y="210"/>
                </a:cubicBezTo>
                <a:cubicBezTo>
                  <a:pt x="454" y="209"/>
                  <a:pt x="453" y="207"/>
                  <a:pt x="453" y="205"/>
                </a:cubicBezTo>
                <a:cubicBezTo>
                  <a:pt x="452" y="205"/>
                  <a:pt x="451" y="204"/>
                  <a:pt x="450" y="205"/>
                </a:cubicBezTo>
                <a:cubicBezTo>
                  <a:pt x="450" y="207"/>
                  <a:pt x="450" y="208"/>
                  <a:pt x="450" y="209"/>
                </a:cubicBezTo>
                <a:cubicBezTo>
                  <a:pt x="453" y="210"/>
                  <a:pt x="454" y="212"/>
                  <a:pt x="455" y="213"/>
                </a:cubicBezTo>
                <a:cubicBezTo>
                  <a:pt x="456" y="213"/>
                  <a:pt x="456" y="213"/>
                  <a:pt x="456" y="213"/>
                </a:cubicBezTo>
                <a:cubicBezTo>
                  <a:pt x="456" y="212"/>
                  <a:pt x="456" y="212"/>
                  <a:pt x="456" y="211"/>
                </a:cubicBezTo>
                <a:cubicBezTo>
                  <a:pt x="456" y="211"/>
                  <a:pt x="456" y="211"/>
                  <a:pt x="456" y="211"/>
                </a:cubicBezTo>
                <a:close/>
                <a:moveTo>
                  <a:pt x="656" y="724"/>
                </a:moveTo>
                <a:cubicBezTo>
                  <a:pt x="655" y="724"/>
                  <a:pt x="654" y="724"/>
                  <a:pt x="653" y="724"/>
                </a:cubicBezTo>
                <a:cubicBezTo>
                  <a:pt x="652" y="725"/>
                  <a:pt x="652" y="726"/>
                  <a:pt x="652" y="728"/>
                </a:cubicBezTo>
                <a:cubicBezTo>
                  <a:pt x="652" y="728"/>
                  <a:pt x="653" y="728"/>
                  <a:pt x="653" y="729"/>
                </a:cubicBezTo>
                <a:cubicBezTo>
                  <a:pt x="656" y="729"/>
                  <a:pt x="656" y="729"/>
                  <a:pt x="658" y="727"/>
                </a:cubicBezTo>
                <a:cubicBezTo>
                  <a:pt x="657" y="726"/>
                  <a:pt x="657" y="725"/>
                  <a:pt x="656" y="724"/>
                </a:cubicBezTo>
                <a:close/>
                <a:moveTo>
                  <a:pt x="476" y="744"/>
                </a:moveTo>
                <a:cubicBezTo>
                  <a:pt x="477" y="743"/>
                  <a:pt x="478" y="742"/>
                  <a:pt x="479" y="741"/>
                </a:cubicBezTo>
                <a:cubicBezTo>
                  <a:pt x="477" y="740"/>
                  <a:pt x="477" y="738"/>
                  <a:pt x="476" y="737"/>
                </a:cubicBezTo>
                <a:cubicBezTo>
                  <a:pt x="474" y="739"/>
                  <a:pt x="474" y="742"/>
                  <a:pt x="476" y="744"/>
                </a:cubicBezTo>
                <a:close/>
                <a:moveTo>
                  <a:pt x="468" y="902"/>
                </a:moveTo>
                <a:cubicBezTo>
                  <a:pt x="471" y="902"/>
                  <a:pt x="474" y="902"/>
                  <a:pt x="477" y="899"/>
                </a:cubicBezTo>
                <a:cubicBezTo>
                  <a:pt x="475" y="899"/>
                  <a:pt x="474" y="898"/>
                  <a:pt x="472" y="898"/>
                </a:cubicBezTo>
                <a:cubicBezTo>
                  <a:pt x="471" y="899"/>
                  <a:pt x="469" y="899"/>
                  <a:pt x="468" y="902"/>
                </a:cubicBezTo>
                <a:close/>
                <a:moveTo>
                  <a:pt x="628" y="226"/>
                </a:moveTo>
                <a:cubicBezTo>
                  <a:pt x="628" y="227"/>
                  <a:pt x="629" y="228"/>
                  <a:pt x="630" y="228"/>
                </a:cubicBezTo>
                <a:cubicBezTo>
                  <a:pt x="631" y="227"/>
                  <a:pt x="631" y="227"/>
                  <a:pt x="632" y="226"/>
                </a:cubicBezTo>
                <a:cubicBezTo>
                  <a:pt x="630" y="225"/>
                  <a:pt x="631" y="223"/>
                  <a:pt x="631" y="221"/>
                </a:cubicBezTo>
                <a:cubicBezTo>
                  <a:pt x="630" y="221"/>
                  <a:pt x="629" y="220"/>
                  <a:pt x="628" y="220"/>
                </a:cubicBezTo>
                <a:cubicBezTo>
                  <a:pt x="628" y="222"/>
                  <a:pt x="628" y="224"/>
                  <a:pt x="628" y="226"/>
                </a:cubicBezTo>
                <a:close/>
                <a:moveTo>
                  <a:pt x="788" y="487"/>
                </a:moveTo>
                <a:cubicBezTo>
                  <a:pt x="788" y="487"/>
                  <a:pt x="789" y="487"/>
                  <a:pt x="790" y="486"/>
                </a:cubicBezTo>
                <a:cubicBezTo>
                  <a:pt x="788" y="484"/>
                  <a:pt x="785" y="483"/>
                  <a:pt x="782" y="485"/>
                </a:cubicBezTo>
                <a:cubicBezTo>
                  <a:pt x="781" y="485"/>
                  <a:pt x="782" y="486"/>
                  <a:pt x="782" y="486"/>
                </a:cubicBezTo>
                <a:cubicBezTo>
                  <a:pt x="783" y="487"/>
                  <a:pt x="784" y="487"/>
                  <a:pt x="785" y="488"/>
                </a:cubicBezTo>
                <a:cubicBezTo>
                  <a:pt x="786" y="488"/>
                  <a:pt x="786" y="487"/>
                  <a:pt x="788" y="487"/>
                </a:cubicBezTo>
                <a:close/>
                <a:moveTo>
                  <a:pt x="898" y="578"/>
                </a:moveTo>
                <a:cubicBezTo>
                  <a:pt x="897" y="578"/>
                  <a:pt x="896" y="579"/>
                  <a:pt x="897" y="580"/>
                </a:cubicBezTo>
                <a:cubicBezTo>
                  <a:pt x="898" y="580"/>
                  <a:pt x="900" y="580"/>
                  <a:pt x="901" y="581"/>
                </a:cubicBezTo>
                <a:cubicBezTo>
                  <a:pt x="902" y="581"/>
                  <a:pt x="902" y="580"/>
                  <a:pt x="903" y="580"/>
                </a:cubicBezTo>
                <a:cubicBezTo>
                  <a:pt x="904" y="580"/>
                  <a:pt x="905" y="581"/>
                  <a:pt x="905" y="580"/>
                </a:cubicBezTo>
                <a:cubicBezTo>
                  <a:pt x="905" y="579"/>
                  <a:pt x="905" y="579"/>
                  <a:pt x="905" y="578"/>
                </a:cubicBezTo>
                <a:cubicBezTo>
                  <a:pt x="903" y="579"/>
                  <a:pt x="901" y="576"/>
                  <a:pt x="898" y="578"/>
                </a:cubicBezTo>
                <a:close/>
                <a:moveTo>
                  <a:pt x="428" y="247"/>
                </a:moveTo>
                <a:cubicBezTo>
                  <a:pt x="428" y="248"/>
                  <a:pt x="428" y="249"/>
                  <a:pt x="428" y="251"/>
                </a:cubicBezTo>
                <a:cubicBezTo>
                  <a:pt x="432" y="250"/>
                  <a:pt x="431" y="254"/>
                  <a:pt x="433" y="255"/>
                </a:cubicBezTo>
                <a:cubicBezTo>
                  <a:pt x="433" y="253"/>
                  <a:pt x="435" y="254"/>
                  <a:pt x="436" y="253"/>
                </a:cubicBezTo>
                <a:cubicBezTo>
                  <a:pt x="435" y="251"/>
                  <a:pt x="432" y="252"/>
                  <a:pt x="431" y="250"/>
                </a:cubicBezTo>
                <a:cubicBezTo>
                  <a:pt x="431" y="249"/>
                  <a:pt x="431" y="248"/>
                  <a:pt x="431" y="247"/>
                </a:cubicBezTo>
                <a:cubicBezTo>
                  <a:pt x="430" y="247"/>
                  <a:pt x="429" y="247"/>
                  <a:pt x="428" y="247"/>
                </a:cubicBezTo>
                <a:close/>
                <a:moveTo>
                  <a:pt x="171" y="309"/>
                </a:moveTo>
                <a:cubicBezTo>
                  <a:pt x="170" y="307"/>
                  <a:pt x="173" y="307"/>
                  <a:pt x="173" y="305"/>
                </a:cubicBezTo>
                <a:cubicBezTo>
                  <a:pt x="172" y="304"/>
                  <a:pt x="171" y="303"/>
                  <a:pt x="169" y="304"/>
                </a:cubicBezTo>
                <a:cubicBezTo>
                  <a:pt x="168" y="305"/>
                  <a:pt x="168" y="306"/>
                  <a:pt x="167" y="307"/>
                </a:cubicBezTo>
                <a:cubicBezTo>
                  <a:pt x="168" y="307"/>
                  <a:pt x="168" y="309"/>
                  <a:pt x="169" y="309"/>
                </a:cubicBezTo>
                <a:cubicBezTo>
                  <a:pt x="169" y="309"/>
                  <a:pt x="170" y="309"/>
                  <a:pt x="171" y="309"/>
                </a:cubicBezTo>
                <a:close/>
                <a:moveTo>
                  <a:pt x="828" y="414"/>
                </a:moveTo>
                <a:cubicBezTo>
                  <a:pt x="828" y="413"/>
                  <a:pt x="828" y="411"/>
                  <a:pt x="827" y="410"/>
                </a:cubicBezTo>
                <a:cubicBezTo>
                  <a:pt x="826" y="410"/>
                  <a:pt x="825" y="410"/>
                  <a:pt x="823" y="410"/>
                </a:cubicBezTo>
                <a:cubicBezTo>
                  <a:pt x="823" y="411"/>
                  <a:pt x="822" y="411"/>
                  <a:pt x="822" y="412"/>
                </a:cubicBezTo>
                <a:cubicBezTo>
                  <a:pt x="823" y="413"/>
                  <a:pt x="824" y="414"/>
                  <a:pt x="824" y="414"/>
                </a:cubicBezTo>
                <a:cubicBezTo>
                  <a:pt x="825" y="413"/>
                  <a:pt x="827" y="415"/>
                  <a:pt x="828" y="414"/>
                </a:cubicBezTo>
                <a:close/>
                <a:moveTo>
                  <a:pt x="526" y="301"/>
                </a:moveTo>
                <a:cubicBezTo>
                  <a:pt x="527" y="299"/>
                  <a:pt x="528" y="297"/>
                  <a:pt x="527" y="294"/>
                </a:cubicBezTo>
                <a:cubicBezTo>
                  <a:pt x="525" y="294"/>
                  <a:pt x="524" y="295"/>
                  <a:pt x="522" y="295"/>
                </a:cubicBezTo>
                <a:cubicBezTo>
                  <a:pt x="522" y="297"/>
                  <a:pt x="523" y="297"/>
                  <a:pt x="524" y="297"/>
                </a:cubicBezTo>
                <a:cubicBezTo>
                  <a:pt x="525" y="299"/>
                  <a:pt x="523" y="300"/>
                  <a:pt x="526" y="301"/>
                </a:cubicBezTo>
                <a:close/>
                <a:moveTo>
                  <a:pt x="867" y="598"/>
                </a:moveTo>
                <a:cubicBezTo>
                  <a:pt x="865" y="598"/>
                  <a:pt x="865" y="596"/>
                  <a:pt x="864" y="595"/>
                </a:cubicBezTo>
                <a:cubicBezTo>
                  <a:pt x="862" y="595"/>
                  <a:pt x="860" y="595"/>
                  <a:pt x="859" y="595"/>
                </a:cubicBezTo>
                <a:cubicBezTo>
                  <a:pt x="858" y="596"/>
                  <a:pt x="858" y="596"/>
                  <a:pt x="857" y="597"/>
                </a:cubicBezTo>
                <a:cubicBezTo>
                  <a:pt x="860" y="599"/>
                  <a:pt x="864" y="598"/>
                  <a:pt x="867" y="598"/>
                </a:cubicBezTo>
                <a:close/>
                <a:moveTo>
                  <a:pt x="681" y="528"/>
                </a:moveTo>
                <a:cubicBezTo>
                  <a:pt x="681" y="529"/>
                  <a:pt x="682" y="530"/>
                  <a:pt x="682" y="531"/>
                </a:cubicBezTo>
                <a:cubicBezTo>
                  <a:pt x="685" y="532"/>
                  <a:pt x="687" y="529"/>
                  <a:pt x="690" y="530"/>
                </a:cubicBezTo>
                <a:cubicBezTo>
                  <a:pt x="690" y="529"/>
                  <a:pt x="690" y="529"/>
                  <a:pt x="690" y="528"/>
                </a:cubicBezTo>
                <a:cubicBezTo>
                  <a:pt x="687" y="528"/>
                  <a:pt x="684" y="528"/>
                  <a:pt x="681" y="528"/>
                </a:cubicBezTo>
                <a:close/>
                <a:moveTo>
                  <a:pt x="598" y="733"/>
                </a:moveTo>
                <a:cubicBezTo>
                  <a:pt x="597" y="733"/>
                  <a:pt x="595" y="732"/>
                  <a:pt x="594" y="733"/>
                </a:cubicBezTo>
                <a:cubicBezTo>
                  <a:pt x="594" y="734"/>
                  <a:pt x="594" y="735"/>
                  <a:pt x="594" y="736"/>
                </a:cubicBezTo>
                <a:cubicBezTo>
                  <a:pt x="596" y="737"/>
                  <a:pt x="596" y="737"/>
                  <a:pt x="597" y="738"/>
                </a:cubicBezTo>
                <a:cubicBezTo>
                  <a:pt x="598" y="737"/>
                  <a:pt x="599" y="737"/>
                  <a:pt x="601" y="736"/>
                </a:cubicBezTo>
                <a:cubicBezTo>
                  <a:pt x="599" y="734"/>
                  <a:pt x="599" y="734"/>
                  <a:pt x="598" y="733"/>
                </a:cubicBezTo>
                <a:close/>
                <a:moveTo>
                  <a:pt x="141" y="564"/>
                </a:moveTo>
                <a:cubicBezTo>
                  <a:pt x="138" y="563"/>
                  <a:pt x="136" y="564"/>
                  <a:pt x="135" y="566"/>
                </a:cubicBezTo>
                <a:cubicBezTo>
                  <a:pt x="136" y="569"/>
                  <a:pt x="138" y="567"/>
                  <a:pt x="140" y="568"/>
                </a:cubicBezTo>
                <a:cubicBezTo>
                  <a:pt x="141" y="567"/>
                  <a:pt x="142" y="565"/>
                  <a:pt x="141" y="564"/>
                </a:cubicBezTo>
                <a:close/>
                <a:moveTo>
                  <a:pt x="380" y="233"/>
                </a:moveTo>
                <a:cubicBezTo>
                  <a:pt x="381" y="232"/>
                  <a:pt x="382" y="231"/>
                  <a:pt x="384" y="230"/>
                </a:cubicBezTo>
                <a:cubicBezTo>
                  <a:pt x="383" y="229"/>
                  <a:pt x="382" y="228"/>
                  <a:pt x="382" y="228"/>
                </a:cubicBezTo>
                <a:cubicBezTo>
                  <a:pt x="380" y="229"/>
                  <a:pt x="379" y="231"/>
                  <a:pt x="377" y="233"/>
                </a:cubicBezTo>
                <a:cubicBezTo>
                  <a:pt x="378" y="232"/>
                  <a:pt x="379" y="233"/>
                  <a:pt x="380" y="233"/>
                </a:cubicBezTo>
                <a:close/>
                <a:moveTo>
                  <a:pt x="648" y="684"/>
                </a:moveTo>
                <a:cubicBezTo>
                  <a:pt x="649" y="684"/>
                  <a:pt x="648" y="687"/>
                  <a:pt x="650" y="687"/>
                </a:cubicBezTo>
                <a:cubicBezTo>
                  <a:pt x="652" y="686"/>
                  <a:pt x="651" y="684"/>
                  <a:pt x="651" y="682"/>
                </a:cubicBezTo>
                <a:cubicBezTo>
                  <a:pt x="649" y="682"/>
                  <a:pt x="647" y="682"/>
                  <a:pt x="645" y="681"/>
                </a:cubicBezTo>
                <a:cubicBezTo>
                  <a:pt x="647" y="682"/>
                  <a:pt x="646" y="684"/>
                  <a:pt x="648" y="684"/>
                </a:cubicBezTo>
                <a:close/>
                <a:moveTo>
                  <a:pt x="575" y="766"/>
                </a:moveTo>
                <a:cubicBezTo>
                  <a:pt x="575" y="762"/>
                  <a:pt x="575" y="759"/>
                  <a:pt x="574" y="756"/>
                </a:cubicBezTo>
                <a:cubicBezTo>
                  <a:pt x="571" y="758"/>
                  <a:pt x="573" y="761"/>
                  <a:pt x="572" y="763"/>
                </a:cubicBezTo>
                <a:cubicBezTo>
                  <a:pt x="574" y="763"/>
                  <a:pt x="574" y="764"/>
                  <a:pt x="575" y="766"/>
                </a:cubicBezTo>
                <a:close/>
                <a:moveTo>
                  <a:pt x="434" y="767"/>
                </a:moveTo>
                <a:cubicBezTo>
                  <a:pt x="435" y="768"/>
                  <a:pt x="435" y="768"/>
                  <a:pt x="437" y="768"/>
                </a:cubicBezTo>
                <a:cubicBezTo>
                  <a:pt x="437" y="768"/>
                  <a:pt x="437" y="767"/>
                  <a:pt x="438" y="767"/>
                </a:cubicBezTo>
                <a:cubicBezTo>
                  <a:pt x="437" y="765"/>
                  <a:pt x="438" y="764"/>
                  <a:pt x="438" y="763"/>
                </a:cubicBezTo>
                <a:cubicBezTo>
                  <a:pt x="436" y="763"/>
                  <a:pt x="435" y="763"/>
                  <a:pt x="434" y="763"/>
                </a:cubicBezTo>
                <a:cubicBezTo>
                  <a:pt x="434" y="764"/>
                  <a:pt x="434" y="766"/>
                  <a:pt x="434" y="767"/>
                </a:cubicBezTo>
                <a:close/>
                <a:moveTo>
                  <a:pt x="240" y="382"/>
                </a:moveTo>
                <a:cubicBezTo>
                  <a:pt x="237" y="383"/>
                  <a:pt x="239" y="386"/>
                  <a:pt x="237" y="387"/>
                </a:cubicBezTo>
                <a:cubicBezTo>
                  <a:pt x="240" y="388"/>
                  <a:pt x="242" y="389"/>
                  <a:pt x="243" y="388"/>
                </a:cubicBezTo>
                <a:cubicBezTo>
                  <a:pt x="243" y="387"/>
                  <a:pt x="243" y="386"/>
                  <a:pt x="243" y="386"/>
                </a:cubicBezTo>
                <a:cubicBezTo>
                  <a:pt x="241" y="385"/>
                  <a:pt x="240" y="384"/>
                  <a:pt x="240" y="382"/>
                </a:cubicBezTo>
                <a:close/>
                <a:moveTo>
                  <a:pt x="109" y="723"/>
                </a:moveTo>
                <a:cubicBezTo>
                  <a:pt x="109" y="724"/>
                  <a:pt x="109" y="724"/>
                  <a:pt x="109" y="725"/>
                </a:cubicBezTo>
                <a:cubicBezTo>
                  <a:pt x="111" y="724"/>
                  <a:pt x="110" y="726"/>
                  <a:pt x="111" y="727"/>
                </a:cubicBezTo>
                <a:cubicBezTo>
                  <a:pt x="112" y="727"/>
                  <a:pt x="113" y="727"/>
                  <a:pt x="113" y="727"/>
                </a:cubicBezTo>
                <a:cubicBezTo>
                  <a:pt x="113" y="725"/>
                  <a:pt x="113" y="724"/>
                  <a:pt x="113" y="723"/>
                </a:cubicBezTo>
                <a:cubicBezTo>
                  <a:pt x="113" y="722"/>
                  <a:pt x="113" y="722"/>
                  <a:pt x="112" y="721"/>
                </a:cubicBezTo>
                <a:cubicBezTo>
                  <a:pt x="111" y="723"/>
                  <a:pt x="109" y="721"/>
                  <a:pt x="109" y="723"/>
                </a:cubicBezTo>
                <a:close/>
                <a:moveTo>
                  <a:pt x="469" y="834"/>
                </a:moveTo>
                <a:cubicBezTo>
                  <a:pt x="470" y="834"/>
                  <a:pt x="471" y="833"/>
                  <a:pt x="470" y="832"/>
                </a:cubicBezTo>
                <a:cubicBezTo>
                  <a:pt x="470" y="832"/>
                  <a:pt x="469" y="831"/>
                  <a:pt x="469" y="830"/>
                </a:cubicBezTo>
                <a:cubicBezTo>
                  <a:pt x="469" y="830"/>
                  <a:pt x="470" y="830"/>
                  <a:pt x="469" y="829"/>
                </a:cubicBezTo>
                <a:cubicBezTo>
                  <a:pt x="469" y="829"/>
                  <a:pt x="468" y="829"/>
                  <a:pt x="467" y="828"/>
                </a:cubicBezTo>
                <a:cubicBezTo>
                  <a:pt x="467" y="828"/>
                  <a:pt x="467" y="827"/>
                  <a:pt x="467" y="826"/>
                </a:cubicBezTo>
                <a:cubicBezTo>
                  <a:pt x="467" y="826"/>
                  <a:pt x="466" y="826"/>
                  <a:pt x="466" y="826"/>
                </a:cubicBezTo>
                <a:cubicBezTo>
                  <a:pt x="466" y="827"/>
                  <a:pt x="466" y="829"/>
                  <a:pt x="466" y="830"/>
                </a:cubicBezTo>
                <a:cubicBezTo>
                  <a:pt x="466" y="831"/>
                  <a:pt x="467" y="831"/>
                  <a:pt x="467" y="831"/>
                </a:cubicBezTo>
                <a:cubicBezTo>
                  <a:pt x="468" y="832"/>
                  <a:pt x="467" y="834"/>
                  <a:pt x="469" y="834"/>
                </a:cubicBezTo>
                <a:close/>
                <a:moveTo>
                  <a:pt x="402" y="81"/>
                </a:moveTo>
                <a:cubicBezTo>
                  <a:pt x="403" y="79"/>
                  <a:pt x="404" y="79"/>
                  <a:pt x="404" y="78"/>
                </a:cubicBezTo>
                <a:cubicBezTo>
                  <a:pt x="404" y="76"/>
                  <a:pt x="403" y="75"/>
                  <a:pt x="403" y="74"/>
                </a:cubicBezTo>
                <a:cubicBezTo>
                  <a:pt x="402" y="74"/>
                  <a:pt x="401" y="74"/>
                  <a:pt x="401" y="74"/>
                </a:cubicBezTo>
                <a:cubicBezTo>
                  <a:pt x="400" y="75"/>
                  <a:pt x="401" y="77"/>
                  <a:pt x="400" y="77"/>
                </a:cubicBezTo>
                <a:cubicBezTo>
                  <a:pt x="401" y="78"/>
                  <a:pt x="401" y="79"/>
                  <a:pt x="402" y="81"/>
                </a:cubicBezTo>
                <a:close/>
                <a:moveTo>
                  <a:pt x="701" y="324"/>
                </a:moveTo>
                <a:cubicBezTo>
                  <a:pt x="702" y="324"/>
                  <a:pt x="704" y="324"/>
                  <a:pt x="704" y="322"/>
                </a:cubicBezTo>
                <a:cubicBezTo>
                  <a:pt x="703" y="321"/>
                  <a:pt x="702" y="321"/>
                  <a:pt x="701" y="322"/>
                </a:cubicBezTo>
                <a:cubicBezTo>
                  <a:pt x="700" y="324"/>
                  <a:pt x="698" y="324"/>
                  <a:pt x="697" y="325"/>
                </a:cubicBezTo>
                <a:cubicBezTo>
                  <a:pt x="696" y="325"/>
                  <a:pt x="696" y="326"/>
                  <a:pt x="696" y="327"/>
                </a:cubicBezTo>
                <a:cubicBezTo>
                  <a:pt x="695" y="327"/>
                  <a:pt x="694" y="327"/>
                  <a:pt x="693" y="327"/>
                </a:cubicBezTo>
                <a:cubicBezTo>
                  <a:pt x="697" y="328"/>
                  <a:pt x="699" y="326"/>
                  <a:pt x="701" y="324"/>
                </a:cubicBezTo>
                <a:close/>
                <a:moveTo>
                  <a:pt x="779" y="804"/>
                </a:moveTo>
                <a:cubicBezTo>
                  <a:pt x="780" y="804"/>
                  <a:pt x="780" y="804"/>
                  <a:pt x="781" y="804"/>
                </a:cubicBezTo>
                <a:cubicBezTo>
                  <a:pt x="781" y="802"/>
                  <a:pt x="782" y="802"/>
                  <a:pt x="784" y="801"/>
                </a:cubicBezTo>
                <a:cubicBezTo>
                  <a:pt x="782" y="801"/>
                  <a:pt x="783" y="800"/>
                  <a:pt x="782" y="799"/>
                </a:cubicBezTo>
                <a:cubicBezTo>
                  <a:pt x="781" y="799"/>
                  <a:pt x="780" y="799"/>
                  <a:pt x="779" y="799"/>
                </a:cubicBezTo>
                <a:cubicBezTo>
                  <a:pt x="779" y="800"/>
                  <a:pt x="778" y="801"/>
                  <a:pt x="776" y="801"/>
                </a:cubicBezTo>
                <a:cubicBezTo>
                  <a:pt x="778" y="802"/>
                  <a:pt x="779" y="803"/>
                  <a:pt x="779" y="804"/>
                </a:cubicBezTo>
                <a:close/>
                <a:moveTo>
                  <a:pt x="668" y="521"/>
                </a:moveTo>
                <a:cubicBezTo>
                  <a:pt x="669" y="521"/>
                  <a:pt x="671" y="520"/>
                  <a:pt x="672" y="519"/>
                </a:cubicBezTo>
                <a:cubicBezTo>
                  <a:pt x="672" y="518"/>
                  <a:pt x="671" y="518"/>
                  <a:pt x="671" y="517"/>
                </a:cubicBezTo>
                <a:cubicBezTo>
                  <a:pt x="669" y="519"/>
                  <a:pt x="666" y="516"/>
                  <a:pt x="665" y="520"/>
                </a:cubicBezTo>
                <a:cubicBezTo>
                  <a:pt x="667" y="520"/>
                  <a:pt x="666" y="522"/>
                  <a:pt x="667" y="522"/>
                </a:cubicBezTo>
                <a:cubicBezTo>
                  <a:pt x="667" y="522"/>
                  <a:pt x="667" y="521"/>
                  <a:pt x="668" y="521"/>
                </a:cubicBezTo>
                <a:close/>
                <a:moveTo>
                  <a:pt x="719" y="487"/>
                </a:moveTo>
                <a:cubicBezTo>
                  <a:pt x="721" y="486"/>
                  <a:pt x="722" y="485"/>
                  <a:pt x="724" y="487"/>
                </a:cubicBezTo>
                <a:cubicBezTo>
                  <a:pt x="724" y="487"/>
                  <a:pt x="725" y="487"/>
                  <a:pt x="726" y="487"/>
                </a:cubicBezTo>
                <a:cubicBezTo>
                  <a:pt x="727" y="487"/>
                  <a:pt x="727" y="486"/>
                  <a:pt x="727" y="486"/>
                </a:cubicBezTo>
                <a:cubicBezTo>
                  <a:pt x="727" y="484"/>
                  <a:pt x="725" y="485"/>
                  <a:pt x="724" y="484"/>
                </a:cubicBezTo>
                <a:cubicBezTo>
                  <a:pt x="722" y="486"/>
                  <a:pt x="719" y="484"/>
                  <a:pt x="716" y="485"/>
                </a:cubicBezTo>
                <a:cubicBezTo>
                  <a:pt x="716" y="486"/>
                  <a:pt x="716" y="486"/>
                  <a:pt x="716" y="487"/>
                </a:cubicBezTo>
                <a:cubicBezTo>
                  <a:pt x="717" y="487"/>
                  <a:pt x="719" y="487"/>
                  <a:pt x="719" y="487"/>
                </a:cubicBezTo>
                <a:close/>
                <a:moveTo>
                  <a:pt x="844" y="525"/>
                </a:moveTo>
                <a:cubicBezTo>
                  <a:pt x="842" y="525"/>
                  <a:pt x="840" y="525"/>
                  <a:pt x="838" y="525"/>
                </a:cubicBezTo>
                <a:cubicBezTo>
                  <a:pt x="838" y="526"/>
                  <a:pt x="838" y="527"/>
                  <a:pt x="839" y="527"/>
                </a:cubicBezTo>
                <a:cubicBezTo>
                  <a:pt x="841" y="527"/>
                  <a:pt x="843" y="527"/>
                  <a:pt x="845" y="527"/>
                </a:cubicBezTo>
                <a:cubicBezTo>
                  <a:pt x="845" y="526"/>
                  <a:pt x="844" y="525"/>
                  <a:pt x="844" y="525"/>
                </a:cubicBezTo>
                <a:close/>
                <a:moveTo>
                  <a:pt x="439" y="76"/>
                </a:moveTo>
                <a:cubicBezTo>
                  <a:pt x="440" y="77"/>
                  <a:pt x="441" y="78"/>
                  <a:pt x="441" y="79"/>
                </a:cubicBezTo>
                <a:cubicBezTo>
                  <a:pt x="442" y="78"/>
                  <a:pt x="443" y="77"/>
                  <a:pt x="444" y="77"/>
                </a:cubicBezTo>
                <a:cubicBezTo>
                  <a:pt x="444" y="75"/>
                  <a:pt x="444" y="74"/>
                  <a:pt x="444" y="72"/>
                </a:cubicBezTo>
                <a:cubicBezTo>
                  <a:pt x="441" y="73"/>
                  <a:pt x="440" y="75"/>
                  <a:pt x="439" y="76"/>
                </a:cubicBezTo>
                <a:close/>
                <a:moveTo>
                  <a:pt x="564" y="669"/>
                </a:moveTo>
                <a:cubicBezTo>
                  <a:pt x="562" y="667"/>
                  <a:pt x="562" y="665"/>
                  <a:pt x="560" y="663"/>
                </a:cubicBezTo>
                <a:cubicBezTo>
                  <a:pt x="559" y="663"/>
                  <a:pt x="558" y="662"/>
                  <a:pt x="558" y="663"/>
                </a:cubicBezTo>
                <a:cubicBezTo>
                  <a:pt x="559" y="666"/>
                  <a:pt x="562" y="668"/>
                  <a:pt x="563" y="671"/>
                </a:cubicBezTo>
                <a:cubicBezTo>
                  <a:pt x="564" y="671"/>
                  <a:pt x="564" y="669"/>
                  <a:pt x="564" y="669"/>
                </a:cubicBezTo>
                <a:close/>
                <a:moveTo>
                  <a:pt x="407" y="663"/>
                </a:moveTo>
                <a:cubicBezTo>
                  <a:pt x="407" y="663"/>
                  <a:pt x="406" y="662"/>
                  <a:pt x="405" y="662"/>
                </a:cubicBezTo>
                <a:cubicBezTo>
                  <a:pt x="405" y="662"/>
                  <a:pt x="404" y="661"/>
                  <a:pt x="402" y="662"/>
                </a:cubicBezTo>
                <a:cubicBezTo>
                  <a:pt x="402" y="663"/>
                  <a:pt x="402" y="664"/>
                  <a:pt x="402" y="665"/>
                </a:cubicBezTo>
                <a:cubicBezTo>
                  <a:pt x="403" y="666"/>
                  <a:pt x="404" y="667"/>
                  <a:pt x="405" y="666"/>
                </a:cubicBezTo>
                <a:cubicBezTo>
                  <a:pt x="405" y="665"/>
                  <a:pt x="407" y="665"/>
                  <a:pt x="407" y="663"/>
                </a:cubicBezTo>
                <a:close/>
                <a:moveTo>
                  <a:pt x="615" y="195"/>
                </a:moveTo>
                <a:cubicBezTo>
                  <a:pt x="615" y="195"/>
                  <a:pt x="616" y="194"/>
                  <a:pt x="616" y="194"/>
                </a:cubicBezTo>
                <a:cubicBezTo>
                  <a:pt x="616" y="193"/>
                  <a:pt x="616" y="193"/>
                  <a:pt x="615" y="193"/>
                </a:cubicBezTo>
                <a:cubicBezTo>
                  <a:pt x="617" y="192"/>
                  <a:pt x="617" y="192"/>
                  <a:pt x="617" y="191"/>
                </a:cubicBezTo>
                <a:cubicBezTo>
                  <a:pt x="615" y="191"/>
                  <a:pt x="613" y="191"/>
                  <a:pt x="612" y="193"/>
                </a:cubicBezTo>
                <a:cubicBezTo>
                  <a:pt x="611" y="194"/>
                  <a:pt x="610" y="193"/>
                  <a:pt x="609" y="194"/>
                </a:cubicBezTo>
                <a:cubicBezTo>
                  <a:pt x="611" y="194"/>
                  <a:pt x="613" y="194"/>
                  <a:pt x="615" y="195"/>
                </a:cubicBezTo>
                <a:close/>
                <a:moveTo>
                  <a:pt x="191" y="812"/>
                </a:moveTo>
                <a:cubicBezTo>
                  <a:pt x="191" y="813"/>
                  <a:pt x="191" y="814"/>
                  <a:pt x="191" y="815"/>
                </a:cubicBezTo>
                <a:cubicBezTo>
                  <a:pt x="193" y="815"/>
                  <a:pt x="194" y="815"/>
                  <a:pt x="196" y="815"/>
                </a:cubicBezTo>
                <a:cubicBezTo>
                  <a:pt x="196" y="814"/>
                  <a:pt x="196" y="813"/>
                  <a:pt x="196" y="812"/>
                </a:cubicBezTo>
                <a:cubicBezTo>
                  <a:pt x="194" y="812"/>
                  <a:pt x="193" y="812"/>
                  <a:pt x="191" y="812"/>
                </a:cubicBezTo>
                <a:close/>
                <a:moveTo>
                  <a:pt x="408" y="167"/>
                </a:moveTo>
                <a:cubicBezTo>
                  <a:pt x="408" y="164"/>
                  <a:pt x="407" y="162"/>
                  <a:pt x="406" y="160"/>
                </a:cubicBezTo>
                <a:cubicBezTo>
                  <a:pt x="402" y="161"/>
                  <a:pt x="406" y="164"/>
                  <a:pt x="405" y="166"/>
                </a:cubicBezTo>
                <a:cubicBezTo>
                  <a:pt x="406" y="166"/>
                  <a:pt x="407" y="167"/>
                  <a:pt x="408" y="167"/>
                </a:cubicBezTo>
                <a:close/>
                <a:moveTo>
                  <a:pt x="543" y="748"/>
                </a:moveTo>
                <a:cubicBezTo>
                  <a:pt x="543" y="750"/>
                  <a:pt x="543" y="752"/>
                  <a:pt x="543" y="753"/>
                </a:cubicBezTo>
                <a:cubicBezTo>
                  <a:pt x="544" y="754"/>
                  <a:pt x="545" y="754"/>
                  <a:pt x="545" y="755"/>
                </a:cubicBezTo>
                <a:cubicBezTo>
                  <a:pt x="546" y="754"/>
                  <a:pt x="547" y="754"/>
                  <a:pt x="548" y="753"/>
                </a:cubicBezTo>
                <a:cubicBezTo>
                  <a:pt x="547" y="753"/>
                  <a:pt x="546" y="753"/>
                  <a:pt x="545" y="753"/>
                </a:cubicBezTo>
                <a:cubicBezTo>
                  <a:pt x="546" y="752"/>
                  <a:pt x="546" y="752"/>
                  <a:pt x="547" y="751"/>
                </a:cubicBezTo>
                <a:cubicBezTo>
                  <a:pt x="544" y="752"/>
                  <a:pt x="545" y="749"/>
                  <a:pt x="543" y="748"/>
                </a:cubicBezTo>
                <a:close/>
                <a:moveTo>
                  <a:pt x="109" y="324"/>
                </a:moveTo>
                <a:cubicBezTo>
                  <a:pt x="108" y="323"/>
                  <a:pt x="107" y="321"/>
                  <a:pt x="105" y="322"/>
                </a:cubicBezTo>
                <a:cubicBezTo>
                  <a:pt x="105" y="323"/>
                  <a:pt x="104" y="324"/>
                  <a:pt x="104" y="324"/>
                </a:cubicBezTo>
                <a:cubicBezTo>
                  <a:pt x="105" y="325"/>
                  <a:pt x="106" y="326"/>
                  <a:pt x="106" y="327"/>
                </a:cubicBezTo>
                <a:cubicBezTo>
                  <a:pt x="107" y="326"/>
                  <a:pt x="108" y="325"/>
                  <a:pt x="109" y="324"/>
                </a:cubicBezTo>
                <a:close/>
                <a:moveTo>
                  <a:pt x="613" y="629"/>
                </a:moveTo>
                <a:cubicBezTo>
                  <a:pt x="613" y="627"/>
                  <a:pt x="615" y="626"/>
                  <a:pt x="614" y="624"/>
                </a:cubicBezTo>
                <a:cubicBezTo>
                  <a:pt x="612" y="624"/>
                  <a:pt x="611" y="624"/>
                  <a:pt x="609" y="624"/>
                </a:cubicBezTo>
                <a:cubicBezTo>
                  <a:pt x="609" y="627"/>
                  <a:pt x="612" y="627"/>
                  <a:pt x="613" y="629"/>
                </a:cubicBezTo>
                <a:close/>
                <a:moveTo>
                  <a:pt x="390" y="137"/>
                </a:moveTo>
                <a:cubicBezTo>
                  <a:pt x="389" y="138"/>
                  <a:pt x="389" y="138"/>
                  <a:pt x="389" y="139"/>
                </a:cubicBezTo>
                <a:cubicBezTo>
                  <a:pt x="391" y="139"/>
                  <a:pt x="391" y="141"/>
                  <a:pt x="392" y="141"/>
                </a:cubicBezTo>
                <a:cubicBezTo>
                  <a:pt x="395" y="139"/>
                  <a:pt x="393" y="137"/>
                  <a:pt x="392" y="135"/>
                </a:cubicBezTo>
                <a:cubicBezTo>
                  <a:pt x="392" y="136"/>
                  <a:pt x="391" y="137"/>
                  <a:pt x="390" y="137"/>
                </a:cubicBezTo>
                <a:close/>
                <a:moveTo>
                  <a:pt x="521" y="697"/>
                </a:moveTo>
                <a:cubicBezTo>
                  <a:pt x="519" y="697"/>
                  <a:pt x="517" y="697"/>
                  <a:pt x="515" y="697"/>
                </a:cubicBezTo>
                <a:cubicBezTo>
                  <a:pt x="515" y="698"/>
                  <a:pt x="515" y="699"/>
                  <a:pt x="515" y="700"/>
                </a:cubicBezTo>
                <a:cubicBezTo>
                  <a:pt x="516" y="700"/>
                  <a:pt x="517" y="701"/>
                  <a:pt x="518" y="701"/>
                </a:cubicBezTo>
                <a:cubicBezTo>
                  <a:pt x="518" y="699"/>
                  <a:pt x="520" y="698"/>
                  <a:pt x="521" y="697"/>
                </a:cubicBezTo>
                <a:close/>
                <a:moveTo>
                  <a:pt x="472" y="269"/>
                </a:moveTo>
                <a:cubicBezTo>
                  <a:pt x="473" y="269"/>
                  <a:pt x="473" y="270"/>
                  <a:pt x="474" y="270"/>
                </a:cubicBezTo>
                <a:cubicBezTo>
                  <a:pt x="474" y="268"/>
                  <a:pt x="472" y="266"/>
                  <a:pt x="475" y="263"/>
                </a:cubicBezTo>
                <a:cubicBezTo>
                  <a:pt x="473" y="264"/>
                  <a:pt x="474" y="262"/>
                  <a:pt x="473" y="261"/>
                </a:cubicBezTo>
                <a:cubicBezTo>
                  <a:pt x="472" y="262"/>
                  <a:pt x="472" y="262"/>
                  <a:pt x="472" y="263"/>
                </a:cubicBezTo>
                <a:cubicBezTo>
                  <a:pt x="472" y="265"/>
                  <a:pt x="472" y="267"/>
                  <a:pt x="472" y="269"/>
                </a:cubicBezTo>
                <a:close/>
                <a:moveTo>
                  <a:pt x="453" y="122"/>
                </a:moveTo>
                <a:cubicBezTo>
                  <a:pt x="450" y="122"/>
                  <a:pt x="451" y="117"/>
                  <a:pt x="448" y="117"/>
                </a:cubicBezTo>
                <a:cubicBezTo>
                  <a:pt x="447" y="119"/>
                  <a:pt x="447" y="120"/>
                  <a:pt x="447" y="123"/>
                </a:cubicBezTo>
                <a:cubicBezTo>
                  <a:pt x="450" y="122"/>
                  <a:pt x="451" y="123"/>
                  <a:pt x="453" y="122"/>
                </a:cubicBezTo>
                <a:close/>
                <a:moveTo>
                  <a:pt x="698" y="759"/>
                </a:moveTo>
                <a:cubicBezTo>
                  <a:pt x="697" y="759"/>
                  <a:pt x="696" y="758"/>
                  <a:pt x="694" y="759"/>
                </a:cubicBezTo>
                <a:cubicBezTo>
                  <a:pt x="695" y="761"/>
                  <a:pt x="696" y="762"/>
                  <a:pt x="698" y="764"/>
                </a:cubicBezTo>
                <a:cubicBezTo>
                  <a:pt x="698" y="762"/>
                  <a:pt x="699" y="761"/>
                  <a:pt x="700" y="761"/>
                </a:cubicBezTo>
                <a:cubicBezTo>
                  <a:pt x="699" y="761"/>
                  <a:pt x="699" y="759"/>
                  <a:pt x="698" y="759"/>
                </a:cubicBezTo>
                <a:close/>
                <a:moveTo>
                  <a:pt x="540" y="717"/>
                </a:moveTo>
                <a:cubicBezTo>
                  <a:pt x="540" y="719"/>
                  <a:pt x="538" y="718"/>
                  <a:pt x="538" y="720"/>
                </a:cubicBezTo>
                <a:cubicBezTo>
                  <a:pt x="538" y="720"/>
                  <a:pt x="539" y="721"/>
                  <a:pt x="539" y="721"/>
                </a:cubicBezTo>
                <a:cubicBezTo>
                  <a:pt x="541" y="721"/>
                  <a:pt x="542" y="721"/>
                  <a:pt x="543" y="721"/>
                </a:cubicBezTo>
                <a:cubicBezTo>
                  <a:pt x="543" y="720"/>
                  <a:pt x="543" y="720"/>
                  <a:pt x="543" y="720"/>
                </a:cubicBezTo>
                <a:cubicBezTo>
                  <a:pt x="543" y="719"/>
                  <a:pt x="543" y="719"/>
                  <a:pt x="543" y="719"/>
                </a:cubicBezTo>
                <a:cubicBezTo>
                  <a:pt x="542" y="718"/>
                  <a:pt x="541" y="719"/>
                  <a:pt x="540" y="717"/>
                </a:cubicBezTo>
                <a:close/>
                <a:moveTo>
                  <a:pt x="203" y="641"/>
                </a:moveTo>
                <a:cubicBezTo>
                  <a:pt x="203" y="639"/>
                  <a:pt x="202" y="639"/>
                  <a:pt x="199" y="639"/>
                </a:cubicBezTo>
                <a:cubicBezTo>
                  <a:pt x="199" y="640"/>
                  <a:pt x="199" y="642"/>
                  <a:pt x="199" y="643"/>
                </a:cubicBezTo>
                <a:cubicBezTo>
                  <a:pt x="202" y="643"/>
                  <a:pt x="203" y="643"/>
                  <a:pt x="203" y="641"/>
                </a:cubicBezTo>
                <a:close/>
                <a:moveTo>
                  <a:pt x="421" y="194"/>
                </a:moveTo>
                <a:cubicBezTo>
                  <a:pt x="422" y="195"/>
                  <a:pt x="421" y="197"/>
                  <a:pt x="422" y="198"/>
                </a:cubicBezTo>
                <a:cubicBezTo>
                  <a:pt x="422" y="197"/>
                  <a:pt x="424" y="198"/>
                  <a:pt x="424" y="196"/>
                </a:cubicBezTo>
                <a:cubicBezTo>
                  <a:pt x="423" y="194"/>
                  <a:pt x="422" y="192"/>
                  <a:pt x="421" y="190"/>
                </a:cubicBezTo>
                <a:cubicBezTo>
                  <a:pt x="420" y="190"/>
                  <a:pt x="420" y="190"/>
                  <a:pt x="419" y="191"/>
                </a:cubicBezTo>
                <a:cubicBezTo>
                  <a:pt x="420" y="192"/>
                  <a:pt x="421" y="193"/>
                  <a:pt x="421" y="194"/>
                </a:cubicBezTo>
                <a:close/>
                <a:moveTo>
                  <a:pt x="871" y="390"/>
                </a:moveTo>
                <a:cubicBezTo>
                  <a:pt x="871" y="389"/>
                  <a:pt x="871" y="388"/>
                  <a:pt x="870" y="387"/>
                </a:cubicBezTo>
                <a:cubicBezTo>
                  <a:pt x="868" y="387"/>
                  <a:pt x="867" y="387"/>
                  <a:pt x="865" y="389"/>
                </a:cubicBezTo>
                <a:cubicBezTo>
                  <a:pt x="865" y="390"/>
                  <a:pt x="866" y="390"/>
                  <a:pt x="867" y="391"/>
                </a:cubicBezTo>
                <a:cubicBezTo>
                  <a:pt x="868" y="390"/>
                  <a:pt x="869" y="390"/>
                  <a:pt x="871" y="390"/>
                </a:cubicBezTo>
                <a:close/>
                <a:moveTo>
                  <a:pt x="252" y="407"/>
                </a:moveTo>
                <a:cubicBezTo>
                  <a:pt x="253" y="408"/>
                  <a:pt x="253" y="407"/>
                  <a:pt x="254" y="407"/>
                </a:cubicBezTo>
                <a:cubicBezTo>
                  <a:pt x="254" y="405"/>
                  <a:pt x="256" y="405"/>
                  <a:pt x="257" y="403"/>
                </a:cubicBezTo>
                <a:cubicBezTo>
                  <a:pt x="256" y="403"/>
                  <a:pt x="256" y="401"/>
                  <a:pt x="254" y="402"/>
                </a:cubicBezTo>
                <a:cubicBezTo>
                  <a:pt x="254" y="403"/>
                  <a:pt x="254" y="403"/>
                  <a:pt x="253" y="404"/>
                </a:cubicBezTo>
                <a:cubicBezTo>
                  <a:pt x="253" y="405"/>
                  <a:pt x="253" y="404"/>
                  <a:pt x="252" y="404"/>
                </a:cubicBezTo>
                <a:cubicBezTo>
                  <a:pt x="251" y="405"/>
                  <a:pt x="252" y="406"/>
                  <a:pt x="252" y="407"/>
                </a:cubicBezTo>
                <a:close/>
                <a:moveTo>
                  <a:pt x="134" y="433"/>
                </a:moveTo>
                <a:cubicBezTo>
                  <a:pt x="135" y="433"/>
                  <a:pt x="135" y="433"/>
                  <a:pt x="136" y="433"/>
                </a:cubicBezTo>
                <a:cubicBezTo>
                  <a:pt x="136" y="432"/>
                  <a:pt x="138" y="431"/>
                  <a:pt x="137" y="430"/>
                </a:cubicBezTo>
                <a:cubicBezTo>
                  <a:pt x="136" y="429"/>
                  <a:pt x="135" y="428"/>
                  <a:pt x="134" y="429"/>
                </a:cubicBezTo>
                <a:cubicBezTo>
                  <a:pt x="134" y="430"/>
                  <a:pt x="134" y="432"/>
                  <a:pt x="134" y="433"/>
                </a:cubicBezTo>
                <a:close/>
                <a:moveTo>
                  <a:pt x="497" y="70"/>
                </a:moveTo>
                <a:cubicBezTo>
                  <a:pt x="497" y="70"/>
                  <a:pt x="496" y="70"/>
                  <a:pt x="496" y="70"/>
                </a:cubicBezTo>
                <a:cubicBezTo>
                  <a:pt x="496" y="73"/>
                  <a:pt x="496" y="75"/>
                  <a:pt x="496" y="77"/>
                </a:cubicBezTo>
                <a:cubicBezTo>
                  <a:pt x="496" y="77"/>
                  <a:pt x="497" y="77"/>
                  <a:pt x="499" y="77"/>
                </a:cubicBezTo>
                <a:cubicBezTo>
                  <a:pt x="498" y="75"/>
                  <a:pt x="497" y="73"/>
                  <a:pt x="497" y="70"/>
                </a:cubicBezTo>
                <a:close/>
                <a:moveTo>
                  <a:pt x="195" y="681"/>
                </a:moveTo>
                <a:cubicBezTo>
                  <a:pt x="195" y="684"/>
                  <a:pt x="195" y="684"/>
                  <a:pt x="195" y="685"/>
                </a:cubicBezTo>
                <a:cubicBezTo>
                  <a:pt x="196" y="685"/>
                  <a:pt x="197" y="685"/>
                  <a:pt x="197" y="685"/>
                </a:cubicBezTo>
                <a:cubicBezTo>
                  <a:pt x="198" y="683"/>
                  <a:pt x="198" y="682"/>
                  <a:pt x="199" y="682"/>
                </a:cubicBezTo>
                <a:cubicBezTo>
                  <a:pt x="200" y="681"/>
                  <a:pt x="200" y="681"/>
                  <a:pt x="199" y="681"/>
                </a:cubicBezTo>
                <a:cubicBezTo>
                  <a:pt x="199" y="681"/>
                  <a:pt x="199" y="680"/>
                  <a:pt x="198" y="680"/>
                </a:cubicBezTo>
                <a:cubicBezTo>
                  <a:pt x="197" y="680"/>
                  <a:pt x="196" y="681"/>
                  <a:pt x="195" y="681"/>
                </a:cubicBezTo>
                <a:close/>
                <a:moveTo>
                  <a:pt x="487" y="715"/>
                </a:moveTo>
                <a:cubicBezTo>
                  <a:pt x="484" y="714"/>
                  <a:pt x="482" y="716"/>
                  <a:pt x="479" y="716"/>
                </a:cubicBezTo>
                <a:cubicBezTo>
                  <a:pt x="479" y="718"/>
                  <a:pt x="480" y="718"/>
                  <a:pt x="481" y="720"/>
                </a:cubicBezTo>
                <a:cubicBezTo>
                  <a:pt x="481" y="715"/>
                  <a:pt x="485" y="717"/>
                  <a:pt x="487" y="715"/>
                </a:cubicBezTo>
                <a:close/>
                <a:moveTo>
                  <a:pt x="620" y="335"/>
                </a:moveTo>
                <a:cubicBezTo>
                  <a:pt x="619" y="334"/>
                  <a:pt x="618" y="334"/>
                  <a:pt x="617" y="333"/>
                </a:cubicBezTo>
                <a:cubicBezTo>
                  <a:pt x="617" y="334"/>
                  <a:pt x="615" y="334"/>
                  <a:pt x="615" y="336"/>
                </a:cubicBezTo>
                <a:cubicBezTo>
                  <a:pt x="616" y="336"/>
                  <a:pt x="616" y="337"/>
                  <a:pt x="617" y="337"/>
                </a:cubicBezTo>
                <a:cubicBezTo>
                  <a:pt x="618" y="337"/>
                  <a:pt x="620" y="337"/>
                  <a:pt x="621" y="337"/>
                </a:cubicBezTo>
                <a:cubicBezTo>
                  <a:pt x="621" y="336"/>
                  <a:pt x="620" y="336"/>
                  <a:pt x="620" y="335"/>
                </a:cubicBezTo>
                <a:close/>
                <a:moveTo>
                  <a:pt x="167" y="556"/>
                </a:moveTo>
                <a:cubicBezTo>
                  <a:pt x="167" y="555"/>
                  <a:pt x="166" y="554"/>
                  <a:pt x="165" y="554"/>
                </a:cubicBezTo>
                <a:cubicBezTo>
                  <a:pt x="164" y="555"/>
                  <a:pt x="165" y="556"/>
                  <a:pt x="164" y="557"/>
                </a:cubicBezTo>
                <a:cubicBezTo>
                  <a:pt x="163" y="558"/>
                  <a:pt x="163" y="559"/>
                  <a:pt x="164" y="560"/>
                </a:cubicBezTo>
                <a:cubicBezTo>
                  <a:pt x="164" y="560"/>
                  <a:pt x="165" y="560"/>
                  <a:pt x="166" y="560"/>
                </a:cubicBezTo>
                <a:cubicBezTo>
                  <a:pt x="166" y="559"/>
                  <a:pt x="166" y="557"/>
                  <a:pt x="167" y="556"/>
                </a:cubicBezTo>
                <a:close/>
                <a:moveTo>
                  <a:pt x="478" y="769"/>
                </a:moveTo>
                <a:cubicBezTo>
                  <a:pt x="478" y="769"/>
                  <a:pt x="478" y="770"/>
                  <a:pt x="479" y="770"/>
                </a:cubicBezTo>
                <a:cubicBezTo>
                  <a:pt x="481" y="770"/>
                  <a:pt x="481" y="768"/>
                  <a:pt x="481" y="767"/>
                </a:cubicBezTo>
                <a:cubicBezTo>
                  <a:pt x="480" y="766"/>
                  <a:pt x="480" y="765"/>
                  <a:pt x="480" y="765"/>
                </a:cubicBezTo>
                <a:cubicBezTo>
                  <a:pt x="478" y="766"/>
                  <a:pt x="477" y="767"/>
                  <a:pt x="476" y="768"/>
                </a:cubicBezTo>
                <a:cubicBezTo>
                  <a:pt x="477" y="768"/>
                  <a:pt x="478" y="768"/>
                  <a:pt x="478" y="769"/>
                </a:cubicBezTo>
                <a:close/>
                <a:moveTo>
                  <a:pt x="729" y="594"/>
                </a:moveTo>
                <a:cubicBezTo>
                  <a:pt x="731" y="596"/>
                  <a:pt x="732" y="596"/>
                  <a:pt x="734" y="596"/>
                </a:cubicBezTo>
                <a:cubicBezTo>
                  <a:pt x="735" y="595"/>
                  <a:pt x="735" y="595"/>
                  <a:pt x="736" y="593"/>
                </a:cubicBezTo>
                <a:cubicBezTo>
                  <a:pt x="734" y="594"/>
                  <a:pt x="732" y="593"/>
                  <a:pt x="729" y="594"/>
                </a:cubicBezTo>
                <a:close/>
                <a:moveTo>
                  <a:pt x="598" y="256"/>
                </a:moveTo>
                <a:cubicBezTo>
                  <a:pt x="598" y="255"/>
                  <a:pt x="598" y="255"/>
                  <a:pt x="598" y="255"/>
                </a:cubicBezTo>
                <a:cubicBezTo>
                  <a:pt x="597" y="255"/>
                  <a:pt x="596" y="255"/>
                  <a:pt x="596" y="255"/>
                </a:cubicBezTo>
                <a:cubicBezTo>
                  <a:pt x="596" y="256"/>
                  <a:pt x="594" y="257"/>
                  <a:pt x="594" y="258"/>
                </a:cubicBezTo>
                <a:cubicBezTo>
                  <a:pt x="594" y="259"/>
                  <a:pt x="594" y="259"/>
                  <a:pt x="595" y="259"/>
                </a:cubicBezTo>
                <a:cubicBezTo>
                  <a:pt x="595" y="259"/>
                  <a:pt x="596" y="259"/>
                  <a:pt x="597" y="259"/>
                </a:cubicBezTo>
                <a:cubicBezTo>
                  <a:pt x="597" y="258"/>
                  <a:pt x="598" y="257"/>
                  <a:pt x="598" y="256"/>
                </a:cubicBezTo>
                <a:close/>
                <a:moveTo>
                  <a:pt x="837" y="585"/>
                </a:moveTo>
                <a:cubicBezTo>
                  <a:pt x="835" y="585"/>
                  <a:pt x="834" y="586"/>
                  <a:pt x="832" y="586"/>
                </a:cubicBezTo>
                <a:cubicBezTo>
                  <a:pt x="835" y="588"/>
                  <a:pt x="837" y="588"/>
                  <a:pt x="840" y="588"/>
                </a:cubicBezTo>
                <a:cubicBezTo>
                  <a:pt x="839" y="586"/>
                  <a:pt x="838" y="585"/>
                  <a:pt x="837" y="585"/>
                </a:cubicBezTo>
                <a:close/>
                <a:moveTo>
                  <a:pt x="696" y="695"/>
                </a:moveTo>
                <a:cubicBezTo>
                  <a:pt x="698" y="695"/>
                  <a:pt x="699" y="698"/>
                  <a:pt x="702" y="697"/>
                </a:cubicBezTo>
                <a:cubicBezTo>
                  <a:pt x="702" y="695"/>
                  <a:pt x="702" y="694"/>
                  <a:pt x="700" y="693"/>
                </a:cubicBezTo>
                <a:cubicBezTo>
                  <a:pt x="699" y="693"/>
                  <a:pt x="698" y="694"/>
                  <a:pt x="696" y="695"/>
                </a:cubicBezTo>
                <a:close/>
                <a:moveTo>
                  <a:pt x="400" y="161"/>
                </a:moveTo>
                <a:cubicBezTo>
                  <a:pt x="400" y="160"/>
                  <a:pt x="400" y="160"/>
                  <a:pt x="400" y="160"/>
                </a:cubicBezTo>
                <a:cubicBezTo>
                  <a:pt x="399" y="160"/>
                  <a:pt x="399" y="160"/>
                  <a:pt x="398" y="160"/>
                </a:cubicBezTo>
                <a:cubicBezTo>
                  <a:pt x="398" y="161"/>
                  <a:pt x="396" y="162"/>
                  <a:pt x="395" y="164"/>
                </a:cubicBezTo>
                <a:cubicBezTo>
                  <a:pt x="397" y="162"/>
                  <a:pt x="397" y="165"/>
                  <a:pt x="399" y="164"/>
                </a:cubicBezTo>
                <a:cubicBezTo>
                  <a:pt x="399" y="163"/>
                  <a:pt x="401" y="162"/>
                  <a:pt x="400" y="161"/>
                </a:cubicBezTo>
                <a:close/>
                <a:moveTo>
                  <a:pt x="206" y="407"/>
                </a:moveTo>
                <a:cubicBezTo>
                  <a:pt x="207" y="407"/>
                  <a:pt x="208" y="408"/>
                  <a:pt x="209" y="407"/>
                </a:cubicBezTo>
                <a:cubicBezTo>
                  <a:pt x="209" y="407"/>
                  <a:pt x="209" y="407"/>
                  <a:pt x="209" y="406"/>
                </a:cubicBezTo>
                <a:cubicBezTo>
                  <a:pt x="208" y="405"/>
                  <a:pt x="207" y="405"/>
                  <a:pt x="206" y="404"/>
                </a:cubicBezTo>
                <a:cubicBezTo>
                  <a:pt x="205" y="404"/>
                  <a:pt x="204" y="404"/>
                  <a:pt x="203" y="404"/>
                </a:cubicBezTo>
                <a:cubicBezTo>
                  <a:pt x="205" y="404"/>
                  <a:pt x="205" y="407"/>
                  <a:pt x="206" y="407"/>
                </a:cubicBezTo>
                <a:close/>
                <a:moveTo>
                  <a:pt x="459" y="764"/>
                </a:moveTo>
                <a:cubicBezTo>
                  <a:pt x="457" y="765"/>
                  <a:pt x="457" y="767"/>
                  <a:pt x="456" y="768"/>
                </a:cubicBezTo>
                <a:cubicBezTo>
                  <a:pt x="457" y="768"/>
                  <a:pt x="457" y="768"/>
                  <a:pt x="458" y="768"/>
                </a:cubicBezTo>
                <a:cubicBezTo>
                  <a:pt x="458" y="769"/>
                  <a:pt x="458" y="769"/>
                  <a:pt x="459" y="769"/>
                </a:cubicBezTo>
                <a:cubicBezTo>
                  <a:pt x="459" y="768"/>
                  <a:pt x="460" y="769"/>
                  <a:pt x="461" y="768"/>
                </a:cubicBezTo>
                <a:cubicBezTo>
                  <a:pt x="461" y="766"/>
                  <a:pt x="461" y="765"/>
                  <a:pt x="459" y="764"/>
                </a:cubicBezTo>
                <a:close/>
                <a:moveTo>
                  <a:pt x="390" y="763"/>
                </a:moveTo>
                <a:cubicBezTo>
                  <a:pt x="390" y="762"/>
                  <a:pt x="390" y="761"/>
                  <a:pt x="389" y="761"/>
                </a:cubicBezTo>
                <a:cubicBezTo>
                  <a:pt x="386" y="761"/>
                  <a:pt x="385" y="761"/>
                  <a:pt x="385" y="763"/>
                </a:cubicBezTo>
                <a:cubicBezTo>
                  <a:pt x="385" y="763"/>
                  <a:pt x="386" y="764"/>
                  <a:pt x="387" y="764"/>
                </a:cubicBezTo>
                <a:cubicBezTo>
                  <a:pt x="388" y="763"/>
                  <a:pt x="389" y="764"/>
                  <a:pt x="390" y="763"/>
                </a:cubicBezTo>
                <a:close/>
                <a:moveTo>
                  <a:pt x="77" y="466"/>
                </a:moveTo>
                <a:cubicBezTo>
                  <a:pt x="77" y="467"/>
                  <a:pt x="78" y="469"/>
                  <a:pt x="79" y="470"/>
                </a:cubicBezTo>
                <a:cubicBezTo>
                  <a:pt x="80" y="468"/>
                  <a:pt x="80" y="467"/>
                  <a:pt x="81" y="466"/>
                </a:cubicBezTo>
                <a:cubicBezTo>
                  <a:pt x="80" y="465"/>
                  <a:pt x="80" y="464"/>
                  <a:pt x="79" y="464"/>
                </a:cubicBezTo>
                <a:cubicBezTo>
                  <a:pt x="79" y="465"/>
                  <a:pt x="77" y="464"/>
                  <a:pt x="77" y="466"/>
                </a:cubicBezTo>
                <a:close/>
                <a:moveTo>
                  <a:pt x="221" y="325"/>
                </a:moveTo>
                <a:cubicBezTo>
                  <a:pt x="221" y="326"/>
                  <a:pt x="221" y="326"/>
                  <a:pt x="221" y="327"/>
                </a:cubicBezTo>
                <a:cubicBezTo>
                  <a:pt x="222" y="327"/>
                  <a:pt x="222" y="327"/>
                  <a:pt x="223" y="327"/>
                </a:cubicBezTo>
                <a:cubicBezTo>
                  <a:pt x="224" y="326"/>
                  <a:pt x="225" y="325"/>
                  <a:pt x="225" y="324"/>
                </a:cubicBezTo>
                <a:cubicBezTo>
                  <a:pt x="225" y="324"/>
                  <a:pt x="224" y="324"/>
                  <a:pt x="224" y="323"/>
                </a:cubicBezTo>
                <a:cubicBezTo>
                  <a:pt x="224" y="323"/>
                  <a:pt x="224" y="322"/>
                  <a:pt x="222" y="322"/>
                </a:cubicBezTo>
                <a:cubicBezTo>
                  <a:pt x="222" y="323"/>
                  <a:pt x="221" y="324"/>
                  <a:pt x="221" y="325"/>
                </a:cubicBezTo>
                <a:close/>
                <a:moveTo>
                  <a:pt x="476" y="249"/>
                </a:moveTo>
                <a:cubicBezTo>
                  <a:pt x="476" y="250"/>
                  <a:pt x="475" y="251"/>
                  <a:pt x="475" y="252"/>
                </a:cubicBezTo>
                <a:cubicBezTo>
                  <a:pt x="474" y="252"/>
                  <a:pt x="474" y="254"/>
                  <a:pt x="475" y="255"/>
                </a:cubicBezTo>
                <a:cubicBezTo>
                  <a:pt x="476" y="255"/>
                  <a:pt x="478" y="254"/>
                  <a:pt x="478" y="253"/>
                </a:cubicBezTo>
                <a:cubicBezTo>
                  <a:pt x="478" y="252"/>
                  <a:pt x="478" y="251"/>
                  <a:pt x="476" y="249"/>
                </a:cubicBezTo>
                <a:close/>
                <a:moveTo>
                  <a:pt x="388" y="78"/>
                </a:moveTo>
                <a:cubicBezTo>
                  <a:pt x="387" y="78"/>
                  <a:pt x="386" y="78"/>
                  <a:pt x="385" y="78"/>
                </a:cubicBezTo>
                <a:cubicBezTo>
                  <a:pt x="385" y="80"/>
                  <a:pt x="385" y="81"/>
                  <a:pt x="385" y="83"/>
                </a:cubicBezTo>
                <a:cubicBezTo>
                  <a:pt x="386" y="83"/>
                  <a:pt x="387" y="83"/>
                  <a:pt x="388" y="83"/>
                </a:cubicBezTo>
                <a:cubicBezTo>
                  <a:pt x="388" y="81"/>
                  <a:pt x="388" y="80"/>
                  <a:pt x="388" y="78"/>
                </a:cubicBezTo>
                <a:close/>
                <a:moveTo>
                  <a:pt x="482" y="204"/>
                </a:moveTo>
                <a:cubicBezTo>
                  <a:pt x="482" y="205"/>
                  <a:pt x="481" y="206"/>
                  <a:pt x="481" y="208"/>
                </a:cubicBezTo>
                <a:cubicBezTo>
                  <a:pt x="482" y="209"/>
                  <a:pt x="482" y="210"/>
                  <a:pt x="483" y="210"/>
                </a:cubicBezTo>
                <a:cubicBezTo>
                  <a:pt x="484" y="209"/>
                  <a:pt x="484" y="209"/>
                  <a:pt x="485" y="208"/>
                </a:cubicBezTo>
                <a:cubicBezTo>
                  <a:pt x="483" y="207"/>
                  <a:pt x="485" y="205"/>
                  <a:pt x="482" y="204"/>
                </a:cubicBezTo>
                <a:close/>
                <a:moveTo>
                  <a:pt x="395" y="108"/>
                </a:moveTo>
                <a:cubicBezTo>
                  <a:pt x="395" y="107"/>
                  <a:pt x="395" y="105"/>
                  <a:pt x="394" y="104"/>
                </a:cubicBezTo>
                <a:cubicBezTo>
                  <a:pt x="393" y="103"/>
                  <a:pt x="393" y="105"/>
                  <a:pt x="392" y="105"/>
                </a:cubicBezTo>
                <a:cubicBezTo>
                  <a:pt x="392" y="106"/>
                  <a:pt x="392" y="107"/>
                  <a:pt x="392" y="108"/>
                </a:cubicBezTo>
                <a:cubicBezTo>
                  <a:pt x="392" y="109"/>
                  <a:pt x="393" y="109"/>
                  <a:pt x="393" y="110"/>
                </a:cubicBezTo>
                <a:cubicBezTo>
                  <a:pt x="394" y="109"/>
                  <a:pt x="394" y="109"/>
                  <a:pt x="395" y="108"/>
                </a:cubicBezTo>
                <a:close/>
                <a:moveTo>
                  <a:pt x="678" y="564"/>
                </a:moveTo>
                <a:cubicBezTo>
                  <a:pt x="677" y="564"/>
                  <a:pt x="677" y="565"/>
                  <a:pt x="676" y="564"/>
                </a:cubicBezTo>
                <a:cubicBezTo>
                  <a:pt x="675" y="563"/>
                  <a:pt x="674" y="564"/>
                  <a:pt x="673" y="564"/>
                </a:cubicBezTo>
                <a:cubicBezTo>
                  <a:pt x="673" y="565"/>
                  <a:pt x="672" y="565"/>
                  <a:pt x="672" y="566"/>
                </a:cubicBezTo>
                <a:cubicBezTo>
                  <a:pt x="677" y="567"/>
                  <a:pt x="677" y="567"/>
                  <a:pt x="678" y="564"/>
                </a:cubicBezTo>
                <a:close/>
                <a:moveTo>
                  <a:pt x="564" y="59"/>
                </a:moveTo>
                <a:cubicBezTo>
                  <a:pt x="564" y="57"/>
                  <a:pt x="565" y="57"/>
                  <a:pt x="566" y="56"/>
                </a:cubicBezTo>
                <a:cubicBezTo>
                  <a:pt x="566" y="56"/>
                  <a:pt x="565" y="55"/>
                  <a:pt x="564" y="54"/>
                </a:cubicBezTo>
                <a:cubicBezTo>
                  <a:pt x="563" y="54"/>
                  <a:pt x="563" y="54"/>
                  <a:pt x="562" y="54"/>
                </a:cubicBezTo>
                <a:cubicBezTo>
                  <a:pt x="561" y="57"/>
                  <a:pt x="563" y="58"/>
                  <a:pt x="564" y="59"/>
                </a:cubicBezTo>
                <a:close/>
                <a:moveTo>
                  <a:pt x="661" y="614"/>
                </a:moveTo>
                <a:cubicBezTo>
                  <a:pt x="662" y="613"/>
                  <a:pt x="663" y="612"/>
                  <a:pt x="665" y="611"/>
                </a:cubicBezTo>
                <a:cubicBezTo>
                  <a:pt x="663" y="611"/>
                  <a:pt x="664" y="609"/>
                  <a:pt x="662" y="609"/>
                </a:cubicBezTo>
                <a:cubicBezTo>
                  <a:pt x="661" y="610"/>
                  <a:pt x="661" y="611"/>
                  <a:pt x="660" y="612"/>
                </a:cubicBezTo>
                <a:cubicBezTo>
                  <a:pt x="660" y="612"/>
                  <a:pt x="659" y="613"/>
                  <a:pt x="661" y="614"/>
                </a:cubicBezTo>
                <a:close/>
                <a:moveTo>
                  <a:pt x="831" y="658"/>
                </a:moveTo>
                <a:cubicBezTo>
                  <a:pt x="832" y="659"/>
                  <a:pt x="831" y="660"/>
                  <a:pt x="832" y="661"/>
                </a:cubicBezTo>
                <a:cubicBezTo>
                  <a:pt x="834" y="661"/>
                  <a:pt x="835" y="661"/>
                  <a:pt x="837" y="661"/>
                </a:cubicBezTo>
                <a:cubicBezTo>
                  <a:pt x="837" y="660"/>
                  <a:pt x="837" y="660"/>
                  <a:pt x="837" y="659"/>
                </a:cubicBezTo>
                <a:cubicBezTo>
                  <a:pt x="835" y="660"/>
                  <a:pt x="834" y="657"/>
                  <a:pt x="831" y="658"/>
                </a:cubicBezTo>
                <a:close/>
                <a:moveTo>
                  <a:pt x="16" y="273"/>
                </a:moveTo>
                <a:cubicBezTo>
                  <a:pt x="16" y="272"/>
                  <a:pt x="17" y="271"/>
                  <a:pt x="17" y="270"/>
                </a:cubicBezTo>
                <a:cubicBezTo>
                  <a:pt x="16" y="270"/>
                  <a:pt x="17" y="268"/>
                  <a:pt x="16" y="268"/>
                </a:cubicBezTo>
                <a:cubicBezTo>
                  <a:pt x="15" y="268"/>
                  <a:pt x="14" y="268"/>
                  <a:pt x="14" y="268"/>
                </a:cubicBezTo>
                <a:cubicBezTo>
                  <a:pt x="14" y="269"/>
                  <a:pt x="14" y="271"/>
                  <a:pt x="14" y="272"/>
                </a:cubicBezTo>
                <a:cubicBezTo>
                  <a:pt x="14" y="272"/>
                  <a:pt x="15" y="273"/>
                  <a:pt x="16" y="273"/>
                </a:cubicBezTo>
                <a:close/>
                <a:moveTo>
                  <a:pt x="380" y="237"/>
                </a:moveTo>
                <a:cubicBezTo>
                  <a:pt x="381" y="240"/>
                  <a:pt x="381" y="240"/>
                  <a:pt x="384" y="240"/>
                </a:cubicBezTo>
                <a:cubicBezTo>
                  <a:pt x="384" y="240"/>
                  <a:pt x="384" y="239"/>
                  <a:pt x="384" y="239"/>
                </a:cubicBezTo>
                <a:cubicBezTo>
                  <a:pt x="384" y="238"/>
                  <a:pt x="385" y="238"/>
                  <a:pt x="385" y="238"/>
                </a:cubicBezTo>
                <a:cubicBezTo>
                  <a:pt x="383" y="238"/>
                  <a:pt x="382" y="235"/>
                  <a:pt x="380" y="237"/>
                </a:cubicBezTo>
                <a:close/>
                <a:moveTo>
                  <a:pt x="352" y="187"/>
                </a:moveTo>
                <a:cubicBezTo>
                  <a:pt x="353" y="188"/>
                  <a:pt x="355" y="189"/>
                  <a:pt x="355" y="190"/>
                </a:cubicBezTo>
                <a:cubicBezTo>
                  <a:pt x="356" y="190"/>
                  <a:pt x="357" y="191"/>
                  <a:pt x="357" y="189"/>
                </a:cubicBezTo>
                <a:cubicBezTo>
                  <a:pt x="357" y="188"/>
                  <a:pt x="354" y="187"/>
                  <a:pt x="354" y="185"/>
                </a:cubicBezTo>
                <a:cubicBezTo>
                  <a:pt x="354" y="186"/>
                  <a:pt x="353" y="186"/>
                  <a:pt x="352" y="187"/>
                </a:cubicBezTo>
                <a:close/>
                <a:moveTo>
                  <a:pt x="748" y="473"/>
                </a:moveTo>
                <a:cubicBezTo>
                  <a:pt x="749" y="473"/>
                  <a:pt x="749" y="472"/>
                  <a:pt x="750" y="472"/>
                </a:cubicBezTo>
                <a:cubicBezTo>
                  <a:pt x="748" y="471"/>
                  <a:pt x="746" y="472"/>
                  <a:pt x="745" y="470"/>
                </a:cubicBezTo>
                <a:cubicBezTo>
                  <a:pt x="746" y="472"/>
                  <a:pt x="742" y="471"/>
                  <a:pt x="743" y="473"/>
                </a:cubicBezTo>
                <a:cubicBezTo>
                  <a:pt x="745" y="473"/>
                  <a:pt x="747" y="473"/>
                  <a:pt x="748" y="473"/>
                </a:cubicBezTo>
                <a:cubicBezTo>
                  <a:pt x="748" y="473"/>
                  <a:pt x="748" y="473"/>
                  <a:pt x="748" y="473"/>
                </a:cubicBezTo>
                <a:close/>
                <a:moveTo>
                  <a:pt x="518" y="262"/>
                </a:moveTo>
                <a:cubicBezTo>
                  <a:pt x="517" y="262"/>
                  <a:pt x="516" y="261"/>
                  <a:pt x="515" y="261"/>
                </a:cubicBezTo>
                <a:cubicBezTo>
                  <a:pt x="516" y="261"/>
                  <a:pt x="515" y="262"/>
                  <a:pt x="514" y="261"/>
                </a:cubicBezTo>
                <a:cubicBezTo>
                  <a:pt x="514" y="262"/>
                  <a:pt x="514" y="260"/>
                  <a:pt x="513" y="261"/>
                </a:cubicBezTo>
                <a:cubicBezTo>
                  <a:pt x="513" y="261"/>
                  <a:pt x="512" y="261"/>
                  <a:pt x="512" y="262"/>
                </a:cubicBezTo>
                <a:cubicBezTo>
                  <a:pt x="513" y="262"/>
                  <a:pt x="513" y="262"/>
                  <a:pt x="513" y="263"/>
                </a:cubicBezTo>
                <a:cubicBezTo>
                  <a:pt x="514" y="263"/>
                  <a:pt x="512" y="263"/>
                  <a:pt x="513" y="264"/>
                </a:cubicBezTo>
                <a:cubicBezTo>
                  <a:pt x="515" y="264"/>
                  <a:pt x="516" y="263"/>
                  <a:pt x="518" y="263"/>
                </a:cubicBezTo>
                <a:cubicBezTo>
                  <a:pt x="518" y="263"/>
                  <a:pt x="518" y="262"/>
                  <a:pt x="518" y="262"/>
                </a:cubicBezTo>
                <a:close/>
                <a:moveTo>
                  <a:pt x="245" y="629"/>
                </a:moveTo>
                <a:cubicBezTo>
                  <a:pt x="246" y="629"/>
                  <a:pt x="246" y="629"/>
                  <a:pt x="245" y="628"/>
                </a:cubicBezTo>
                <a:cubicBezTo>
                  <a:pt x="245" y="628"/>
                  <a:pt x="245" y="627"/>
                  <a:pt x="244" y="627"/>
                </a:cubicBezTo>
                <a:cubicBezTo>
                  <a:pt x="243" y="628"/>
                  <a:pt x="241" y="628"/>
                  <a:pt x="240" y="630"/>
                </a:cubicBezTo>
                <a:cubicBezTo>
                  <a:pt x="241" y="630"/>
                  <a:pt x="241" y="630"/>
                  <a:pt x="242" y="632"/>
                </a:cubicBezTo>
                <a:cubicBezTo>
                  <a:pt x="243" y="630"/>
                  <a:pt x="245" y="630"/>
                  <a:pt x="245" y="629"/>
                </a:cubicBezTo>
                <a:close/>
                <a:moveTo>
                  <a:pt x="351" y="743"/>
                </a:moveTo>
                <a:cubicBezTo>
                  <a:pt x="352" y="742"/>
                  <a:pt x="351" y="741"/>
                  <a:pt x="352" y="740"/>
                </a:cubicBezTo>
                <a:cubicBezTo>
                  <a:pt x="353" y="740"/>
                  <a:pt x="354" y="741"/>
                  <a:pt x="354" y="740"/>
                </a:cubicBezTo>
                <a:cubicBezTo>
                  <a:pt x="354" y="739"/>
                  <a:pt x="354" y="739"/>
                  <a:pt x="354" y="738"/>
                </a:cubicBezTo>
                <a:cubicBezTo>
                  <a:pt x="352" y="739"/>
                  <a:pt x="350" y="740"/>
                  <a:pt x="348" y="743"/>
                </a:cubicBezTo>
                <a:cubicBezTo>
                  <a:pt x="350" y="743"/>
                  <a:pt x="350" y="743"/>
                  <a:pt x="351" y="743"/>
                </a:cubicBezTo>
                <a:close/>
                <a:moveTo>
                  <a:pt x="649" y="144"/>
                </a:moveTo>
                <a:cubicBezTo>
                  <a:pt x="649" y="145"/>
                  <a:pt x="649" y="146"/>
                  <a:pt x="648" y="147"/>
                </a:cubicBezTo>
                <a:cubicBezTo>
                  <a:pt x="649" y="147"/>
                  <a:pt x="648" y="149"/>
                  <a:pt x="651" y="149"/>
                </a:cubicBezTo>
                <a:cubicBezTo>
                  <a:pt x="651" y="148"/>
                  <a:pt x="652" y="147"/>
                  <a:pt x="652" y="145"/>
                </a:cubicBezTo>
                <a:cubicBezTo>
                  <a:pt x="651" y="144"/>
                  <a:pt x="650" y="144"/>
                  <a:pt x="649" y="144"/>
                </a:cubicBezTo>
                <a:close/>
                <a:moveTo>
                  <a:pt x="453" y="163"/>
                </a:moveTo>
                <a:cubicBezTo>
                  <a:pt x="454" y="162"/>
                  <a:pt x="455" y="161"/>
                  <a:pt x="455" y="161"/>
                </a:cubicBezTo>
                <a:cubicBezTo>
                  <a:pt x="454" y="161"/>
                  <a:pt x="453" y="159"/>
                  <a:pt x="451" y="160"/>
                </a:cubicBezTo>
                <a:cubicBezTo>
                  <a:pt x="451" y="162"/>
                  <a:pt x="452" y="163"/>
                  <a:pt x="453" y="163"/>
                </a:cubicBezTo>
                <a:close/>
                <a:moveTo>
                  <a:pt x="472" y="776"/>
                </a:moveTo>
                <a:cubicBezTo>
                  <a:pt x="471" y="778"/>
                  <a:pt x="470" y="779"/>
                  <a:pt x="471" y="780"/>
                </a:cubicBezTo>
                <a:cubicBezTo>
                  <a:pt x="471" y="781"/>
                  <a:pt x="472" y="782"/>
                  <a:pt x="473" y="782"/>
                </a:cubicBezTo>
                <a:cubicBezTo>
                  <a:pt x="473" y="780"/>
                  <a:pt x="474" y="777"/>
                  <a:pt x="472" y="776"/>
                </a:cubicBezTo>
                <a:close/>
                <a:moveTo>
                  <a:pt x="340" y="272"/>
                </a:moveTo>
                <a:cubicBezTo>
                  <a:pt x="340" y="271"/>
                  <a:pt x="340" y="269"/>
                  <a:pt x="340" y="268"/>
                </a:cubicBezTo>
                <a:cubicBezTo>
                  <a:pt x="340" y="268"/>
                  <a:pt x="340" y="268"/>
                  <a:pt x="339" y="268"/>
                </a:cubicBezTo>
                <a:cubicBezTo>
                  <a:pt x="339" y="268"/>
                  <a:pt x="338" y="268"/>
                  <a:pt x="337" y="268"/>
                </a:cubicBezTo>
                <a:cubicBezTo>
                  <a:pt x="337" y="270"/>
                  <a:pt x="337" y="271"/>
                  <a:pt x="337" y="273"/>
                </a:cubicBezTo>
                <a:cubicBezTo>
                  <a:pt x="339" y="273"/>
                  <a:pt x="339" y="272"/>
                  <a:pt x="340" y="272"/>
                </a:cubicBezTo>
                <a:close/>
                <a:moveTo>
                  <a:pt x="269" y="667"/>
                </a:moveTo>
                <a:cubicBezTo>
                  <a:pt x="268" y="667"/>
                  <a:pt x="268" y="668"/>
                  <a:pt x="267" y="669"/>
                </a:cubicBezTo>
                <a:cubicBezTo>
                  <a:pt x="267" y="670"/>
                  <a:pt x="267" y="672"/>
                  <a:pt x="267" y="673"/>
                </a:cubicBezTo>
                <a:cubicBezTo>
                  <a:pt x="268" y="672"/>
                  <a:pt x="269" y="671"/>
                  <a:pt x="270" y="670"/>
                </a:cubicBezTo>
                <a:cubicBezTo>
                  <a:pt x="269" y="670"/>
                  <a:pt x="271" y="668"/>
                  <a:pt x="269" y="667"/>
                </a:cubicBezTo>
                <a:close/>
                <a:moveTo>
                  <a:pt x="153" y="716"/>
                </a:moveTo>
                <a:cubicBezTo>
                  <a:pt x="153" y="715"/>
                  <a:pt x="153" y="714"/>
                  <a:pt x="152" y="712"/>
                </a:cubicBezTo>
                <a:cubicBezTo>
                  <a:pt x="151" y="713"/>
                  <a:pt x="151" y="715"/>
                  <a:pt x="149" y="715"/>
                </a:cubicBezTo>
                <a:cubicBezTo>
                  <a:pt x="149" y="715"/>
                  <a:pt x="150" y="716"/>
                  <a:pt x="150" y="716"/>
                </a:cubicBezTo>
                <a:cubicBezTo>
                  <a:pt x="149" y="716"/>
                  <a:pt x="149" y="716"/>
                  <a:pt x="148" y="717"/>
                </a:cubicBezTo>
                <a:cubicBezTo>
                  <a:pt x="150" y="718"/>
                  <a:pt x="151" y="716"/>
                  <a:pt x="153" y="716"/>
                </a:cubicBezTo>
                <a:close/>
                <a:moveTo>
                  <a:pt x="655" y="759"/>
                </a:moveTo>
                <a:cubicBezTo>
                  <a:pt x="655" y="761"/>
                  <a:pt x="656" y="762"/>
                  <a:pt x="657" y="762"/>
                </a:cubicBezTo>
                <a:cubicBezTo>
                  <a:pt x="659" y="761"/>
                  <a:pt x="659" y="759"/>
                  <a:pt x="659" y="758"/>
                </a:cubicBezTo>
                <a:cubicBezTo>
                  <a:pt x="657" y="758"/>
                  <a:pt x="656" y="759"/>
                  <a:pt x="655" y="759"/>
                </a:cubicBezTo>
                <a:close/>
                <a:moveTo>
                  <a:pt x="277" y="669"/>
                </a:moveTo>
                <a:cubicBezTo>
                  <a:pt x="277" y="668"/>
                  <a:pt x="276" y="668"/>
                  <a:pt x="276" y="669"/>
                </a:cubicBezTo>
                <a:cubicBezTo>
                  <a:pt x="276" y="669"/>
                  <a:pt x="276" y="670"/>
                  <a:pt x="277" y="670"/>
                </a:cubicBezTo>
                <a:cubicBezTo>
                  <a:pt x="276" y="671"/>
                  <a:pt x="275" y="671"/>
                  <a:pt x="275" y="672"/>
                </a:cubicBezTo>
                <a:cubicBezTo>
                  <a:pt x="275" y="673"/>
                  <a:pt x="274" y="673"/>
                  <a:pt x="275" y="674"/>
                </a:cubicBezTo>
                <a:cubicBezTo>
                  <a:pt x="276" y="674"/>
                  <a:pt x="277" y="674"/>
                  <a:pt x="277" y="674"/>
                </a:cubicBezTo>
                <a:cubicBezTo>
                  <a:pt x="277" y="672"/>
                  <a:pt x="277" y="670"/>
                  <a:pt x="277" y="669"/>
                </a:cubicBezTo>
                <a:close/>
                <a:moveTo>
                  <a:pt x="236" y="375"/>
                </a:moveTo>
                <a:cubicBezTo>
                  <a:pt x="235" y="374"/>
                  <a:pt x="234" y="373"/>
                  <a:pt x="233" y="372"/>
                </a:cubicBezTo>
                <a:cubicBezTo>
                  <a:pt x="233" y="372"/>
                  <a:pt x="232" y="371"/>
                  <a:pt x="231" y="372"/>
                </a:cubicBezTo>
                <a:cubicBezTo>
                  <a:pt x="230" y="373"/>
                  <a:pt x="231" y="374"/>
                  <a:pt x="232" y="375"/>
                </a:cubicBezTo>
                <a:cubicBezTo>
                  <a:pt x="233" y="375"/>
                  <a:pt x="235" y="375"/>
                  <a:pt x="236" y="375"/>
                </a:cubicBezTo>
                <a:close/>
                <a:moveTo>
                  <a:pt x="420" y="252"/>
                </a:moveTo>
                <a:cubicBezTo>
                  <a:pt x="421" y="253"/>
                  <a:pt x="422" y="253"/>
                  <a:pt x="423" y="254"/>
                </a:cubicBezTo>
                <a:cubicBezTo>
                  <a:pt x="424" y="253"/>
                  <a:pt x="425" y="253"/>
                  <a:pt x="426" y="252"/>
                </a:cubicBezTo>
                <a:cubicBezTo>
                  <a:pt x="425" y="251"/>
                  <a:pt x="423" y="253"/>
                  <a:pt x="422" y="251"/>
                </a:cubicBezTo>
                <a:cubicBezTo>
                  <a:pt x="421" y="250"/>
                  <a:pt x="420" y="250"/>
                  <a:pt x="418" y="250"/>
                </a:cubicBezTo>
                <a:cubicBezTo>
                  <a:pt x="419" y="251"/>
                  <a:pt x="420" y="251"/>
                  <a:pt x="420" y="252"/>
                </a:cubicBezTo>
                <a:close/>
                <a:moveTo>
                  <a:pt x="444" y="223"/>
                </a:moveTo>
                <a:cubicBezTo>
                  <a:pt x="443" y="223"/>
                  <a:pt x="443" y="223"/>
                  <a:pt x="443" y="223"/>
                </a:cubicBezTo>
                <a:cubicBezTo>
                  <a:pt x="444" y="224"/>
                  <a:pt x="445" y="225"/>
                  <a:pt x="445" y="226"/>
                </a:cubicBezTo>
                <a:cubicBezTo>
                  <a:pt x="446" y="226"/>
                  <a:pt x="447" y="226"/>
                  <a:pt x="449" y="225"/>
                </a:cubicBezTo>
                <a:cubicBezTo>
                  <a:pt x="446" y="225"/>
                  <a:pt x="446" y="222"/>
                  <a:pt x="443" y="221"/>
                </a:cubicBezTo>
                <a:cubicBezTo>
                  <a:pt x="442" y="222"/>
                  <a:pt x="444" y="222"/>
                  <a:pt x="444" y="223"/>
                </a:cubicBezTo>
                <a:close/>
                <a:moveTo>
                  <a:pt x="682" y="546"/>
                </a:moveTo>
                <a:cubicBezTo>
                  <a:pt x="683" y="547"/>
                  <a:pt x="684" y="548"/>
                  <a:pt x="686" y="548"/>
                </a:cubicBezTo>
                <a:cubicBezTo>
                  <a:pt x="686" y="548"/>
                  <a:pt x="686" y="547"/>
                  <a:pt x="686" y="546"/>
                </a:cubicBezTo>
                <a:cubicBezTo>
                  <a:pt x="684" y="545"/>
                  <a:pt x="682" y="544"/>
                  <a:pt x="680" y="545"/>
                </a:cubicBezTo>
                <a:cubicBezTo>
                  <a:pt x="680" y="546"/>
                  <a:pt x="681" y="546"/>
                  <a:pt x="682" y="546"/>
                </a:cubicBezTo>
                <a:close/>
                <a:moveTo>
                  <a:pt x="515" y="691"/>
                </a:moveTo>
                <a:cubicBezTo>
                  <a:pt x="517" y="692"/>
                  <a:pt x="518" y="691"/>
                  <a:pt x="519" y="689"/>
                </a:cubicBezTo>
                <a:cubicBezTo>
                  <a:pt x="518" y="689"/>
                  <a:pt x="518" y="688"/>
                  <a:pt x="516" y="688"/>
                </a:cubicBezTo>
                <a:cubicBezTo>
                  <a:pt x="515" y="689"/>
                  <a:pt x="514" y="689"/>
                  <a:pt x="515" y="691"/>
                </a:cubicBezTo>
                <a:close/>
                <a:moveTo>
                  <a:pt x="168" y="134"/>
                </a:moveTo>
                <a:cubicBezTo>
                  <a:pt x="167" y="134"/>
                  <a:pt x="166" y="133"/>
                  <a:pt x="165" y="133"/>
                </a:cubicBezTo>
                <a:cubicBezTo>
                  <a:pt x="165" y="134"/>
                  <a:pt x="165" y="134"/>
                  <a:pt x="165" y="135"/>
                </a:cubicBezTo>
                <a:cubicBezTo>
                  <a:pt x="167" y="135"/>
                  <a:pt x="168" y="137"/>
                  <a:pt x="169" y="138"/>
                </a:cubicBezTo>
                <a:cubicBezTo>
                  <a:pt x="169" y="137"/>
                  <a:pt x="169" y="137"/>
                  <a:pt x="170" y="136"/>
                </a:cubicBezTo>
                <a:cubicBezTo>
                  <a:pt x="168" y="136"/>
                  <a:pt x="170" y="134"/>
                  <a:pt x="168" y="134"/>
                </a:cubicBezTo>
                <a:close/>
                <a:moveTo>
                  <a:pt x="56" y="638"/>
                </a:moveTo>
                <a:cubicBezTo>
                  <a:pt x="55" y="637"/>
                  <a:pt x="53" y="639"/>
                  <a:pt x="52" y="639"/>
                </a:cubicBezTo>
                <a:cubicBezTo>
                  <a:pt x="52" y="639"/>
                  <a:pt x="52" y="640"/>
                  <a:pt x="52" y="640"/>
                </a:cubicBezTo>
                <a:cubicBezTo>
                  <a:pt x="53" y="641"/>
                  <a:pt x="55" y="641"/>
                  <a:pt x="57" y="641"/>
                </a:cubicBezTo>
                <a:cubicBezTo>
                  <a:pt x="56" y="639"/>
                  <a:pt x="57" y="639"/>
                  <a:pt x="56" y="638"/>
                </a:cubicBezTo>
                <a:close/>
                <a:moveTo>
                  <a:pt x="606" y="762"/>
                </a:moveTo>
                <a:cubicBezTo>
                  <a:pt x="604" y="764"/>
                  <a:pt x="606" y="765"/>
                  <a:pt x="606" y="767"/>
                </a:cubicBezTo>
                <a:cubicBezTo>
                  <a:pt x="606" y="768"/>
                  <a:pt x="607" y="768"/>
                  <a:pt x="607" y="769"/>
                </a:cubicBezTo>
                <a:cubicBezTo>
                  <a:pt x="608" y="768"/>
                  <a:pt x="608" y="767"/>
                  <a:pt x="609" y="767"/>
                </a:cubicBezTo>
                <a:cubicBezTo>
                  <a:pt x="607" y="766"/>
                  <a:pt x="608" y="763"/>
                  <a:pt x="606" y="762"/>
                </a:cubicBezTo>
                <a:close/>
                <a:moveTo>
                  <a:pt x="624" y="646"/>
                </a:moveTo>
                <a:cubicBezTo>
                  <a:pt x="623" y="645"/>
                  <a:pt x="622" y="645"/>
                  <a:pt x="621" y="646"/>
                </a:cubicBezTo>
                <a:cubicBezTo>
                  <a:pt x="621" y="648"/>
                  <a:pt x="622" y="649"/>
                  <a:pt x="624" y="650"/>
                </a:cubicBezTo>
                <a:cubicBezTo>
                  <a:pt x="624" y="649"/>
                  <a:pt x="624" y="647"/>
                  <a:pt x="624" y="646"/>
                </a:cubicBezTo>
                <a:close/>
                <a:moveTo>
                  <a:pt x="693" y="471"/>
                </a:moveTo>
                <a:cubicBezTo>
                  <a:pt x="693" y="471"/>
                  <a:pt x="692" y="470"/>
                  <a:pt x="692" y="469"/>
                </a:cubicBezTo>
                <a:cubicBezTo>
                  <a:pt x="692" y="469"/>
                  <a:pt x="694" y="469"/>
                  <a:pt x="693" y="468"/>
                </a:cubicBezTo>
                <a:cubicBezTo>
                  <a:pt x="691" y="467"/>
                  <a:pt x="691" y="469"/>
                  <a:pt x="689" y="469"/>
                </a:cubicBezTo>
                <a:cubicBezTo>
                  <a:pt x="690" y="470"/>
                  <a:pt x="689" y="471"/>
                  <a:pt x="689" y="471"/>
                </a:cubicBezTo>
                <a:cubicBezTo>
                  <a:pt x="690" y="471"/>
                  <a:pt x="692" y="471"/>
                  <a:pt x="693" y="471"/>
                </a:cubicBezTo>
                <a:close/>
                <a:moveTo>
                  <a:pt x="606" y="664"/>
                </a:moveTo>
                <a:cubicBezTo>
                  <a:pt x="606" y="665"/>
                  <a:pt x="605" y="666"/>
                  <a:pt x="606" y="666"/>
                </a:cubicBezTo>
                <a:cubicBezTo>
                  <a:pt x="607" y="666"/>
                  <a:pt x="608" y="666"/>
                  <a:pt x="608" y="666"/>
                </a:cubicBezTo>
                <a:cubicBezTo>
                  <a:pt x="608" y="665"/>
                  <a:pt x="610" y="664"/>
                  <a:pt x="611" y="663"/>
                </a:cubicBezTo>
                <a:cubicBezTo>
                  <a:pt x="609" y="662"/>
                  <a:pt x="607" y="664"/>
                  <a:pt x="606" y="664"/>
                </a:cubicBezTo>
                <a:close/>
                <a:moveTo>
                  <a:pt x="604" y="849"/>
                </a:moveTo>
                <a:cubicBezTo>
                  <a:pt x="605" y="849"/>
                  <a:pt x="606" y="848"/>
                  <a:pt x="606" y="848"/>
                </a:cubicBezTo>
                <a:cubicBezTo>
                  <a:pt x="607" y="846"/>
                  <a:pt x="606" y="845"/>
                  <a:pt x="605" y="844"/>
                </a:cubicBezTo>
                <a:cubicBezTo>
                  <a:pt x="605" y="845"/>
                  <a:pt x="604" y="845"/>
                  <a:pt x="603" y="846"/>
                </a:cubicBezTo>
                <a:cubicBezTo>
                  <a:pt x="603" y="846"/>
                  <a:pt x="604" y="846"/>
                  <a:pt x="604" y="847"/>
                </a:cubicBezTo>
                <a:cubicBezTo>
                  <a:pt x="604" y="848"/>
                  <a:pt x="603" y="848"/>
                  <a:pt x="603" y="849"/>
                </a:cubicBezTo>
                <a:cubicBezTo>
                  <a:pt x="603" y="849"/>
                  <a:pt x="603" y="849"/>
                  <a:pt x="604" y="849"/>
                </a:cubicBezTo>
                <a:close/>
                <a:moveTo>
                  <a:pt x="558" y="282"/>
                </a:moveTo>
                <a:cubicBezTo>
                  <a:pt x="559" y="282"/>
                  <a:pt x="560" y="281"/>
                  <a:pt x="560" y="281"/>
                </a:cubicBezTo>
                <a:cubicBezTo>
                  <a:pt x="561" y="280"/>
                  <a:pt x="563" y="281"/>
                  <a:pt x="564" y="280"/>
                </a:cubicBezTo>
                <a:cubicBezTo>
                  <a:pt x="562" y="280"/>
                  <a:pt x="561" y="280"/>
                  <a:pt x="560" y="280"/>
                </a:cubicBezTo>
                <a:cubicBezTo>
                  <a:pt x="560" y="279"/>
                  <a:pt x="559" y="278"/>
                  <a:pt x="558" y="278"/>
                </a:cubicBezTo>
                <a:cubicBezTo>
                  <a:pt x="558" y="278"/>
                  <a:pt x="558" y="280"/>
                  <a:pt x="557" y="280"/>
                </a:cubicBezTo>
                <a:cubicBezTo>
                  <a:pt x="557" y="281"/>
                  <a:pt x="558" y="282"/>
                  <a:pt x="558" y="282"/>
                </a:cubicBezTo>
                <a:close/>
                <a:moveTo>
                  <a:pt x="220" y="337"/>
                </a:moveTo>
                <a:cubicBezTo>
                  <a:pt x="219" y="336"/>
                  <a:pt x="219" y="335"/>
                  <a:pt x="218" y="335"/>
                </a:cubicBezTo>
                <a:cubicBezTo>
                  <a:pt x="217" y="336"/>
                  <a:pt x="216" y="336"/>
                  <a:pt x="216" y="337"/>
                </a:cubicBezTo>
                <a:cubicBezTo>
                  <a:pt x="217" y="338"/>
                  <a:pt x="218" y="339"/>
                  <a:pt x="219" y="340"/>
                </a:cubicBezTo>
                <a:cubicBezTo>
                  <a:pt x="219" y="339"/>
                  <a:pt x="220" y="338"/>
                  <a:pt x="220" y="337"/>
                </a:cubicBezTo>
                <a:close/>
                <a:moveTo>
                  <a:pt x="198" y="729"/>
                </a:moveTo>
                <a:cubicBezTo>
                  <a:pt x="197" y="728"/>
                  <a:pt x="198" y="727"/>
                  <a:pt x="197" y="726"/>
                </a:cubicBezTo>
                <a:cubicBezTo>
                  <a:pt x="197" y="726"/>
                  <a:pt x="196" y="726"/>
                  <a:pt x="195" y="726"/>
                </a:cubicBezTo>
                <a:cubicBezTo>
                  <a:pt x="195" y="727"/>
                  <a:pt x="195" y="728"/>
                  <a:pt x="195" y="730"/>
                </a:cubicBezTo>
                <a:cubicBezTo>
                  <a:pt x="196" y="730"/>
                  <a:pt x="197" y="730"/>
                  <a:pt x="198" y="729"/>
                </a:cubicBezTo>
                <a:close/>
                <a:moveTo>
                  <a:pt x="226" y="654"/>
                </a:moveTo>
                <a:cubicBezTo>
                  <a:pt x="226" y="655"/>
                  <a:pt x="225" y="655"/>
                  <a:pt x="225" y="656"/>
                </a:cubicBezTo>
                <a:cubicBezTo>
                  <a:pt x="225" y="657"/>
                  <a:pt x="226" y="657"/>
                  <a:pt x="226" y="658"/>
                </a:cubicBezTo>
                <a:cubicBezTo>
                  <a:pt x="227" y="656"/>
                  <a:pt x="228" y="657"/>
                  <a:pt x="230" y="656"/>
                </a:cubicBezTo>
                <a:cubicBezTo>
                  <a:pt x="228" y="656"/>
                  <a:pt x="228" y="654"/>
                  <a:pt x="226" y="654"/>
                </a:cubicBezTo>
                <a:close/>
                <a:moveTo>
                  <a:pt x="236" y="590"/>
                </a:moveTo>
                <a:cubicBezTo>
                  <a:pt x="236" y="590"/>
                  <a:pt x="237" y="589"/>
                  <a:pt x="236" y="588"/>
                </a:cubicBezTo>
                <a:cubicBezTo>
                  <a:pt x="235" y="589"/>
                  <a:pt x="234" y="588"/>
                  <a:pt x="233" y="589"/>
                </a:cubicBezTo>
                <a:cubicBezTo>
                  <a:pt x="233" y="590"/>
                  <a:pt x="232" y="590"/>
                  <a:pt x="231" y="592"/>
                </a:cubicBezTo>
                <a:cubicBezTo>
                  <a:pt x="232" y="592"/>
                  <a:pt x="231" y="593"/>
                  <a:pt x="232" y="593"/>
                </a:cubicBezTo>
                <a:cubicBezTo>
                  <a:pt x="233" y="591"/>
                  <a:pt x="233" y="591"/>
                  <a:pt x="236" y="590"/>
                </a:cubicBezTo>
                <a:close/>
                <a:moveTo>
                  <a:pt x="587" y="825"/>
                </a:moveTo>
                <a:cubicBezTo>
                  <a:pt x="584" y="825"/>
                  <a:pt x="584" y="822"/>
                  <a:pt x="582" y="821"/>
                </a:cubicBezTo>
                <a:cubicBezTo>
                  <a:pt x="582" y="822"/>
                  <a:pt x="582" y="823"/>
                  <a:pt x="582" y="823"/>
                </a:cubicBezTo>
                <a:cubicBezTo>
                  <a:pt x="583" y="825"/>
                  <a:pt x="584" y="826"/>
                  <a:pt x="585" y="826"/>
                </a:cubicBezTo>
                <a:cubicBezTo>
                  <a:pt x="586" y="826"/>
                  <a:pt x="586" y="826"/>
                  <a:pt x="587" y="825"/>
                </a:cubicBezTo>
                <a:close/>
                <a:moveTo>
                  <a:pt x="273" y="438"/>
                </a:moveTo>
                <a:cubicBezTo>
                  <a:pt x="274" y="438"/>
                  <a:pt x="275" y="438"/>
                  <a:pt x="276" y="437"/>
                </a:cubicBezTo>
                <a:cubicBezTo>
                  <a:pt x="274" y="436"/>
                  <a:pt x="275" y="434"/>
                  <a:pt x="274" y="434"/>
                </a:cubicBezTo>
                <a:cubicBezTo>
                  <a:pt x="272" y="435"/>
                  <a:pt x="272" y="436"/>
                  <a:pt x="272" y="437"/>
                </a:cubicBezTo>
                <a:cubicBezTo>
                  <a:pt x="272" y="438"/>
                  <a:pt x="272" y="438"/>
                  <a:pt x="273" y="438"/>
                </a:cubicBezTo>
                <a:close/>
                <a:moveTo>
                  <a:pt x="229" y="735"/>
                </a:moveTo>
                <a:cubicBezTo>
                  <a:pt x="229" y="734"/>
                  <a:pt x="230" y="733"/>
                  <a:pt x="229" y="732"/>
                </a:cubicBezTo>
                <a:cubicBezTo>
                  <a:pt x="228" y="731"/>
                  <a:pt x="228" y="733"/>
                  <a:pt x="227" y="733"/>
                </a:cubicBezTo>
                <a:cubicBezTo>
                  <a:pt x="227" y="734"/>
                  <a:pt x="227" y="735"/>
                  <a:pt x="227" y="737"/>
                </a:cubicBezTo>
                <a:cubicBezTo>
                  <a:pt x="228" y="736"/>
                  <a:pt x="229" y="736"/>
                  <a:pt x="229" y="735"/>
                </a:cubicBezTo>
                <a:close/>
                <a:moveTo>
                  <a:pt x="533" y="759"/>
                </a:moveTo>
                <a:cubicBezTo>
                  <a:pt x="534" y="758"/>
                  <a:pt x="535" y="760"/>
                  <a:pt x="537" y="759"/>
                </a:cubicBezTo>
                <a:cubicBezTo>
                  <a:pt x="536" y="758"/>
                  <a:pt x="537" y="757"/>
                  <a:pt x="536" y="756"/>
                </a:cubicBezTo>
                <a:cubicBezTo>
                  <a:pt x="536" y="756"/>
                  <a:pt x="535" y="756"/>
                  <a:pt x="534" y="756"/>
                </a:cubicBezTo>
                <a:cubicBezTo>
                  <a:pt x="534" y="757"/>
                  <a:pt x="533" y="758"/>
                  <a:pt x="533" y="759"/>
                </a:cubicBezTo>
                <a:close/>
                <a:moveTo>
                  <a:pt x="436" y="64"/>
                </a:moveTo>
                <a:cubicBezTo>
                  <a:pt x="437" y="65"/>
                  <a:pt x="438" y="66"/>
                  <a:pt x="440" y="65"/>
                </a:cubicBezTo>
                <a:cubicBezTo>
                  <a:pt x="440" y="65"/>
                  <a:pt x="440" y="64"/>
                  <a:pt x="440" y="63"/>
                </a:cubicBezTo>
                <a:cubicBezTo>
                  <a:pt x="440" y="63"/>
                  <a:pt x="439" y="62"/>
                  <a:pt x="438" y="62"/>
                </a:cubicBezTo>
                <a:cubicBezTo>
                  <a:pt x="438" y="62"/>
                  <a:pt x="437" y="63"/>
                  <a:pt x="436" y="64"/>
                </a:cubicBezTo>
                <a:close/>
                <a:moveTo>
                  <a:pt x="714" y="547"/>
                </a:moveTo>
                <a:cubicBezTo>
                  <a:pt x="715" y="545"/>
                  <a:pt x="712" y="546"/>
                  <a:pt x="712" y="545"/>
                </a:cubicBezTo>
                <a:cubicBezTo>
                  <a:pt x="712" y="546"/>
                  <a:pt x="709" y="545"/>
                  <a:pt x="710" y="548"/>
                </a:cubicBezTo>
                <a:cubicBezTo>
                  <a:pt x="711" y="547"/>
                  <a:pt x="713" y="548"/>
                  <a:pt x="714" y="547"/>
                </a:cubicBezTo>
                <a:close/>
                <a:moveTo>
                  <a:pt x="707" y="593"/>
                </a:moveTo>
                <a:cubicBezTo>
                  <a:pt x="707" y="592"/>
                  <a:pt x="707" y="592"/>
                  <a:pt x="707" y="591"/>
                </a:cubicBezTo>
                <a:cubicBezTo>
                  <a:pt x="706" y="593"/>
                  <a:pt x="704" y="590"/>
                  <a:pt x="702" y="593"/>
                </a:cubicBezTo>
                <a:cubicBezTo>
                  <a:pt x="704" y="594"/>
                  <a:pt x="706" y="594"/>
                  <a:pt x="707" y="593"/>
                </a:cubicBezTo>
                <a:close/>
                <a:moveTo>
                  <a:pt x="857" y="705"/>
                </a:moveTo>
                <a:cubicBezTo>
                  <a:pt x="856" y="705"/>
                  <a:pt x="855" y="704"/>
                  <a:pt x="854" y="703"/>
                </a:cubicBezTo>
                <a:cubicBezTo>
                  <a:pt x="853" y="704"/>
                  <a:pt x="854" y="705"/>
                  <a:pt x="854" y="705"/>
                </a:cubicBezTo>
                <a:cubicBezTo>
                  <a:pt x="854" y="706"/>
                  <a:pt x="855" y="707"/>
                  <a:pt x="856" y="708"/>
                </a:cubicBezTo>
                <a:cubicBezTo>
                  <a:pt x="856" y="707"/>
                  <a:pt x="858" y="707"/>
                  <a:pt x="857" y="705"/>
                </a:cubicBezTo>
                <a:close/>
                <a:moveTo>
                  <a:pt x="377" y="156"/>
                </a:moveTo>
                <a:cubicBezTo>
                  <a:pt x="378" y="154"/>
                  <a:pt x="376" y="153"/>
                  <a:pt x="376" y="151"/>
                </a:cubicBezTo>
                <a:cubicBezTo>
                  <a:pt x="374" y="154"/>
                  <a:pt x="374" y="154"/>
                  <a:pt x="377" y="156"/>
                </a:cubicBezTo>
                <a:close/>
                <a:moveTo>
                  <a:pt x="633" y="713"/>
                </a:moveTo>
                <a:cubicBezTo>
                  <a:pt x="634" y="713"/>
                  <a:pt x="634" y="712"/>
                  <a:pt x="634" y="711"/>
                </a:cubicBezTo>
                <a:cubicBezTo>
                  <a:pt x="632" y="711"/>
                  <a:pt x="631" y="710"/>
                  <a:pt x="630" y="711"/>
                </a:cubicBezTo>
                <a:cubicBezTo>
                  <a:pt x="630" y="713"/>
                  <a:pt x="632" y="714"/>
                  <a:pt x="633" y="713"/>
                </a:cubicBezTo>
                <a:close/>
                <a:moveTo>
                  <a:pt x="815" y="593"/>
                </a:moveTo>
                <a:cubicBezTo>
                  <a:pt x="814" y="594"/>
                  <a:pt x="813" y="593"/>
                  <a:pt x="811" y="594"/>
                </a:cubicBezTo>
                <a:cubicBezTo>
                  <a:pt x="811" y="595"/>
                  <a:pt x="811" y="595"/>
                  <a:pt x="811" y="596"/>
                </a:cubicBezTo>
                <a:cubicBezTo>
                  <a:pt x="814" y="597"/>
                  <a:pt x="815" y="596"/>
                  <a:pt x="815" y="593"/>
                </a:cubicBezTo>
                <a:close/>
                <a:moveTo>
                  <a:pt x="331" y="605"/>
                </a:moveTo>
                <a:cubicBezTo>
                  <a:pt x="330" y="605"/>
                  <a:pt x="329" y="606"/>
                  <a:pt x="328" y="607"/>
                </a:cubicBezTo>
                <a:cubicBezTo>
                  <a:pt x="330" y="607"/>
                  <a:pt x="332" y="608"/>
                  <a:pt x="333" y="608"/>
                </a:cubicBezTo>
                <a:cubicBezTo>
                  <a:pt x="334" y="606"/>
                  <a:pt x="332" y="605"/>
                  <a:pt x="331" y="605"/>
                </a:cubicBezTo>
                <a:close/>
                <a:moveTo>
                  <a:pt x="203" y="657"/>
                </a:moveTo>
                <a:cubicBezTo>
                  <a:pt x="203" y="657"/>
                  <a:pt x="204" y="657"/>
                  <a:pt x="204" y="657"/>
                </a:cubicBezTo>
                <a:cubicBezTo>
                  <a:pt x="205" y="656"/>
                  <a:pt x="205" y="655"/>
                  <a:pt x="204" y="654"/>
                </a:cubicBezTo>
                <a:cubicBezTo>
                  <a:pt x="203" y="654"/>
                  <a:pt x="202" y="654"/>
                  <a:pt x="201" y="654"/>
                </a:cubicBezTo>
                <a:cubicBezTo>
                  <a:pt x="201" y="655"/>
                  <a:pt x="202" y="655"/>
                  <a:pt x="202" y="656"/>
                </a:cubicBezTo>
                <a:cubicBezTo>
                  <a:pt x="202" y="656"/>
                  <a:pt x="201" y="657"/>
                  <a:pt x="202" y="658"/>
                </a:cubicBezTo>
                <a:cubicBezTo>
                  <a:pt x="202" y="658"/>
                  <a:pt x="203" y="657"/>
                  <a:pt x="203" y="657"/>
                </a:cubicBezTo>
                <a:close/>
                <a:moveTo>
                  <a:pt x="601" y="243"/>
                </a:moveTo>
                <a:cubicBezTo>
                  <a:pt x="599" y="245"/>
                  <a:pt x="599" y="246"/>
                  <a:pt x="600" y="247"/>
                </a:cubicBezTo>
                <a:cubicBezTo>
                  <a:pt x="600" y="247"/>
                  <a:pt x="601" y="247"/>
                  <a:pt x="602" y="247"/>
                </a:cubicBezTo>
                <a:cubicBezTo>
                  <a:pt x="602" y="246"/>
                  <a:pt x="602" y="245"/>
                  <a:pt x="603" y="244"/>
                </a:cubicBezTo>
                <a:cubicBezTo>
                  <a:pt x="602" y="245"/>
                  <a:pt x="601" y="244"/>
                  <a:pt x="601" y="243"/>
                </a:cubicBezTo>
                <a:close/>
                <a:moveTo>
                  <a:pt x="235" y="345"/>
                </a:moveTo>
                <a:cubicBezTo>
                  <a:pt x="235" y="345"/>
                  <a:pt x="235" y="346"/>
                  <a:pt x="236" y="347"/>
                </a:cubicBezTo>
                <a:cubicBezTo>
                  <a:pt x="237" y="347"/>
                  <a:pt x="238" y="347"/>
                  <a:pt x="239" y="347"/>
                </a:cubicBezTo>
                <a:cubicBezTo>
                  <a:pt x="239" y="346"/>
                  <a:pt x="239" y="345"/>
                  <a:pt x="239" y="344"/>
                </a:cubicBezTo>
                <a:cubicBezTo>
                  <a:pt x="238" y="344"/>
                  <a:pt x="236" y="343"/>
                  <a:pt x="235" y="345"/>
                </a:cubicBezTo>
                <a:close/>
                <a:moveTo>
                  <a:pt x="179" y="511"/>
                </a:moveTo>
                <a:cubicBezTo>
                  <a:pt x="180" y="510"/>
                  <a:pt x="180" y="508"/>
                  <a:pt x="179" y="507"/>
                </a:cubicBezTo>
                <a:cubicBezTo>
                  <a:pt x="178" y="507"/>
                  <a:pt x="177" y="508"/>
                  <a:pt x="177" y="509"/>
                </a:cubicBezTo>
                <a:cubicBezTo>
                  <a:pt x="178" y="511"/>
                  <a:pt x="178" y="511"/>
                  <a:pt x="179" y="511"/>
                </a:cubicBezTo>
                <a:close/>
                <a:moveTo>
                  <a:pt x="731" y="528"/>
                </a:moveTo>
                <a:cubicBezTo>
                  <a:pt x="730" y="527"/>
                  <a:pt x="730" y="526"/>
                  <a:pt x="729" y="525"/>
                </a:cubicBezTo>
                <a:cubicBezTo>
                  <a:pt x="728" y="526"/>
                  <a:pt x="727" y="526"/>
                  <a:pt x="726" y="527"/>
                </a:cubicBezTo>
                <a:cubicBezTo>
                  <a:pt x="727" y="529"/>
                  <a:pt x="729" y="528"/>
                  <a:pt x="731" y="528"/>
                </a:cubicBezTo>
                <a:close/>
                <a:moveTo>
                  <a:pt x="734" y="550"/>
                </a:moveTo>
                <a:cubicBezTo>
                  <a:pt x="735" y="550"/>
                  <a:pt x="736" y="549"/>
                  <a:pt x="737" y="548"/>
                </a:cubicBezTo>
                <a:cubicBezTo>
                  <a:pt x="734" y="547"/>
                  <a:pt x="733" y="548"/>
                  <a:pt x="731" y="549"/>
                </a:cubicBezTo>
                <a:cubicBezTo>
                  <a:pt x="732" y="551"/>
                  <a:pt x="733" y="550"/>
                  <a:pt x="734" y="550"/>
                </a:cubicBezTo>
                <a:close/>
                <a:moveTo>
                  <a:pt x="785" y="621"/>
                </a:moveTo>
                <a:cubicBezTo>
                  <a:pt x="785" y="619"/>
                  <a:pt x="784" y="618"/>
                  <a:pt x="781" y="619"/>
                </a:cubicBezTo>
                <a:cubicBezTo>
                  <a:pt x="783" y="621"/>
                  <a:pt x="783" y="621"/>
                  <a:pt x="785" y="621"/>
                </a:cubicBezTo>
                <a:close/>
                <a:moveTo>
                  <a:pt x="765" y="622"/>
                </a:moveTo>
                <a:cubicBezTo>
                  <a:pt x="764" y="623"/>
                  <a:pt x="764" y="621"/>
                  <a:pt x="764" y="622"/>
                </a:cubicBezTo>
                <a:cubicBezTo>
                  <a:pt x="763" y="622"/>
                  <a:pt x="763" y="622"/>
                  <a:pt x="762" y="623"/>
                </a:cubicBezTo>
                <a:cubicBezTo>
                  <a:pt x="764" y="625"/>
                  <a:pt x="765" y="624"/>
                  <a:pt x="767" y="624"/>
                </a:cubicBezTo>
                <a:cubicBezTo>
                  <a:pt x="767" y="624"/>
                  <a:pt x="767" y="623"/>
                  <a:pt x="767" y="622"/>
                </a:cubicBezTo>
                <a:cubicBezTo>
                  <a:pt x="766" y="622"/>
                  <a:pt x="766" y="622"/>
                  <a:pt x="765" y="622"/>
                </a:cubicBezTo>
                <a:close/>
                <a:moveTo>
                  <a:pt x="298" y="626"/>
                </a:moveTo>
                <a:cubicBezTo>
                  <a:pt x="298" y="627"/>
                  <a:pt x="299" y="628"/>
                  <a:pt x="300" y="628"/>
                </a:cubicBezTo>
                <a:cubicBezTo>
                  <a:pt x="301" y="627"/>
                  <a:pt x="301" y="626"/>
                  <a:pt x="300" y="624"/>
                </a:cubicBezTo>
                <a:cubicBezTo>
                  <a:pt x="299" y="624"/>
                  <a:pt x="298" y="625"/>
                  <a:pt x="298" y="626"/>
                </a:cubicBezTo>
                <a:close/>
                <a:moveTo>
                  <a:pt x="548" y="686"/>
                </a:moveTo>
                <a:cubicBezTo>
                  <a:pt x="547" y="688"/>
                  <a:pt x="549" y="689"/>
                  <a:pt x="550" y="690"/>
                </a:cubicBezTo>
                <a:cubicBezTo>
                  <a:pt x="550" y="690"/>
                  <a:pt x="550" y="690"/>
                  <a:pt x="551" y="690"/>
                </a:cubicBezTo>
                <a:cubicBezTo>
                  <a:pt x="551" y="690"/>
                  <a:pt x="551" y="689"/>
                  <a:pt x="551" y="689"/>
                </a:cubicBezTo>
                <a:cubicBezTo>
                  <a:pt x="550" y="688"/>
                  <a:pt x="549" y="687"/>
                  <a:pt x="548" y="686"/>
                </a:cubicBezTo>
                <a:close/>
                <a:moveTo>
                  <a:pt x="686" y="154"/>
                </a:moveTo>
                <a:cubicBezTo>
                  <a:pt x="687" y="155"/>
                  <a:pt x="687" y="155"/>
                  <a:pt x="688" y="156"/>
                </a:cubicBezTo>
                <a:cubicBezTo>
                  <a:pt x="689" y="156"/>
                  <a:pt x="689" y="156"/>
                  <a:pt x="690" y="156"/>
                </a:cubicBezTo>
                <a:cubicBezTo>
                  <a:pt x="690" y="155"/>
                  <a:pt x="690" y="154"/>
                  <a:pt x="692" y="153"/>
                </a:cubicBezTo>
                <a:cubicBezTo>
                  <a:pt x="689" y="152"/>
                  <a:pt x="688" y="154"/>
                  <a:pt x="686" y="154"/>
                </a:cubicBezTo>
                <a:close/>
                <a:moveTo>
                  <a:pt x="507" y="804"/>
                </a:moveTo>
                <a:cubicBezTo>
                  <a:pt x="507" y="803"/>
                  <a:pt x="507" y="803"/>
                  <a:pt x="506" y="802"/>
                </a:cubicBezTo>
                <a:cubicBezTo>
                  <a:pt x="506" y="802"/>
                  <a:pt x="505" y="802"/>
                  <a:pt x="505" y="802"/>
                </a:cubicBezTo>
                <a:cubicBezTo>
                  <a:pt x="505" y="802"/>
                  <a:pt x="504" y="802"/>
                  <a:pt x="504" y="802"/>
                </a:cubicBezTo>
                <a:cubicBezTo>
                  <a:pt x="505" y="805"/>
                  <a:pt x="505" y="805"/>
                  <a:pt x="506" y="806"/>
                </a:cubicBezTo>
                <a:cubicBezTo>
                  <a:pt x="507" y="805"/>
                  <a:pt x="507" y="804"/>
                  <a:pt x="507" y="804"/>
                </a:cubicBezTo>
                <a:close/>
                <a:moveTo>
                  <a:pt x="551" y="754"/>
                </a:moveTo>
                <a:cubicBezTo>
                  <a:pt x="551" y="754"/>
                  <a:pt x="550" y="754"/>
                  <a:pt x="549" y="754"/>
                </a:cubicBezTo>
                <a:cubicBezTo>
                  <a:pt x="550" y="755"/>
                  <a:pt x="551" y="754"/>
                  <a:pt x="551" y="755"/>
                </a:cubicBezTo>
                <a:cubicBezTo>
                  <a:pt x="551" y="756"/>
                  <a:pt x="551" y="756"/>
                  <a:pt x="551" y="757"/>
                </a:cubicBezTo>
                <a:cubicBezTo>
                  <a:pt x="552" y="757"/>
                  <a:pt x="553" y="757"/>
                  <a:pt x="554" y="756"/>
                </a:cubicBezTo>
                <a:cubicBezTo>
                  <a:pt x="553" y="754"/>
                  <a:pt x="553" y="754"/>
                  <a:pt x="551" y="754"/>
                </a:cubicBezTo>
                <a:close/>
                <a:moveTo>
                  <a:pt x="418" y="172"/>
                </a:moveTo>
                <a:cubicBezTo>
                  <a:pt x="418" y="172"/>
                  <a:pt x="418" y="172"/>
                  <a:pt x="418" y="173"/>
                </a:cubicBezTo>
                <a:cubicBezTo>
                  <a:pt x="419" y="173"/>
                  <a:pt x="419" y="173"/>
                  <a:pt x="420" y="173"/>
                </a:cubicBezTo>
                <a:cubicBezTo>
                  <a:pt x="420" y="172"/>
                  <a:pt x="421" y="171"/>
                  <a:pt x="423" y="171"/>
                </a:cubicBezTo>
                <a:cubicBezTo>
                  <a:pt x="421" y="170"/>
                  <a:pt x="419" y="170"/>
                  <a:pt x="418" y="172"/>
                </a:cubicBezTo>
                <a:close/>
                <a:moveTo>
                  <a:pt x="427" y="233"/>
                </a:moveTo>
                <a:cubicBezTo>
                  <a:pt x="428" y="232"/>
                  <a:pt x="428" y="233"/>
                  <a:pt x="429" y="233"/>
                </a:cubicBezTo>
                <a:cubicBezTo>
                  <a:pt x="429" y="233"/>
                  <a:pt x="430" y="232"/>
                  <a:pt x="430" y="231"/>
                </a:cubicBezTo>
                <a:cubicBezTo>
                  <a:pt x="428" y="231"/>
                  <a:pt x="427" y="230"/>
                  <a:pt x="425" y="231"/>
                </a:cubicBezTo>
                <a:cubicBezTo>
                  <a:pt x="425" y="231"/>
                  <a:pt x="425" y="232"/>
                  <a:pt x="425" y="232"/>
                </a:cubicBezTo>
                <a:cubicBezTo>
                  <a:pt x="426" y="233"/>
                  <a:pt x="426" y="233"/>
                  <a:pt x="427" y="233"/>
                </a:cubicBezTo>
                <a:close/>
                <a:moveTo>
                  <a:pt x="482" y="235"/>
                </a:moveTo>
                <a:cubicBezTo>
                  <a:pt x="483" y="234"/>
                  <a:pt x="484" y="234"/>
                  <a:pt x="484" y="233"/>
                </a:cubicBezTo>
                <a:cubicBezTo>
                  <a:pt x="484" y="231"/>
                  <a:pt x="483" y="231"/>
                  <a:pt x="481" y="231"/>
                </a:cubicBezTo>
                <a:cubicBezTo>
                  <a:pt x="481" y="232"/>
                  <a:pt x="480" y="233"/>
                  <a:pt x="482" y="235"/>
                </a:cubicBezTo>
                <a:close/>
                <a:moveTo>
                  <a:pt x="535" y="239"/>
                </a:moveTo>
                <a:cubicBezTo>
                  <a:pt x="536" y="239"/>
                  <a:pt x="536" y="239"/>
                  <a:pt x="537" y="239"/>
                </a:cubicBezTo>
                <a:cubicBezTo>
                  <a:pt x="537" y="238"/>
                  <a:pt x="537" y="236"/>
                  <a:pt x="537" y="235"/>
                </a:cubicBezTo>
                <a:cubicBezTo>
                  <a:pt x="536" y="235"/>
                  <a:pt x="536" y="235"/>
                  <a:pt x="535" y="235"/>
                </a:cubicBezTo>
                <a:cubicBezTo>
                  <a:pt x="535" y="236"/>
                  <a:pt x="534" y="238"/>
                  <a:pt x="535" y="239"/>
                </a:cubicBezTo>
                <a:close/>
                <a:moveTo>
                  <a:pt x="451" y="852"/>
                </a:moveTo>
                <a:cubicBezTo>
                  <a:pt x="451" y="850"/>
                  <a:pt x="452" y="849"/>
                  <a:pt x="451" y="848"/>
                </a:cubicBezTo>
                <a:cubicBezTo>
                  <a:pt x="450" y="848"/>
                  <a:pt x="449" y="849"/>
                  <a:pt x="448" y="850"/>
                </a:cubicBezTo>
                <a:cubicBezTo>
                  <a:pt x="450" y="852"/>
                  <a:pt x="450" y="852"/>
                  <a:pt x="451" y="852"/>
                </a:cubicBezTo>
                <a:close/>
                <a:moveTo>
                  <a:pt x="526" y="285"/>
                </a:moveTo>
                <a:cubicBezTo>
                  <a:pt x="527" y="286"/>
                  <a:pt x="528" y="287"/>
                  <a:pt x="530" y="287"/>
                </a:cubicBezTo>
                <a:cubicBezTo>
                  <a:pt x="531" y="286"/>
                  <a:pt x="530" y="285"/>
                  <a:pt x="528" y="283"/>
                </a:cubicBezTo>
                <a:cubicBezTo>
                  <a:pt x="528" y="285"/>
                  <a:pt x="527" y="284"/>
                  <a:pt x="526" y="285"/>
                </a:cubicBezTo>
                <a:close/>
                <a:moveTo>
                  <a:pt x="709" y="371"/>
                </a:moveTo>
                <a:cubicBezTo>
                  <a:pt x="710" y="372"/>
                  <a:pt x="709" y="373"/>
                  <a:pt x="710" y="374"/>
                </a:cubicBezTo>
                <a:cubicBezTo>
                  <a:pt x="711" y="374"/>
                  <a:pt x="712" y="374"/>
                  <a:pt x="713" y="374"/>
                </a:cubicBezTo>
                <a:cubicBezTo>
                  <a:pt x="713" y="373"/>
                  <a:pt x="712" y="372"/>
                  <a:pt x="712" y="371"/>
                </a:cubicBezTo>
                <a:cubicBezTo>
                  <a:pt x="711" y="371"/>
                  <a:pt x="710" y="370"/>
                  <a:pt x="709" y="371"/>
                </a:cubicBezTo>
                <a:close/>
                <a:moveTo>
                  <a:pt x="263" y="392"/>
                </a:moveTo>
                <a:cubicBezTo>
                  <a:pt x="263" y="393"/>
                  <a:pt x="264" y="394"/>
                  <a:pt x="265" y="395"/>
                </a:cubicBezTo>
                <a:cubicBezTo>
                  <a:pt x="266" y="395"/>
                  <a:pt x="266" y="395"/>
                  <a:pt x="267" y="394"/>
                </a:cubicBezTo>
                <a:cubicBezTo>
                  <a:pt x="266" y="394"/>
                  <a:pt x="266" y="393"/>
                  <a:pt x="266" y="392"/>
                </a:cubicBezTo>
                <a:cubicBezTo>
                  <a:pt x="264" y="392"/>
                  <a:pt x="263" y="392"/>
                  <a:pt x="263" y="392"/>
                </a:cubicBezTo>
                <a:close/>
                <a:moveTo>
                  <a:pt x="724" y="458"/>
                </a:moveTo>
                <a:cubicBezTo>
                  <a:pt x="722" y="459"/>
                  <a:pt x="721" y="460"/>
                  <a:pt x="721" y="461"/>
                </a:cubicBezTo>
                <a:cubicBezTo>
                  <a:pt x="721" y="461"/>
                  <a:pt x="722" y="461"/>
                  <a:pt x="724" y="461"/>
                </a:cubicBezTo>
                <a:cubicBezTo>
                  <a:pt x="724" y="461"/>
                  <a:pt x="724" y="460"/>
                  <a:pt x="725" y="460"/>
                </a:cubicBezTo>
                <a:cubicBezTo>
                  <a:pt x="724" y="459"/>
                  <a:pt x="724" y="458"/>
                  <a:pt x="724" y="458"/>
                </a:cubicBezTo>
                <a:close/>
                <a:moveTo>
                  <a:pt x="506" y="692"/>
                </a:moveTo>
                <a:cubicBezTo>
                  <a:pt x="507" y="693"/>
                  <a:pt x="508" y="695"/>
                  <a:pt x="510" y="694"/>
                </a:cubicBezTo>
                <a:cubicBezTo>
                  <a:pt x="510" y="693"/>
                  <a:pt x="510" y="693"/>
                  <a:pt x="510" y="692"/>
                </a:cubicBezTo>
                <a:cubicBezTo>
                  <a:pt x="508" y="692"/>
                  <a:pt x="507" y="691"/>
                  <a:pt x="506" y="692"/>
                </a:cubicBezTo>
                <a:close/>
                <a:moveTo>
                  <a:pt x="457" y="98"/>
                </a:moveTo>
                <a:cubicBezTo>
                  <a:pt x="456" y="97"/>
                  <a:pt x="456" y="97"/>
                  <a:pt x="456" y="96"/>
                </a:cubicBezTo>
                <a:cubicBezTo>
                  <a:pt x="455" y="97"/>
                  <a:pt x="454" y="97"/>
                  <a:pt x="454" y="99"/>
                </a:cubicBezTo>
                <a:cubicBezTo>
                  <a:pt x="455" y="99"/>
                  <a:pt x="455" y="100"/>
                  <a:pt x="457" y="100"/>
                </a:cubicBezTo>
                <a:cubicBezTo>
                  <a:pt x="457" y="99"/>
                  <a:pt x="457" y="98"/>
                  <a:pt x="457" y="98"/>
                </a:cubicBezTo>
                <a:close/>
                <a:moveTo>
                  <a:pt x="560" y="658"/>
                </a:moveTo>
                <a:cubicBezTo>
                  <a:pt x="559" y="657"/>
                  <a:pt x="559" y="656"/>
                  <a:pt x="557" y="656"/>
                </a:cubicBezTo>
                <a:cubicBezTo>
                  <a:pt x="557" y="656"/>
                  <a:pt x="557" y="657"/>
                  <a:pt x="556" y="657"/>
                </a:cubicBezTo>
                <a:cubicBezTo>
                  <a:pt x="557" y="658"/>
                  <a:pt x="558" y="658"/>
                  <a:pt x="558" y="660"/>
                </a:cubicBezTo>
                <a:cubicBezTo>
                  <a:pt x="559" y="659"/>
                  <a:pt x="560" y="659"/>
                  <a:pt x="560" y="658"/>
                </a:cubicBezTo>
                <a:close/>
                <a:moveTo>
                  <a:pt x="458" y="205"/>
                </a:moveTo>
                <a:cubicBezTo>
                  <a:pt x="458" y="206"/>
                  <a:pt x="458" y="207"/>
                  <a:pt x="458" y="208"/>
                </a:cubicBezTo>
                <a:cubicBezTo>
                  <a:pt x="459" y="207"/>
                  <a:pt x="460" y="208"/>
                  <a:pt x="461" y="207"/>
                </a:cubicBezTo>
                <a:cubicBezTo>
                  <a:pt x="461" y="207"/>
                  <a:pt x="461" y="206"/>
                  <a:pt x="461" y="205"/>
                </a:cubicBezTo>
                <a:cubicBezTo>
                  <a:pt x="460" y="205"/>
                  <a:pt x="459" y="204"/>
                  <a:pt x="458" y="205"/>
                </a:cubicBezTo>
                <a:close/>
                <a:moveTo>
                  <a:pt x="796" y="507"/>
                </a:moveTo>
                <a:cubicBezTo>
                  <a:pt x="795" y="506"/>
                  <a:pt x="795" y="506"/>
                  <a:pt x="793" y="505"/>
                </a:cubicBezTo>
                <a:cubicBezTo>
                  <a:pt x="793" y="505"/>
                  <a:pt x="792" y="506"/>
                  <a:pt x="792" y="507"/>
                </a:cubicBezTo>
                <a:cubicBezTo>
                  <a:pt x="793" y="507"/>
                  <a:pt x="795" y="508"/>
                  <a:pt x="796" y="507"/>
                </a:cubicBezTo>
                <a:close/>
                <a:moveTo>
                  <a:pt x="294" y="670"/>
                </a:moveTo>
                <a:cubicBezTo>
                  <a:pt x="294" y="669"/>
                  <a:pt x="294" y="668"/>
                  <a:pt x="293" y="667"/>
                </a:cubicBezTo>
                <a:cubicBezTo>
                  <a:pt x="293" y="668"/>
                  <a:pt x="292" y="667"/>
                  <a:pt x="291" y="668"/>
                </a:cubicBezTo>
                <a:cubicBezTo>
                  <a:pt x="291" y="669"/>
                  <a:pt x="291" y="669"/>
                  <a:pt x="291" y="670"/>
                </a:cubicBezTo>
                <a:cubicBezTo>
                  <a:pt x="292" y="670"/>
                  <a:pt x="293" y="671"/>
                  <a:pt x="294" y="670"/>
                </a:cubicBezTo>
                <a:close/>
                <a:moveTo>
                  <a:pt x="521" y="668"/>
                </a:moveTo>
                <a:cubicBezTo>
                  <a:pt x="521" y="667"/>
                  <a:pt x="521" y="667"/>
                  <a:pt x="521" y="665"/>
                </a:cubicBezTo>
                <a:cubicBezTo>
                  <a:pt x="520" y="666"/>
                  <a:pt x="519" y="664"/>
                  <a:pt x="518" y="665"/>
                </a:cubicBezTo>
                <a:cubicBezTo>
                  <a:pt x="518" y="666"/>
                  <a:pt x="519" y="668"/>
                  <a:pt x="521" y="668"/>
                </a:cubicBezTo>
                <a:close/>
                <a:moveTo>
                  <a:pt x="221" y="537"/>
                </a:moveTo>
                <a:cubicBezTo>
                  <a:pt x="221" y="538"/>
                  <a:pt x="222" y="538"/>
                  <a:pt x="222" y="539"/>
                </a:cubicBezTo>
                <a:cubicBezTo>
                  <a:pt x="222" y="539"/>
                  <a:pt x="222" y="540"/>
                  <a:pt x="223" y="540"/>
                </a:cubicBezTo>
                <a:cubicBezTo>
                  <a:pt x="224" y="539"/>
                  <a:pt x="224" y="537"/>
                  <a:pt x="226" y="537"/>
                </a:cubicBezTo>
                <a:cubicBezTo>
                  <a:pt x="224" y="537"/>
                  <a:pt x="223" y="537"/>
                  <a:pt x="221" y="537"/>
                </a:cubicBezTo>
                <a:close/>
                <a:moveTo>
                  <a:pt x="563" y="32"/>
                </a:moveTo>
                <a:cubicBezTo>
                  <a:pt x="563" y="33"/>
                  <a:pt x="562" y="33"/>
                  <a:pt x="562" y="33"/>
                </a:cubicBezTo>
                <a:cubicBezTo>
                  <a:pt x="563" y="34"/>
                  <a:pt x="563" y="36"/>
                  <a:pt x="564" y="37"/>
                </a:cubicBezTo>
                <a:cubicBezTo>
                  <a:pt x="565" y="35"/>
                  <a:pt x="565" y="33"/>
                  <a:pt x="563" y="32"/>
                </a:cubicBezTo>
                <a:close/>
                <a:moveTo>
                  <a:pt x="446" y="200"/>
                </a:moveTo>
                <a:cubicBezTo>
                  <a:pt x="445" y="201"/>
                  <a:pt x="444" y="201"/>
                  <a:pt x="445" y="202"/>
                </a:cubicBezTo>
                <a:cubicBezTo>
                  <a:pt x="445" y="203"/>
                  <a:pt x="445" y="204"/>
                  <a:pt x="447" y="204"/>
                </a:cubicBezTo>
                <a:cubicBezTo>
                  <a:pt x="448" y="202"/>
                  <a:pt x="447" y="201"/>
                  <a:pt x="446" y="200"/>
                </a:cubicBezTo>
                <a:close/>
                <a:moveTo>
                  <a:pt x="447" y="229"/>
                </a:moveTo>
                <a:cubicBezTo>
                  <a:pt x="447" y="229"/>
                  <a:pt x="448" y="232"/>
                  <a:pt x="449" y="230"/>
                </a:cubicBezTo>
                <a:cubicBezTo>
                  <a:pt x="449" y="230"/>
                  <a:pt x="449" y="230"/>
                  <a:pt x="448" y="229"/>
                </a:cubicBezTo>
                <a:cubicBezTo>
                  <a:pt x="449" y="229"/>
                  <a:pt x="450" y="228"/>
                  <a:pt x="451" y="227"/>
                </a:cubicBezTo>
                <a:cubicBezTo>
                  <a:pt x="448" y="227"/>
                  <a:pt x="448" y="229"/>
                  <a:pt x="447" y="229"/>
                </a:cubicBezTo>
                <a:close/>
                <a:moveTo>
                  <a:pt x="79" y="641"/>
                </a:moveTo>
                <a:cubicBezTo>
                  <a:pt x="79" y="641"/>
                  <a:pt x="78" y="640"/>
                  <a:pt x="77" y="641"/>
                </a:cubicBezTo>
                <a:cubicBezTo>
                  <a:pt x="77" y="642"/>
                  <a:pt x="77" y="643"/>
                  <a:pt x="77" y="643"/>
                </a:cubicBezTo>
                <a:cubicBezTo>
                  <a:pt x="78" y="643"/>
                  <a:pt x="79" y="643"/>
                  <a:pt x="80" y="643"/>
                </a:cubicBezTo>
                <a:cubicBezTo>
                  <a:pt x="80" y="642"/>
                  <a:pt x="80" y="641"/>
                  <a:pt x="79" y="641"/>
                </a:cubicBezTo>
                <a:close/>
                <a:moveTo>
                  <a:pt x="619" y="308"/>
                </a:moveTo>
                <a:cubicBezTo>
                  <a:pt x="620" y="307"/>
                  <a:pt x="621" y="307"/>
                  <a:pt x="622" y="306"/>
                </a:cubicBezTo>
                <a:cubicBezTo>
                  <a:pt x="621" y="305"/>
                  <a:pt x="620" y="304"/>
                  <a:pt x="618" y="305"/>
                </a:cubicBezTo>
                <a:cubicBezTo>
                  <a:pt x="619" y="306"/>
                  <a:pt x="618" y="307"/>
                  <a:pt x="619" y="308"/>
                </a:cubicBezTo>
                <a:close/>
                <a:moveTo>
                  <a:pt x="461" y="220"/>
                </a:moveTo>
                <a:cubicBezTo>
                  <a:pt x="461" y="219"/>
                  <a:pt x="461" y="218"/>
                  <a:pt x="460" y="217"/>
                </a:cubicBezTo>
                <a:cubicBezTo>
                  <a:pt x="460" y="218"/>
                  <a:pt x="459" y="217"/>
                  <a:pt x="458" y="218"/>
                </a:cubicBezTo>
                <a:cubicBezTo>
                  <a:pt x="458" y="218"/>
                  <a:pt x="458" y="219"/>
                  <a:pt x="458" y="220"/>
                </a:cubicBezTo>
                <a:cubicBezTo>
                  <a:pt x="459" y="220"/>
                  <a:pt x="460" y="220"/>
                  <a:pt x="461" y="220"/>
                </a:cubicBezTo>
                <a:close/>
                <a:moveTo>
                  <a:pt x="573" y="305"/>
                </a:moveTo>
                <a:cubicBezTo>
                  <a:pt x="574" y="304"/>
                  <a:pt x="575" y="304"/>
                  <a:pt x="575" y="302"/>
                </a:cubicBezTo>
                <a:cubicBezTo>
                  <a:pt x="575" y="302"/>
                  <a:pt x="574" y="301"/>
                  <a:pt x="574" y="301"/>
                </a:cubicBezTo>
                <a:cubicBezTo>
                  <a:pt x="572" y="302"/>
                  <a:pt x="572" y="303"/>
                  <a:pt x="573" y="305"/>
                </a:cubicBezTo>
                <a:close/>
                <a:moveTo>
                  <a:pt x="624" y="712"/>
                </a:moveTo>
                <a:cubicBezTo>
                  <a:pt x="624" y="710"/>
                  <a:pt x="624" y="710"/>
                  <a:pt x="624" y="709"/>
                </a:cubicBezTo>
                <a:cubicBezTo>
                  <a:pt x="623" y="709"/>
                  <a:pt x="622" y="708"/>
                  <a:pt x="621" y="709"/>
                </a:cubicBezTo>
                <a:cubicBezTo>
                  <a:pt x="622" y="711"/>
                  <a:pt x="622" y="712"/>
                  <a:pt x="624" y="712"/>
                </a:cubicBezTo>
                <a:close/>
                <a:moveTo>
                  <a:pt x="492" y="786"/>
                </a:moveTo>
                <a:cubicBezTo>
                  <a:pt x="491" y="787"/>
                  <a:pt x="493" y="788"/>
                  <a:pt x="493" y="788"/>
                </a:cubicBezTo>
                <a:cubicBezTo>
                  <a:pt x="494" y="788"/>
                  <a:pt x="495" y="787"/>
                  <a:pt x="496" y="786"/>
                </a:cubicBezTo>
                <a:cubicBezTo>
                  <a:pt x="494" y="786"/>
                  <a:pt x="493" y="785"/>
                  <a:pt x="492" y="786"/>
                </a:cubicBezTo>
                <a:close/>
                <a:moveTo>
                  <a:pt x="420" y="184"/>
                </a:moveTo>
                <a:cubicBezTo>
                  <a:pt x="421" y="183"/>
                  <a:pt x="421" y="182"/>
                  <a:pt x="418" y="181"/>
                </a:cubicBezTo>
                <a:cubicBezTo>
                  <a:pt x="419" y="182"/>
                  <a:pt x="418" y="182"/>
                  <a:pt x="418" y="183"/>
                </a:cubicBezTo>
                <a:cubicBezTo>
                  <a:pt x="418" y="184"/>
                  <a:pt x="419" y="185"/>
                  <a:pt x="420" y="184"/>
                </a:cubicBezTo>
                <a:close/>
                <a:moveTo>
                  <a:pt x="561" y="691"/>
                </a:moveTo>
                <a:cubicBezTo>
                  <a:pt x="561" y="692"/>
                  <a:pt x="561" y="693"/>
                  <a:pt x="561" y="694"/>
                </a:cubicBezTo>
                <a:cubicBezTo>
                  <a:pt x="562" y="694"/>
                  <a:pt x="563" y="695"/>
                  <a:pt x="564" y="694"/>
                </a:cubicBezTo>
                <a:cubicBezTo>
                  <a:pt x="563" y="692"/>
                  <a:pt x="563" y="691"/>
                  <a:pt x="561" y="691"/>
                </a:cubicBezTo>
                <a:close/>
                <a:moveTo>
                  <a:pt x="782" y="211"/>
                </a:moveTo>
                <a:cubicBezTo>
                  <a:pt x="781" y="212"/>
                  <a:pt x="781" y="212"/>
                  <a:pt x="782" y="213"/>
                </a:cubicBezTo>
                <a:cubicBezTo>
                  <a:pt x="783" y="213"/>
                  <a:pt x="783" y="213"/>
                  <a:pt x="785" y="213"/>
                </a:cubicBezTo>
                <a:cubicBezTo>
                  <a:pt x="784" y="212"/>
                  <a:pt x="784" y="210"/>
                  <a:pt x="782" y="211"/>
                </a:cubicBezTo>
                <a:close/>
                <a:moveTo>
                  <a:pt x="675" y="282"/>
                </a:moveTo>
                <a:cubicBezTo>
                  <a:pt x="674" y="281"/>
                  <a:pt x="673" y="281"/>
                  <a:pt x="672" y="282"/>
                </a:cubicBezTo>
                <a:cubicBezTo>
                  <a:pt x="672" y="283"/>
                  <a:pt x="672" y="283"/>
                  <a:pt x="672" y="285"/>
                </a:cubicBezTo>
                <a:cubicBezTo>
                  <a:pt x="674" y="284"/>
                  <a:pt x="675" y="284"/>
                  <a:pt x="675" y="282"/>
                </a:cubicBezTo>
                <a:close/>
                <a:moveTo>
                  <a:pt x="413" y="845"/>
                </a:moveTo>
                <a:cubicBezTo>
                  <a:pt x="414" y="845"/>
                  <a:pt x="415" y="845"/>
                  <a:pt x="415" y="845"/>
                </a:cubicBezTo>
                <a:cubicBezTo>
                  <a:pt x="416" y="845"/>
                  <a:pt x="416" y="844"/>
                  <a:pt x="417" y="844"/>
                </a:cubicBezTo>
                <a:cubicBezTo>
                  <a:pt x="416" y="843"/>
                  <a:pt x="415" y="843"/>
                  <a:pt x="414" y="842"/>
                </a:cubicBezTo>
                <a:cubicBezTo>
                  <a:pt x="414" y="843"/>
                  <a:pt x="413" y="843"/>
                  <a:pt x="413" y="845"/>
                </a:cubicBezTo>
                <a:close/>
                <a:moveTo>
                  <a:pt x="406" y="221"/>
                </a:moveTo>
                <a:cubicBezTo>
                  <a:pt x="406" y="220"/>
                  <a:pt x="407" y="220"/>
                  <a:pt x="407" y="219"/>
                </a:cubicBezTo>
                <a:cubicBezTo>
                  <a:pt x="407" y="218"/>
                  <a:pt x="406" y="217"/>
                  <a:pt x="405" y="217"/>
                </a:cubicBezTo>
                <a:cubicBezTo>
                  <a:pt x="405" y="218"/>
                  <a:pt x="405" y="218"/>
                  <a:pt x="404" y="219"/>
                </a:cubicBezTo>
                <a:cubicBezTo>
                  <a:pt x="405" y="220"/>
                  <a:pt x="405" y="220"/>
                  <a:pt x="406" y="221"/>
                </a:cubicBezTo>
                <a:close/>
                <a:moveTo>
                  <a:pt x="426" y="186"/>
                </a:moveTo>
                <a:cubicBezTo>
                  <a:pt x="426" y="186"/>
                  <a:pt x="426" y="185"/>
                  <a:pt x="426" y="185"/>
                </a:cubicBezTo>
                <a:cubicBezTo>
                  <a:pt x="425" y="185"/>
                  <a:pt x="424" y="184"/>
                  <a:pt x="423" y="185"/>
                </a:cubicBezTo>
                <a:cubicBezTo>
                  <a:pt x="423" y="185"/>
                  <a:pt x="423" y="186"/>
                  <a:pt x="423" y="187"/>
                </a:cubicBezTo>
                <a:cubicBezTo>
                  <a:pt x="424" y="186"/>
                  <a:pt x="425" y="187"/>
                  <a:pt x="426" y="186"/>
                </a:cubicBezTo>
                <a:close/>
                <a:moveTo>
                  <a:pt x="350" y="178"/>
                </a:moveTo>
                <a:cubicBezTo>
                  <a:pt x="349" y="176"/>
                  <a:pt x="348" y="174"/>
                  <a:pt x="346" y="174"/>
                </a:cubicBezTo>
                <a:cubicBezTo>
                  <a:pt x="346" y="174"/>
                  <a:pt x="346" y="175"/>
                  <a:pt x="346" y="176"/>
                </a:cubicBezTo>
                <a:cubicBezTo>
                  <a:pt x="347" y="176"/>
                  <a:pt x="348" y="177"/>
                  <a:pt x="350" y="178"/>
                </a:cubicBezTo>
                <a:close/>
                <a:moveTo>
                  <a:pt x="662" y="738"/>
                </a:moveTo>
                <a:cubicBezTo>
                  <a:pt x="663" y="738"/>
                  <a:pt x="664" y="739"/>
                  <a:pt x="664" y="738"/>
                </a:cubicBezTo>
                <a:cubicBezTo>
                  <a:pt x="664" y="737"/>
                  <a:pt x="663" y="736"/>
                  <a:pt x="662" y="735"/>
                </a:cubicBezTo>
                <a:cubicBezTo>
                  <a:pt x="661" y="737"/>
                  <a:pt x="661" y="737"/>
                  <a:pt x="662" y="738"/>
                </a:cubicBezTo>
                <a:close/>
                <a:moveTo>
                  <a:pt x="190" y="654"/>
                </a:moveTo>
                <a:cubicBezTo>
                  <a:pt x="189" y="654"/>
                  <a:pt x="188" y="655"/>
                  <a:pt x="188" y="657"/>
                </a:cubicBezTo>
                <a:cubicBezTo>
                  <a:pt x="189" y="657"/>
                  <a:pt x="190" y="657"/>
                  <a:pt x="191" y="657"/>
                </a:cubicBezTo>
                <a:cubicBezTo>
                  <a:pt x="191" y="656"/>
                  <a:pt x="192" y="654"/>
                  <a:pt x="190" y="654"/>
                </a:cubicBezTo>
                <a:close/>
                <a:moveTo>
                  <a:pt x="493" y="654"/>
                </a:moveTo>
                <a:cubicBezTo>
                  <a:pt x="493" y="653"/>
                  <a:pt x="494" y="652"/>
                  <a:pt x="493" y="651"/>
                </a:cubicBezTo>
                <a:cubicBezTo>
                  <a:pt x="492" y="651"/>
                  <a:pt x="492" y="651"/>
                  <a:pt x="490" y="652"/>
                </a:cubicBezTo>
                <a:cubicBezTo>
                  <a:pt x="491" y="653"/>
                  <a:pt x="492" y="654"/>
                  <a:pt x="493" y="654"/>
                </a:cubicBezTo>
                <a:close/>
                <a:moveTo>
                  <a:pt x="368" y="225"/>
                </a:moveTo>
                <a:cubicBezTo>
                  <a:pt x="366" y="225"/>
                  <a:pt x="366" y="224"/>
                  <a:pt x="365" y="224"/>
                </a:cubicBezTo>
                <a:cubicBezTo>
                  <a:pt x="365" y="225"/>
                  <a:pt x="364" y="225"/>
                  <a:pt x="364" y="227"/>
                </a:cubicBezTo>
                <a:cubicBezTo>
                  <a:pt x="366" y="227"/>
                  <a:pt x="368" y="226"/>
                  <a:pt x="368" y="225"/>
                </a:cubicBezTo>
                <a:close/>
                <a:moveTo>
                  <a:pt x="728" y="565"/>
                </a:moveTo>
                <a:cubicBezTo>
                  <a:pt x="729" y="564"/>
                  <a:pt x="729" y="563"/>
                  <a:pt x="728" y="562"/>
                </a:cubicBezTo>
                <a:cubicBezTo>
                  <a:pt x="728" y="562"/>
                  <a:pt x="727" y="561"/>
                  <a:pt x="726" y="563"/>
                </a:cubicBezTo>
                <a:cubicBezTo>
                  <a:pt x="726" y="564"/>
                  <a:pt x="727" y="565"/>
                  <a:pt x="728" y="565"/>
                </a:cubicBezTo>
                <a:close/>
                <a:moveTo>
                  <a:pt x="530" y="673"/>
                </a:moveTo>
                <a:cubicBezTo>
                  <a:pt x="530" y="672"/>
                  <a:pt x="531" y="671"/>
                  <a:pt x="529" y="670"/>
                </a:cubicBezTo>
                <a:cubicBezTo>
                  <a:pt x="529" y="672"/>
                  <a:pt x="526" y="673"/>
                  <a:pt x="526" y="675"/>
                </a:cubicBezTo>
                <a:cubicBezTo>
                  <a:pt x="528" y="676"/>
                  <a:pt x="528" y="673"/>
                  <a:pt x="530" y="673"/>
                </a:cubicBezTo>
                <a:close/>
                <a:moveTo>
                  <a:pt x="441" y="45"/>
                </a:moveTo>
                <a:cubicBezTo>
                  <a:pt x="441" y="45"/>
                  <a:pt x="442" y="46"/>
                  <a:pt x="443" y="46"/>
                </a:cubicBezTo>
                <a:cubicBezTo>
                  <a:pt x="444" y="46"/>
                  <a:pt x="444" y="45"/>
                  <a:pt x="445" y="45"/>
                </a:cubicBezTo>
                <a:cubicBezTo>
                  <a:pt x="444" y="44"/>
                  <a:pt x="444" y="44"/>
                  <a:pt x="443" y="43"/>
                </a:cubicBezTo>
                <a:cubicBezTo>
                  <a:pt x="442" y="43"/>
                  <a:pt x="441" y="44"/>
                  <a:pt x="441" y="45"/>
                </a:cubicBezTo>
                <a:close/>
                <a:moveTo>
                  <a:pt x="713" y="626"/>
                </a:moveTo>
                <a:cubicBezTo>
                  <a:pt x="713" y="626"/>
                  <a:pt x="713" y="626"/>
                  <a:pt x="713" y="627"/>
                </a:cubicBezTo>
                <a:cubicBezTo>
                  <a:pt x="714" y="627"/>
                  <a:pt x="715" y="627"/>
                  <a:pt x="716" y="627"/>
                </a:cubicBezTo>
                <a:cubicBezTo>
                  <a:pt x="715" y="625"/>
                  <a:pt x="714" y="625"/>
                  <a:pt x="713" y="626"/>
                </a:cubicBezTo>
                <a:close/>
                <a:moveTo>
                  <a:pt x="713" y="635"/>
                </a:moveTo>
                <a:cubicBezTo>
                  <a:pt x="712" y="635"/>
                  <a:pt x="711" y="635"/>
                  <a:pt x="710" y="635"/>
                </a:cubicBezTo>
                <a:cubicBezTo>
                  <a:pt x="710" y="636"/>
                  <a:pt x="710" y="636"/>
                  <a:pt x="710" y="637"/>
                </a:cubicBezTo>
                <a:cubicBezTo>
                  <a:pt x="711" y="637"/>
                  <a:pt x="713" y="637"/>
                  <a:pt x="713" y="635"/>
                </a:cubicBezTo>
                <a:close/>
                <a:moveTo>
                  <a:pt x="440" y="208"/>
                </a:moveTo>
                <a:cubicBezTo>
                  <a:pt x="441" y="209"/>
                  <a:pt x="441" y="211"/>
                  <a:pt x="444" y="210"/>
                </a:cubicBezTo>
                <a:cubicBezTo>
                  <a:pt x="443" y="208"/>
                  <a:pt x="443" y="207"/>
                  <a:pt x="440" y="208"/>
                </a:cubicBezTo>
                <a:close/>
                <a:moveTo>
                  <a:pt x="419" y="692"/>
                </a:moveTo>
                <a:cubicBezTo>
                  <a:pt x="419" y="692"/>
                  <a:pt x="419" y="692"/>
                  <a:pt x="419" y="692"/>
                </a:cubicBezTo>
                <a:cubicBezTo>
                  <a:pt x="418" y="691"/>
                  <a:pt x="417" y="691"/>
                  <a:pt x="416" y="692"/>
                </a:cubicBezTo>
                <a:cubicBezTo>
                  <a:pt x="416" y="692"/>
                  <a:pt x="416" y="693"/>
                  <a:pt x="416" y="693"/>
                </a:cubicBezTo>
                <a:cubicBezTo>
                  <a:pt x="417" y="694"/>
                  <a:pt x="418" y="694"/>
                  <a:pt x="419" y="692"/>
                </a:cubicBezTo>
                <a:close/>
                <a:moveTo>
                  <a:pt x="590" y="344"/>
                </a:moveTo>
                <a:cubicBezTo>
                  <a:pt x="590" y="343"/>
                  <a:pt x="590" y="343"/>
                  <a:pt x="590" y="342"/>
                </a:cubicBezTo>
                <a:cubicBezTo>
                  <a:pt x="589" y="344"/>
                  <a:pt x="589" y="341"/>
                  <a:pt x="588" y="341"/>
                </a:cubicBezTo>
                <a:cubicBezTo>
                  <a:pt x="588" y="342"/>
                  <a:pt x="588" y="343"/>
                  <a:pt x="588" y="344"/>
                </a:cubicBezTo>
                <a:cubicBezTo>
                  <a:pt x="589" y="344"/>
                  <a:pt x="590" y="344"/>
                  <a:pt x="590" y="344"/>
                </a:cubicBezTo>
                <a:close/>
                <a:moveTo>
                  <a:pt x="875" y="581"/>
                </a:moveTo>
                <a:cubicBezTo>
                  <a:pt x="875" y="582"/>
                  <a:pt x="875" y="582"/>
                  <a:pt x="875" y="583"/>
                </a:cubicBezTo>
                <a:cubicBezTo>
                  <a:pt x="876" y="583"/>
                  <a:pt x="877" y="583"/>
                  <a:pt x="879" y="583"/>
                </a:cubicBezTo>
                <a:cubicBezTo>
                  <a:pt x="877" y="581"/>
                  <a:pt x="876" y="581"/>
                  <a:pt x="875" y="581"/>
                </a:cubicBezTo>
                <a:close/>
                <a:moveTo>
                  <a:pt x="782" y="336"/>
                </a:moveTo>
                <a:cubicBezTo>
                  <a:pt x="782" y="335"/>
                  <a:pt x="781" y="334"/>
                  <a:pt x="780" y="334"/>
                </a:cubicBezTo>
                <a:cubicBezTo>
                  <a:pt x="779" y="335"/>
                  <a:pt x="779" y="336"/>
                  <a:pt x="780" y="337"/>
                </a:cubicBezTo>
                <a:cubicBezTo>
                  <a:pt x="781" y="337"/>
                  <a:pt x="782" y="337"/>
                  <a:pt x="782" y="336"/>
                </a:cubicBezTo>
                <a:close/>
                <a:moveTo>
                  <a:pt x="298" y="267"/>
                </a:moveTo>
                <a:cubicBezTo>
                  <a:pt x="299" y="267"/>
                  <a:pt x="300" y="266"/>
                  <a:pt x="301" y="266"/>
                </a:cubicBezTo>
                <a:cubicBezTo>
                  <a:pt x="300" y="265"/>
                  <a:pt x="300" y="264"/>
                  <a:pt x="298" y="264"/>
                </a:cubicBezTo>
                <a:cubicBezTo>
                  <a:pt x="298" y="265"/>
                  <a:pt x="297" y="266"/>
                  <a:pt x="298" y="267"/>
                </a:cubicBezTo>
                <a:close/>
                <a:moveTo>
                  <a:pt x="215" y="650"/>
                </a:moveTo>
                <a:cubicBezTo>
                  <a:pt x="215" y="650"/>
                  <a:pt x="215" y="651"/>
                  <a:pt x="216" y="651"/>
                </a:cubicBezTo>
                <a:cubicBezTo>
                  <a:pt x="217" y="651"/>
                  <a:pt x="218" y="651"/>
                  <a:pt x="219" y="651"/>
                </a:cubicBezTo>
                <a:cubicBezTo>
                  <a:pt x="218" y="649"/>
                  <a:pt x="217" y="649"/>
                  <a:pt x="215" y="650"/>
                </a:cubicBezTo>
                <a:close/>
                <a:moveTo>
                  <a:pt x="184" y="592"/>
                </a:moveTo>
                <a:cubicBezTo>
                  <a:pt x="184" y="593"/>
                  <a:pt x="185" y="594"/>
                  <a:pt x="186" y="595"/>
                </a:cubicBezTo>
                <a:cubicBezTo>
                  <a:pt x="186" y="594"/>
                  <a:pt x="187" y="593"/>
                  <a:pt x="187" y="592"/>
                </a:cubicBezTo>
                <a:cubicBezTo>
                  <a:pt x="186" y="592"/>
                  <a:pt x="185" y="591"/>
                  <a:pt x="184" y="592"/>
                </a:cubicBezTo>
                <a:close/>
                <a:moveTo>
                  <a:pt x="711" y="553"/>
                </a:moveTo>
                <a:cubicBezTo>
                  <a:pt x="712" y="554"/>
                  <a:pt x="713" y="555"/>
                  <a:pt x="715" y="554"/>
                </a:cubicBezTo>
                <a:cubicBezTo>
                  <a:pt x="715" y="553"/>
                  <a:pt x="715" y="553"/>
                  <a:pt x="715" y="553"/>
                </a:cubicBezTo>
                <a:cubicBezTo>
                  <a:pt x="714" y="552"/>
                  <a:pt x="713" y="552"/>
                  <a:pt x="711" y="553"/>
                </a:cubicBezTo>
                <a:close/>
                <a:moveTo>
                  <a:pt x="217" y="297"/>
                </a:moveTo>
                <a:cubicBezTo>
                  <a:pt x="218" y="298"/>
                  <a:pt x="218" y="299"/>
                  <a:pt x="218" y="300"/>
                </a:cubicBezTo>
                <a:cubicBezTo>
                  <a:pt x="219" y="300"/>
                  <a:pt x="219" y="300"/>
                  <a:pt x="220" y="300"/>
                </a:cubicBezTo>
                <a:cubicBezTo>
                  <a:pt x="220" y="299"/>
                  <a:pt x="220" y="298"/>
                  <a:pt x="220" y="297"/>
                </a:cubicBezTo>
                <a:cubicBezTo>
                  <a:pt x="219" y="297"/>
                  <a:pt x="218" y="297"/>
                  <a:pt x="217" y="297"/>
                </a:cubicBezTo>
                <a:close/>
                <a:moveTo>
                  <a:pt x="193" y="551"/>
                </a:moveTo>
                <a:cubicBezTo>
                  <a:pt x="192" y="551"/>
                  <a:pt x="192" y="552"/>
                  <a:pt x="191" y="553"/>
                </a:cubicBezTo>
                <a:cubicBezTo>
                  <a:pt x="192" y="553"/>
                  <a:pt x="192" y="554"/>
                  <a:pt x="194" y="554"/>
                </a:cubicBezTo>
                <a:cubicBezTo>
                  <a:pt x="193" y="553"/>
                  <a:pt x="195" y="552"/>
                  <a:pt x="193" y="551"/>
                </a:cubicBezTo>
                <a:close/>
                <a:moveTo>
                  <a:pt x="620" y="217"/>
                </a:moveTo>
                <a:cubicBezTo>
                  <a:pt x="621" y="217"/>
                  <a:pt x="622" y="216"/>
                  <a:pt x="622" y="216"/>
                </a:cubicBezTo>
                <a:cubicBezTo>
                  <a:pt x="621" y="215"/>
                  <a:pt x="621" y="214"/>
                  <a:pt x="620" y="214"/>
                </a:cubicBezTo>
                <a:cubicBezTo>
                  <a:pt x="619" y="215"/>
                  <a:pt x="619" y="216"/>
                  <a:pt x="619" y="217"/>
                </a:cubicBezTo>
                <a:cubicBezTo>
                  <a:pt x="620" y="217"/>
                  <a:pt x="620" y="217"/>
                  <a:pt x="620" y="217"/>
                </a:cubicBezTo>
                <a:close/>
                <a:moveTo>
                  <a:pt x="399" y="768"/>
                </a:moveTo>
                <a:cubicBezTo>
                  <a:pt x="400" y="768"/>
                  <a:pt x="401" y="767"/>
                  <a:pt x="401" y="767"/>
                </a:cubicBezTo>
                <a:cubicBezTo>
                  <a:pt x="401" y="766"/>
                  <a:pt x="400" y="765"/>
                  <a:pt x="399" y="766"/>
                </a:cubicBezTo>
                <a:cubicBezTo>
                  <a:pt x="398" y="767"/>
                  <a:pt x="398" y="767"/>
                  <a:pt x="399" y="768"/>
                </a:cubicBezTo>
                <a:close/>
                <a:moveTo>
                  <a:pt x="728" y="519"/>
                </a:moveTo>
                <a:cubicBezTo>
                  <a:pt x="728" y="519"/>
                  <a:pt x="727" y="518"/>
                  <a:pt x="726" y="519"/>
                </a:cubicBezTo>
                <a:cubicBezTo>
                  <a:pt x="726" y="520"/>
                  <a:pt x="727" y="521"/>
                  <a:pt x="727" y="522"/>
                </a:cubicBezTo>
                <a:cubicBezTo>
                  <a:pt x="728" y="521"/>
                  <a:pt x="729" y="520"/>
                  <a:pt x="728" y="519"/>
                </a:cubicBezTo>
                <a:close/>
                <a:moveTo>
                  <a:pt x="286" y="252"/>
                </a:moveTo>
                <a:cubicBezTo>
                  <a:pt x="286" y="252"/>
                  <a:pt x="286" y="251"/>
                  <a:pt x="286" y="251"/>
                </a:cubicBezTo>
                <a:cubicBezTo>
                  <a:pt x="285" y="251"/>
                  <a:pt x="283" y="250"/>
                  <a:pt x="282" y="251"/>
                </a:cubicBezTo>
                <a:cubicBezTo>
                  <a:pt x="283" y="253"/>
                  <a:pt x="285" y="253"/>
                  <a:pt x="286" y="252"/>
                </a:cubicBezTo>
                <a:close/>
                <a:moveTo>
                  <a:pt x="816" y="496"/>
                </a:moveTo>
                <a:cubicBezTo>
                  <a:pt x="817" y="498"/>
                  <a:pt x="819" y="498"/>
                  <a:pt x="822" y="497"/>
                </a:cubicBezTo>
                <a:cubicBezTo>
                  <a:pt x="819" y="497"/>
                  <a:pt x="818" y="495"/>
                  <a:pt x="816" y="496"/>
                </a:cubicBezTo>
                <a:close/>
                <a:moveTo>
                  <a:pt x="529" y="747"/>
                </a:moveTo>
                <a:cubicBezTo>
                  <a:pt x="530" y="747"/>
                  <a:pt x="530" y="746"/>
                  <a:pt x="531" y="746"/>
                </a:cubicBezTo>
                <a:cubicBezTo>
                  <a:pt x="530" y="745"/>
                  <a:pt x="530" y="744"/>
                  <a:pt x="528" y="744"/>
                </a:cubicBezTo>
                <a:cubicBezTo>
                  <a:pt x="528" y="745"/>
                  <a:pt x="528" y="746"/>
                  <a:pt x="529" y="747"/>
                </a:cubicBezTo>
                <a:close/>
                <a:moveTo>
                  <a:pt x="313" y="240"/>
                </a:moveTo>
                <a:cubicBezTo>
                  <a:pt x="314" y="240"/>
                  <a:pt x="314" y="240"/>
                  <a:pt x="315" y="239"/>
                </a:cubicBezTo>
                <a:cubicBezTo>
                  <a:pt x="314" y="238"/>
                  <a:pt x="314" y="237"/>
                  <a:pt x="312" y="237"/>
                </a:cubicBezTo>
                <a:cubicBezTo>
                  <a:pt x="312" y="238"/>
                  <a:pt x="312" y="239"/>
                  <a:pt x="313" y="240"/>
                </a:cubicBezTo>
                <a:close/>
                <a:moveTo>
                  <a:pt x="307" y="620"/>
                </a:moveTo>
                <a:cubicBezTo>
                  <a:pt x="307" y="619"/>
                  <a:pt x="307" y="618"/>
                  <a:pt x="306" y="618"/>
                </a:cubicBezTo>
                <a:cubicBezTo>
                  <a:pt x="305" y="618"/>
                  <a:pt x="304" y="619"/>
                  <a:pt x="304" y="620"/>
                </a:cubicBezTo>
                <a:cubicBezTo>
                  <a:pt x="305" y="621"/>
                  <a:pt x="306" y="621"/>
                  <a:pt x="307" y="620"/>
                </a:cubicBezTo>
                <a:close/>
                <a:moveTo>
                  <a:pt x="376" y="720"/>
                </a:moveTo>
                <a:cubicBezTo>
                  <a:pt x="376" y="720"/>
                  <a:pt x="377" y="720"/>
                  <a:pt x="378" y="720"/>
                </a:cubicBezTo>
                <a:cubicBezTo>
                  <a:pt x="378" y="719"/>
                  <a:pt x="378" y="718"/>
                  <a:pt x="378" y="718"/>
                </a:cubicBezTo>
                <a:cubicBezTo>
                  <a:pt x="378" y="719"/>
                  <a:pt x="375" y="718"/>
                  <a:pt x="376" y="720"/>
                </a:cubicBezTo>
                <a:close/>
                <a:moveTo>
                  <a:pt x="793" y="423"/>
                </a:moveTo>
                <a:cubicBezTo>
                  <a:pt x="794" y="424"/>
                  <a:pt x="796" y="424"/>
                  <a:pt x="797" y="423"/>
                </a:cubicBezTo>
                <a:cubicBezTo>
                  <a:pt x="797" y="423"/>
                  <a:pt x="797" y="422"/>
                  <a:pt x="797" y="421"/>
                </a:cubicBezTo>
                <a:cubicBezTo>
                  <a:pt x="795" y="422"/>
                  <a:pt x="794" y="423"/>
                  <a:pt x="793" y="423"/>
                </a:cubicBezTo>
                <a:close/>
                <a:moveTo>
                  <a:pt x="239" y="576"/>
                </a:moveTo>
                <a:cubicBezTo>
                  <a:pt x="237" y="575"/>
                  <a:pt x="236" y="575"/>
                  <a:pt x="235" y="577"/>
                </a:cubicBezTo>
                <a:cubicBezTo>
                  <a:pt x="237" y="578"/>
                  <a:pt x="238" y="577"/>
                  <a:pt x="239" y="576"/>
                </a:cubicBezTo>
                <a:close/>
                <a:moveTo>
                  <a:pt x="195" y="546"/>
                </a:moveTo>
                <a:cubicBezTo>
                  <a:pt x="196" y="547"/>
                  <a:pt x="196" y="548"/>
                  <a:pt x="198" y="547"/>
                </a:cubicBezTo>
                <a:cubicBezTo>
                  <a:pt x="198" y="547"/>
                  <a:pt x="198" y="546"/>
                  <a:pt x="198" y="544"/>
                </a:cubicBezTo>
                <a:cubicBezTo>
                  <a:pt x="197" y="546"/>
                  <a:pt x="196" y="545"/>
                  <a:pt x="195" y="546"/>
                </a:cubicBezTo>
                <a:close/>
                <a:moveTo>
                  <a:pt x="383" y="161"/>
                </a:moveTo>
                <a:cubicBezTo>
                  <a:pt x="382" y="160"/>
                  <a:pt x="381" y="160"/>
                  <a:pt x="379" y="161"/>
                </a:cubicBezTo>
                <a:cubicBezTo>
                  <a:pt x="380" y="161"/>
                  <a:pt x="380" y="162"/>
                  <a:pt x="381" y="163"/>
                </a:cubicBezTo>
                <a:cubicBezTo>
                  <a:pt x="382" y="162"/>
                  <a:pt x="383" y="161"/>
                  <a:pt x="383" y="161"/>
                </a:cubicBezTo>
                <a:close/>
                <a:moveTo>
                  <a:pt x="617" y="812"/>
                </a:moveTo>
                <a:cubicBezTo>
                  <a:pt x="617" y="811"/>
                  <a:pt x="617" y="810"/>
                  <a:pt x="617" y="810"/>
                </a:cubicBezTo>
                <a:cubicBezTo>
                  <a:pt x="616" y="809"/>
                  <a:pt x="615" y="809"/>
                  <a:pt x="615" y="808"/>
                </a:cubicBezTo>
                <a:cubicBezTo>
                  <a:pt x="614" y="811"/>
                  <a:pt x="615" y="811"/>
                  <a:pt x="617" y="812"/>
                </a:cubicBezTo>
                <a:close/>
                <a:moveTo>
                  <a:pt x="629" y="634"/>
                </a:moveTo>
                <a:cubicBezTo>
                  <a:pt x="630" y="635"/>
                  <a:pt x="631" y="635"/>
                  <a:pt x="632" y="636"/>
                </a:cubicBezTo>
                <a:cubicBezTo>
                  <a:pt x="632" y="636"/>
                  <a:pt x="632" y="636"/>
                  <a:pt x="633" y="635"/>
                </a:cubicBezTo>
                <a:cubicBezTo>
                  <a:pt x="631" y="636"/>
                  <a:pt x="631" y="632"/>
                  <a:pt x="629" y="634"/>
                </a:cubicBezTo>
                <a:close/>
                <a:moveTo>
                  <a:pt x="372" y="114"/>
                </a:moveTo>
                <a:cubicBezTo>
                  <a:pt x="373" y="112"/>
                  <a:pt x="373" y="115"/>
                  <a:pt x="374" y="114"/>
                </a:cubicBezTo>
                <a:cubicBezTo>
                  <a:pt x="375" y="113"/>
                  <a:pt x="374" y="112"/>
                  <a:pt x="372" y="111"/>
                </a:cubicBezTo>
                <a:cubicBezTo>
                  <a:pt x="372" y="112"/>
                  <a:pt x="371" y="113"/>
                  <a:pt x="372" y="114"/>
                </a:cubicBezTo>
                <a:close/>
                <a:moveTo>
                  <a:pt x="600" y="693"/>
                </a:moveTo>
                <a:cubicBezTo>
                  <a:pt x="600" y="692"/>
                  <a:pt x="600" y="691"/>
                  <a:pt x="600" y="690"/>
                </a:cubicBezTo>
                <a:cubicBezTo>
                  <a:pt x="599" y="691"/>
                  <a:pt x="599" y="690"/>
                  <a:pt x="598" y="691"/>
                </a:cubicBezTo>
                <a:cubicBezTo>
                  <a:pt x="598" y="692"/>
                  <a:pt x="598" y="692"/>
                  <a:pt x="598" y="693"/>
                </a:cubicBezTo>
                <a:cubicBezTo>
                  <a:pt x="599" y="693"/>
                  <a:pt x="600" y="694"/>
                  <a:pt x="600" y="693"/>
                </a:cubicBezTo>
                <a:close/>
                <a:moveTo>
                  <a:pt x="218" y="329"/>
                </a:moveTo>
                <a:cubicBezTo>
                  <a:pt x="217" y="330"/>
                  <a:pt x="219" y="331"/>
                  <a:pt x="219" y="332"/>
                </a:cubicBezTo>
                <a:cubicBezTo>
                  <a:pt x="220" y="331"/>
                  <a:pt x="220" y="331"/>
                  <a:pt x="221" y="330"/>
                </a:cubicBezTo>
                <a:cubicBezTo>
                  <a:pt x="220" y="329"/>
                  <a:pt x="220" y="328"/>
                  <a:pt x="218" y="329"/>
                </a:cubicBezTo>
                <a:close/>
                <a:moveTo>
                  <a:pt x="757" y="553"/>
                </a:moveTo>
                <a:cubicBezTo>
                  <a:pt x="757" y="552"/>
                  <a:pt x="757" y="552"/>
                  <a:pt x="757" y="552"/>
                </a:cubicBezTo>
                <a:cubicBezTo>
                  <a:pt x="757" y="551"/>
                  <a:pt x="756" y="551"/>
                  <a:pt x="755" y="552"/>
                </a:cubicBezTo>
                <a:cubicBezTo>
                  <a:pt x="755" y="552"/>
                  <a:pt x="755" y="552"/>
                  <a:pt x="755" y="553"/>
                </a:cubicBezTo>
                <a:cubicBezTo>
                  <a:pt x="756" y="553"/>
                  <a:pt x="756" y="553"/>
                  <a:pt x="757" y="553"/>
                </a:cubicBezTo>
                <a:close/>
                <a:moveTo>
                  <a:pt x="825" y="501"/>
                </a:moveTo>
                <a:cubicBezTo>
                  <a:pt x="823" y="501"/>
                  <a:pt x="821" y="501"/>
                  <a:pt x="819" y="501"/>
                </a:cubicBezTo>
                <a:cubicBezTo>
                  <a:pt x="821" y="501"/>
                  <a:pt x="823" y="502"/>
                  <a:pt x="825" y="501"/>
                </a:cubicBezTo>
                <a:close/>
                <a:moveTo>
                  <a:pt x="252" y="716"/>
                </a:moveTo>
                <a:cubicBezTo>
                  <a:pt x="252" y="716"/>
                  <a:pt x="251" y="716"/>
                  <a:pt x="251" y="716"/>
                </a:cubicBezTo>
                <a:cubicBezTo>
                  <a:pt x="250" y="716"/>
                  <a:pt x="250" y="717"/>
                  <a:pt x="251" y="718"/>
                </a:cubicBezTo>
                <a:cubicBezTo>
                  <a:pt x="251" y="718"/>
                  <a:pt x="252" y="718"/>
                  <a:pt x="252" y="718"/>
                </a:cubicBezTo>
                <a:cubicBezTo>
                  <a:pt x="253" y="717"/>
                  <a:pt x="253" y="716"/>
                  <a:pt x="252" y="716"/>
                </a:cubicBezTo>
                <a:close/>
                <a:moveTo>
                  <a:pt x="693" y="258"/>
                </a:moveTo>
                <a:cubicBezTo>
                  <a:pt x="692" y="259"/>
                  <a:pt x="692" y="259"/>
                  <a:pt x="693" y="260"/>
                </a:cubicBezTo>
                <a:cubicBezTo>
                  <a:pt x="693" y="260"/>
                  <a:pt x="693" y="260"/>
                  <a:pt x="694" y="260"/>
                </a:cubicBezTo>
                <a:cubicBezTo>
                  <a:pt x="694" y="259"/>
                  <a:pt x="695" y="257"/>
                  <a:pt x="693" y="258"/>
                </a:cubicBezTo>
                <a:close/>
                <a:moveTo>
                  <a:pt x="805" y="612"/>
                </a:moveTo>
                <a:cubicBezTo>
                  <a:pt x="806" y="612"/>
                  <a:pt x="808" y="612"/>
                  <a:pt x="810" y="612"/>
                </a:cubicBezTo>
                <a:cubicBezTo>
                  <a:pt x="810" y="612"/>
                  <a:pt x="810" y="611"/>
                  <a:pt x="810" y="611"/>
                </a:cubicBezTo>
                <a:cubicBezTo>
                  <a:pt x="808" y="611"/>
                  <a:pt x="807" y="611"/>
                  <a:pt x="805" y="611"/>
                </a:cubicBezTo>
                <a:cubicBezTo>
                  <a:pt x="805" y="611"/>
                  <a:pt x="805" y="612"/>
                  <a:pt x="805" y="612"/>
                </a:cubicBezTo>
                <a:close/>
                <a:moveTo>
                  <a:pt x="353" y="182"/>
                </a:moveTo>
                <a:cubicBezTo>
                  <a:pt x="353" y="182"/>
                  <a:pt x="353" y="181"/>
                  <a:pt x="352" y="181"/>
                </a:cubicBezTo>
                <a:cubicBezTo>
                  <a:pt x="351" y="183"/>
                  <a:pt x="352" y="184"/>
                  <a:pt x="353" y="185"/>
                </a:cubicBezTo>
                <a:cubicBezTo>
                  <a:pt x="353" y="184"/>
                  <a:pt x="353" y="183"/>
                  <a:pt x="353" y="182"/>
                </a:cubicBezTo>
                <a:close/>
                <a:moveTo>
                  <a:pt x="503" y="192"/>
                </a:moveTo>
                <a:cubicBezTo>
                  <a:pt x="502" y="191"/>
                  <a:pt x="501" y="191"/>
                  <a:pt x="499" y="192"/>
                </a:cubicBezTo>
                <a:cubicBezTo>
                  <a:pt x="499" y="192"/>
                  <a:pt x="499" y="193"/>
                  <a:pt x="500" y="193"/>
                </a:cubicBezTo>
                <a:cubicBezTo>
                  <a:pt x="501" y="193"/>
                  <a:pt x="502" y="192"/>
                  <a:pt x="503" y="192"/>
                </a:cubicBezTo>
                <a:close/>
                <a:moveTo>
                  <a:pt x="664" y="61"/>
                </a:moveTo>
                <a:cubicBezTo>
                  <a:pt x="665" y="61"/>
                  <a:pt x="666" y="61"/>
                  <a:pt x="667" y="60"/>
                </a:cubicBezTo>
                <a:cubicBezTo>
                  <a:pt x="665" y="60"/>
                  <a:pt x="664" y="60"/>
                  <a:pt x="662" y="60"/>
                </a:cubicBezTo>
                <a:cubicBezTo>
                  <a:pt x="663" y="61"/>
                  <a:pt x="663" y="62"/>
                  <a:pt x="664" y="61"/>
                </a:cubicBezTo>
                <a:close/>
                <a:moveTo>
                  <a:pt x="246" y="421"/>
                </a:moveTo>
                <a:cubicBezTo>
                  <a:pt x="245" y="420"/>
                  <a:pt x="245" y="419"/>
                  <a:pt x="243" y="419"/>
                </a:cubicBezTo>
                <a:cubicBezTo>
                  <a:pt x="243" y="419"/>
                  <a:pt x="243" y="420"/>
                  <a:pt x="242" y="421"/>
                </a:cubicBezTo>
                <a:cubicBezTo>
                  <a:pt x="243" y="421"/>
                  <a:pt x="244" y="421"/>
                  <a:pt x="246" y="421"/>
                </a:cubicBezTo>
                <a:close/>
                <a:moveTo>
                  <a:pt x="834" y="555"/>
                </a:moveTo>
                <a:cubicBezTo>
                  <a:pt x="835" y="555"/>
                  <a:pt x="835" y="555"/>
                  <a:pt x="835" y="554"/>
                </a:cubicBezTo>
                <a:cubicBezTo>
                  <a:pt x="833" y="554"/>
                  <a:pt x="832" y="554"/>
                  <a:pt x="830" y="554"/>
                </a:cubicBezTo>
                <a:cubicBezTo>
                  <a:pt x="831" y="556"/>
                  <a:pt x="832" y="555"/>
                  <a:pt x="833" y="556"/>
                </a:cubicBezTo>
                <a:cubicBezTo>
                  <a:pt x="833" y="556"/>
                  <a:pt x="834" y="555"/>
                  <a:pt x="834" y="555"/>
                </a:cubicBezTo>
                <a:close/>
                <a:moveTo>
                  <a:pt x="234" y="719"/>
                </a:moveTo>
                <a:cubicBezTo>
                  <a:pt x="234" y="719"/>
                  <a:pt x="234" y="719"/>
                  <a:pt x="234" y="720"/>
                </a:cubicBezTo>
                <a:cubicBezTo>
                  <a:pt x="235" y="720"/>
                  <a:pt x="236" y="720"/>
                  <a:pt x="237" y="720"/>
                </a:cubicBezTo>
                <a:cubicBezTo>
                  <a:pt x="237" y="720"/>
                  <a:pt x="237" y="719"/>
                  <a:pt x="237" y="719"/>
                </a:cubicBezTo>
                <a:cubicBezTo>
                  <a:pt x="236" y="718"/>
                  <a:pt x="235" y="718"/>
                  <a:pt x="234" y="719"/>
                </a:cubicBezTo>
                <a:close/>
                <a:moveTo>
                  <a:pt x="500" y="66"/>
                </a:moveTo>
                <a:cubicBezTo>
                  <a:pt x="498" y="66"/>
                  <a:pt x="498" y="67"/>
                  <a:pt x="497" y="69"/>
                </a:cubicBezTo>
                <a:cubicBezTo>
                  <a:pt x="498" y="69"/>
                  <a:pt x="498" y="69"/>
                  <a:pt x="499" y="69"/>
                </a:cubicBezTo>
                <a:cubicBezTo>
                  <a:pt x="499" y="68"/>
                  <a:pt x="500" y="68"/>
                  <a:pt x="500" y="66"/>
                </a:cubicBezTo>
                <a:close/>
                <a:moveTo>
                  <a:pt x="703" y="80"/>
                </a:moveTo>
                <a:cubicBezTo>
                  <a:pt x="703" y="79"/>
                  <a:pt x="703" y="78"/>
                  <a:pt x="703" y="77"/>
                </a:cubicBezTo>
                <a:cubicBezTo>
                  <a:pt x="702" y="78"/>
                  <a:pt x="701" y="79"/>
                  <a:pt x="700" y="80"/>
                </a:cubicBezTo>
                <a:cubicBezTo>
                  <a:pt x="701" y="80"/>
                  <a:pt x="702" y="80"/>
                  <a:pt x="703" y="80"/>
                </a:cubicBezTo>
                <a:close/>
                <a:moveTo>
                  <a:pt x="410" y="83"/>
                </a:moveTo>
                <a:cubicBezTo>
                  <a:pt x="410" y="83"/>
                  <a:pt x="410" y="82"/>
                  <a:pt x="410" y="81"/>
                </a:cubicBezTo>
                <a:cubicBezTo>
                  <a:pt x="409" y="81"/>
                  <a:pt x="409" y="81"/>
                  <a:pt x="408" y="81"/>
                </a:cubicBezTo>
                <a:cubicBezTo>
                  <a:pt x="408" y="82"/>
                  <a:pt x="408" y="83"/>
                  <a:pt x="408" y="84"/>
                </a:cubicBezTo>
                <a:cubicBezTo>
                  <a:pt x="409" y="84"/>
                  <a:pt x="410" y="84"/>
                  <a:pt x="410" y="83"/>
                </a:cubicBezTo>
                <a:close/>
                <a:moveTo>
                  <a:pt x="394" y="97"/>
                </a:moveTo>
                <a:cubicBezTo>
                  <a:pt x="394" y="96"/>
                  <a:pt x="394" y="95"/>
                  <a:pt x="393" y="94"/>
                </a:cubicBezTo>
                <a:cubicBezTo>
                  <a:pt x="393" y="94"/>
                  <a:pt x="392" y="94"/>
                  <a:pt x="392" y="95"/>
                </a:cubicBezTo>
                <a:cubicBezTo>
                  <a:pt x="392" y="95"/>
                  <a:pt x="392" y="96"/>
                  <a:pt x="392" y="97"/>
                </a:cubicBezTo>
                <a:cubicBezTo>
                  <a:pt x="393" y="97"/>
                  <a:pt x="393" y="97"/>
                  <a:pt x="394" y="97"/>
                </a:cubicBezTo>
                <a:close/>
                <a:moveTo>
                  <a:pt x="400" y="697"/>
                </a:moveTo>
                <a:cubicBezTo>
                  <a:pt x="400" y="697"/>
                  <a:pt x="399" y="697"/>
                  <a:pt x="399" y="697"/>
                </a:cubicBezTo>
                <a:cubicBezTo>
                  <a:pt x="398" y="698"/>
                  <a:pt x="398" y="699"/>
                  <a:pt x="399" y="700"/>
                </a:cubicBezTo>
                <a:cubicBezTo>
                  <a:pt x="399" y="700"/>
                  <a:pt x="400" y="700"/>
                  <a:pt x="400" y="700"/>
                </a:cubicBezTo>
                <a:cubicBezTo>
                  <a:pt x="401" y="699"/>
                  <a:pt x="401" y="698"/>
                  <a:pt x="400" y="697"/>
                </a:cubicBezTo>
                <a:close/>
                <a:moveTo>
                  <a:pt x="602" y="134"/>
                </a:moveTo>
                <a:cubicBezTo>
                  <a:pt x="602" y="135"/>
                  <a:pt x="602" y="136"/>
                  <a:pt x="602" y="136"/>
                </a:cubicBezTo>
                <a:cubicBezTo>
                  <a:pt x="603" y="136"/>
                  <a:pt x="604" y="136"/>
                  <a:pt x="605" y="135"/>
                </a:cubicBezTo>
                <a:cubicBezTo>
                  <a:pt x="604" y="134"/>
                  <a:pt x="603" y="133"/>
                  <a:pt x="602" y="134"/>
                </a:cubicBezTo>
                <a:close/>
                <a:moveTo>
                  <a:pt x="238" y="558"/>
                </a:moveTo>
                <a:cubicBezTo>
                  <a:pt x="238" y="558"/>
                  <a:pt x="239" y="558"/>
                  <a:pt x="239" y="557"/>
                </a:cubicBezTo>
                <a:cubicBezTo>
                  <a:pt x="237" y="557"/>
                  <a:pt x="237" y="558"/>
                  <a:pt x="236" y="558"/>
                </a:cubicBezTo>
                <a:cubicBezTo>
                  <a:pt x="237" y="559"/>
                  <a:pt x="237" y="559"/>
                  <a:pt x="238" y="560"/>
                </a:cubicBezTo>
                <a:cubicBezTo>
                  <a:pt x="238" y="559"/>
                  <a:pt x="238" y="559"/>
                  <a:pt x="238" y="558"/>
                </a:cubicBezTo>
                <a:close/>
                <a:moveTo>
                  <a:pt x="695" y="560"/>
                </a:moveTo>
                <a:cubicBezTo>
                  <a:pt x="696" y="560"/>
                  <a:pt x="697" y="560"/>
                  <a:pt x="698" y="560"/>
                </a:cubicBezTo>
                <a:cubicBezTo>
                  <a:pt x="697" y="558"/>
                  <a:pt x="696" y="558"/>
                  <a:pt x="695" y="558"/>
                </a:cubicBezTo>
                <a:cubicBezTo>
                  <a:pt x="695" y="559"/>
                  <a:pt x="695" y="559"/>
                  <a:pt x="695" y="560"/>
                </a:cubicBezTo>
                <a:close/>
                <a:moveTo>
                  <a:pt x="355" y="129"/>
                </a:moveTo>
                <a:cubicBezTo>
                  <a:pt x="354" y="129"/>
                  <a:pt x="354" y="128"/>
                  <a:pt x="353" y="128"/>
                </a:cubicBezTo>
                <a:cubicBezTo>
                  <a:pt x="352" y="128"/>
                  <a:pt x="352" y="129"/>
                  <a:pt x="353" y="130"/>
                </a:cubicBezTo>
                <a:cubicBezTo>
                  <a:pt x="353" y="130"/>
                  <a:pt x="354" y="130"/>
                  <a:pt x="355" y="129"/>
                </a:cubicBezTo>
                <a:close/>
                <a:moveTo>
                  <a:pt x="403" y="101"/>
                </a:moveTo>
                <a:cubicBezTo>
                  <a:pt x="402" y="101"/>
                  <a:pt x="402" y="101"/>
                  <a:pt x="401" y="102"/>
                </a:cubicBezTo>
                <a:cubicBezTo>
                  <a:pt x="401" y="103"/>
                  <a:pt x="402" y="103"/>
                  <a:pt x="403" y="104"/>
                </a:cubicBezTo>
                <a:cubicBezTo>
                  <a:pt x="403" y="103"/>
                  <a:pt x="403" y="102"/>
                  <a:pt x="403" y="101"/>
                </a:cubicBezTo>
                <a:close/>
                <a:moveTo>
                  <a:pt x="390" y="88"/>
                </a:moveTo>
                <a:cubicBezTo>
                  <a:pt x="390" y="88"/>
                  <a:pt x="389" y="87"/>
                  <a:pt x="389" y="88"/>
                </a:cubicBezTo>
                <a:cubicBezTo>
                  <a:pt x="389" y="89"/>
                  <a:pt x="390" y="90"/>
                  <a:pt x="390" y="91"/>
                </a:cubicBezTo>
                <a:cubicBezTo>
                  <a:pt x="391" y="90"/>
                  <a:pt x="391" y="89"/>
                  <a:pt x="390" y="88"/>
                </a:cubicBezTo>
                <a:close/>
                <a:moveTo>
                  <a:pt x="661" y="757"/>
                </a:moveTo>
                <a:cubicBezTo>
                  <a:pt x="661" y="756"/>
                  <a:pt x="660" y="756"/>
                  <a:pt x="659" y="754"/>
                </a:cubicBezTo>
                <a:cubicBezTo>
                  <a:pt x="659" y="756"/>
                  <a:pt x="659" y="757"/>
                  <a:pt x="659" y="758"/>
                </a:cubicBezTo>
                <a:cubicBezTo>
                  <a:pt x="659" y="758"/>
                  <a:pt x="660" y="758"/>
                  <a:pt x="661" y="757"/>
                </a:cubicBezTo>
                <a:close/>
                <a:moveTo>
                  <a:pt x="720" y="764"/>
                </a:moveTo>
                <a:cubicBezTo>
                  <a:pt x="720" y="763"/>
                  <a:pt x="720" y="762"/>
                  <a:pt x="719" y="761"/>
                </a:cubicBezTo>
                <a:cubicBezTo>
                  <a:pt x="719" y="763"/>
                  <a:pt x="719" y="764"/>
                  <a:pt x="720" y="765"/>
                </a:cubicBezTo>
                <a:cubicBezTo>
                  <a:pt x="720" y="765"/>
                  <a:pt x="720" y="765"/>
                  <a:pt x="721" y="765"/>
                </a:cubicBezTo>
                <a:cubicBezTo>
                  <a:pt x="722" y="764"/>
                  <a:pt x="720" y="764"/>
                  <a:pt x="720" y="764"/>
                </a:cubicBezTo>
                <a:close/>
                <a:moveTo>
                  <a:pt x="264" y="390"/>
                </a:moveTo>
                <a:cubicBezTo>
                  <a:pt x="264" y="389"/>
                  <a:pt x="264" y="389"/>
                  <a:pt x="264" y="388"/>
                </a:cubicBezTo>
                <a:cubicBezTo>
                  <a:pt x="262" y="388"/>
                  <a:pt x="262" y="389"/>
                  <a:pt x="261" y="390"/>
                </a:cubicBezTo>
                <a:cubicBezTo>
                  <a:pt x="262" y="390"/>
                  <a:pt x="263" y="390"/>
                  <a:pt x="264" y="390"/>
                </a:cubicBezTo>
                <a:close/>
                <a:moveTo>
                  <a:pt x="247" y="426"/>
                </a:moveTo>
                <a:cubicBezTo>
                  <a:pt x="246" y="425"/>
                  <a:pt x="245" y="425"/>
                  <a:pt x="244" y="426"/>
                </a:cubicBezTo>
                <a:cubicBezTo>
                  <a:pt x="244" y="426"/>
                  <a:pt x="244" y="427"/>
                  <a:pt x="244" y="427"/>
                </a:cubicBezTo>
                <a:cubicBezTo>
                  <a:pt x="246" y="428"/>
                  <a:pt x="246" y="427"/>
                  <a:pt x="247" y="426"/>
                </a:cubicBezTo>
                <a:close/>
                <a:moveTo>
                  <a:pt x="365" y="266"/>
                </a:moveTo>
                <a:cubicBezTo>
                  <a:pt x="364" y="265"/>
                  <a:pt x="364" y="264"/>
                  <a:pt x="362" y="264"/>
                </a:cubicBezTo>
                <a:cubicBezTo>
                  <a:pt x="362" y="265"/>
                  <a:pt x="362" y="265"/>
                  <a:pt x="362" y="266"/>
                </a:cubicBezTo>
                <a:cubicBezTo>
                  <a:pt x="363" y="266"/>
                  <a:pt x="364" y="266"/>
                  <a:pt x="365" y="266"/>
                </a:cubicBezTo>
                <a:close/>
                <a:moveTo>
                  <a:pt x="502" y="262"/>
                </a:moveTo>
                <a:cubicBezTo>
                  <a:pt x="501" y="261"/>
                  <a:pt x="500" y="261"/>
                  <a:pt x="499" y="262"/>
                </a:cubicBezTo>
                <a:cubicBezTo>
                  <a:pt x="499" y="262"/>
                  <a:pt x="499" y="263"/>
                  <a:pt x="500" y="263"/>
                </a:cubicBezTo>
                <a:cubicBezTo>
                  <a:pt x="501" y="263"/>
                  <a:pt x="502" y="263"/>
                  <a:pt x="502" y="262"/>
                </a:cubicBezTo>
                <a:close/>
                <a:moveTo>
                  <a:pt x="823" y="612"/>
                </a:moveTo>
                <a:cubicBezTo>
                  <a:pt x="823" y="613"/>
                  <a:pt x="824" y="614"/>
                  <a:pt x="825" y="614"/>
                </a:cubicBezTo>
                <a:cubicBezTo>
                  <a:pt x="826" y="613"/>
                  <a:pt x="826" y="613"/>
                  <a:pt x="826" y="612"/>
                </a:cubicBezTo>
                <a:cubicBezTo>
                  <a:pt x="825" y="612"/>
                  <a:pt x="824" y="612"/>
                  <a:pt x="823" y="612"/>
                </a:cubicBezTo>
                <a:close/>
                <a:moveTo>
                  <a:pt x="206" y="359"/>
                </a:moveTo>
                <a:cubicBezTo>
                  <a:pt x="206" y="358"/>
                  <a:pt x="206" y="358"/>
                  <a:pt x="205" y="357"/>
                </a:cubicBezTo>
                <a:cubicBezTo>
                  <a:pt x="205" y="357"/>
                  <a:pt x="205" y="358"/>
                  <a:pt x="205" y="359"/>
                </a:cubicBezTo>
                <a:cubicBezTo>
                  <a:pt x="206" y="359"/>
                  <a:pt x="206" y="359"/>
                  <a:pt x="206" y="359"/>
                </a:cubicBezTo>
                <a:close/>
                <a:moveTo>
                  <a:pt x="693" y="501"/>
                </a:moveTo>
                <a:cubicBezTo>
                  <a:pt x="692" y="502"/>
                  <a:pt x="692" y="502"/>
                  <a:pt x="693" y="503"/>
                </a:cubicBezTo>
                <a:cubicBezTo>
                  <a:pt x="693" y="503"/>
                  <a:pt x="694" y="503"/>
                  <a:pt x="696" y="503"/>
                </a:cubicBezTo>
                <a:cubicBezTo>
                  <a:pt x="694" y="502"/>
                  <a:pt x="694" y="501"/>
                  <a:pt x="693" y="501"/>
                </a:cubicBezTo>
                <a:close/>
                <a:moveTo>
                  <a:pt x="781" y="632"/>
                </a:moveTo>
                <a:cubicBezTo>
                  <a:pt x="781" y="633"/>
                  <a:pt x="782" y="634"/>
                  <a:pt x="783" y="634"/>
                </a:cubicBezTo>
                <a:cubicBezTo>
                  <a:pt x="784" y="633"/>
                  <a:pt x="784" y="633"/>
                  <a:pt x="783" y="632"/>
                </a:cubicBezTo>
                <a:cubicBezTo>
                  <a:pt x="782" y="632"/>
                  <a:pt x="782" y="632"/>
                  <a:pt x="781" y="632"/>
                </a:cubicBezTo>
                <a:close/>
                <a:moveTo>
                  <a:pt x="593" y="227"/>
                </a:moveTo>
                <a:cubicBezTo>
                  <a:pt x="593" y="227"/>
                  <a:pt x="592" y="226"/>
                  <a:pt x="592" y="226"/>
                </a:cubicBezTo>
                <a:cubicBezTo>
                  <a:pt x="591" y="226"/>
                  <a:pt x="590" y="227"/>
                  <a:pt x="590" y="227"/>
                </a:cubicBezTo>
                <a:cubicBezTo>
                  <a:pt x="591" y="228"/>
                  <a:pt x="592" y="228"/>
                  <a:pt x="593" y="227"/>
                </a:cubicBezTo>
                <a:close/>
                <a:moveTo>
                  <a:pt x="252" y="223"/>
                </a:moveTo>
                <a:cubicBezTo>
                  <a:pt x="252" y="223"/>
                  <a:pt x="251" y="223"/>
                  <a:pt x="251" y="223"/>
                </a:cubicBezTo>
                <a:cubicBezTo>
                  <a:pt x="250" y="224"/>
                  <a:pt x="251" y="225"/>
                  <a:pt x="251" y="226"/>
                </a:cubicBezTo>
                <a:cubicBezTo>
                  <a:pt x="252" y="225"/>
                  <a:pt x="253" y="225"/>
                  <a:pt x="252" y="223"/>
                </a:cubicBezTo>
                <a:close/>
                <a:moveTo>
                  <a:pt x="709" y="582"/>
                </a:moveTo>
                <a:cubicBezTo>
                  <a:pt x="711" y="582"/>
                  <a:pt x="711" y="582"/>
                  <a:pt x="712" y="583"/>
                </a:cubicBezTo>
                <a:cubicBezTo>
                  <a:pt x="712" y="582"/>
                  <a:pt x="713" y="582"/>
                  <a:pt x="713" y="581"/>
                </a:cubicBezTo>
                <a:cubicBezTo>
                  <a:pt x="712" y="581"/>
                  <a:pt x="711" y="581"/>
                  <a:pt x="709" y="582"/>
                </a:cubicBezTo>
                <a:close/>
                <a:moveTo>
                  <a:pt x="463" y="908"/>
                </a:moveTo>
                <a:cubicBezTo>
                  <a:pt x="463" y="909"/>
                  <a:pt x="463" y="909"/>
                  <a:pt x="465" y="910"/>
                </a:cubicBezTo>
                <a:cubicBezTo>
                  <a:pt x="465" y="909"/>
                  <a:pt x="465" y="909"/>
                  <a:pt x="465" y="907"/>
                </a:cubicBezTo>
                <a:cubicBezTo>
                  <a:pt x="464" y="907"/>
                  <a:pt x="463" y="907"/>
                  <a:pt x="463" y="908"/>
                </a:cubicBezTo>
                <a:close/>
                <a:moveTo>
                  <a:pt x="229" y="667"/>
                </a:moveTo>
                <a:cubicBezTo>
                  <a:pt x="229" y="667"/>
                  <a:pt x="230" y="667"/>
                  <a:pt x="230" y="666"/>
                </a:cubicBezTo>
                <a:cubicBezTo>
                  <a:pt x="229" y="666"/>
                  <a:pt x="229" y="666"/>
                  <a:pt x="228" y="666"/>
                </a:cubicBezTo>
                <a:cubicBezTo>
                  <a:pt x="227" y="667"/>
                  <a:pt x="228" y="668"/>
                  <a:pt x="229" y="667"/>
                </a:cubicBezTo>
                <a:close/>
                <a:moveTo>
                  <a:pt x="252" y="667"/>
                </a:moveTo>
                <a:cubicBezTo>
                  <a:pt x="253" y="667"/>
                  <a:pt x="253" y="666"/>
                  <a:pt x="252" y="666"/>
                </a:cubicBezTo>
                <a:cubicBezTo>
                  <a:pt x="251" y="665"/>
                  <a:pt x="250" y="666"/>
                  <a:pt x="250" y="667"/>
                </a:cubicBezTo>
                <a:cubicBezTo>
                  <a:pt x="251" y="668"/>
                  <a:pt x="252" y="668"/>
                  <a:pt x="252" y="667"/>
                </a:cubicBezTo>
                <a:close/>
                <a:moveTo>
                  <a:pt x="238" y="204"/>
                </a:moveTo>
                <a:cubicBezTo>
                  <a:pt x="237" y="204"/>
                  <a:pt x="236" y="204"/>
                  <a:pt x="235" y="204"/>
                </a:cubicBezTo>
                <a:cubicBezTo>
                  <a:pt x="235" y="205"/>
                  <a:pt x="235" y="205"/>
                  <a:pt x="236" y="206"/>
                </a:cubicBezTo>
                <a:cubicBezTo>
                  <a:pt x="237" y="206"/>
                  <a:pt x="238" y="205"/>
                  <a:pt x="238" y="204"/>
                </a:cubicBezTo>
                <a:close/>
                <a:moveTo>
                  <a:pt x="279" y="679"/>
                </a:moveTo>
                <a:cubicBezTo>
                  <a:pt x="279" y="678"/>
                  <a:pt x="279" y="678"/>
                  <a:pt x="278" y="677"/>
                </a:cubicBezTo>
                <a:cubicBezTo>
                  <a:pt x="278" y="678"/>
                  <a:pt x="278" y="679"/>
                  <a:pt x="278" y="680"/>
                </a:cubicBezTo>
                <a:cubicBezTo>
                  <a:pt x="279" y="680"/>
                  <a:pt x="279" y="680"/>
                  <a:pt x="279" y="679"/>
                </a:cubicBezTo>
                <a:close/>
                <a:moveTo>
                  <a:pt x="642" y="146"/>
                </a:moveTo>
                <a:cubicBezTo>
                  <a:pt x="642" y="147"/>
                  <a:pt x="642" y="148"/>
                  <a:pt x="642" y="150"/>
                </a:cubicBezTo>
                <a:cubicBezTo>
                  <a:pt x="642" y="148"/>
                  <a:pt x="644" y="148"/>
                  <a:pt x="643" y="147"/>
                </a:cubicBezTo>
                <a:cubicBezTo>
                  <a:pt x="643" y="146"/>
                  <a:pt x="642" y="146"/>
                  <a:pt x="642" y="146"/>
                </a:cubicBezTo>
                <a:close/>
                <a:moveTo>
                  <a:pt x="573" y="322"/>
                </a:moveTo>
                <a:cubicBezTo>
                  <a:pt x="572" y="322"/>
                  <a:pt x="572" y="322"/>
                  <a:pt x="571" y="322"/>
                </a:cubicBezTo>
                <a:cubicBezTo>
                  <a:pt x="571" y="323"/>
                  <a:pt x="571" y="323"/>
                  <a:pt x="571" y="324"/>
                </a:cubicBezTo>
                <a:cubicBezTo>
                  <a:pt x="572" y="324"/>
                  <a:pt x="573" y="324"/>
                  <a:pt x="573" y="324"/>
                </a:cubicBezTo>
                <a:cubicBezTo>
                  <a:pt x="573" y="323"/>
                  <a:pt x="573" y="323"/>
                  <a:pt x="573" y="322"/>
                </a:cubicBezTo>
                <a:close/>
                <a:moveTo>
                  <a:pt x="508" y="248"/>
                </a:moveTo>
                <a:cubicBezTo>
                  <a:pt x="508" y="247"/>
                  <a:pt x="508" y="246"/>
                  <a:pt x="507" y="245"/>
                </a:cubicBezTo>
                <a:cubicBezTo>
                  <a:pt x="507" y="246"/>
                  <a:pt x="507" y="247"/>
                  <a:pt x="506" y="248"/>
                </a:cubicBezTo>
                <a:cubicBezTo>
                  <a:pt x="507" y="248"/>
                  <a:pt x="507" y="248"/>
                  <a:pt x="508" y="248"/>
                </a:cubicBezTo>
                <a:close/>
                <a:moveTo>
                  <a:pt x="877" y="413"/>
                </a:moveTo>
                <a:cubicBezTo>
                  <a:pt x="878" y="413"/>
                  <a:pt x="878" y="413"/>
                  <a:pt x="878" y="413"/>
                </a:cubicBezTo>
                <a:cubicBezTo>
                  <a:pt x="879" y="411"/>
                  <a:pt x="878" y="411"/>
                  <a:pt x="876" y="411"/>
                </a:cubicBezTo>
                <a:cubicBezTo>
                  <a:pt x="877" y="412"/>
                  <a:pt x="877" y="412"/>
                  <a:pt x="877" y="413"/>
                </a:cubicBezTo>
                <a:close/>
                <a:moveTo>
                  <a:pt x="189" y="399"/>
                </a:moveTo>
                <a:cubicBezTo>
                  <a:pt x="189" y="399"/>
                  <a:pt x="189" y="398"/>
                  <a:pt x="189" y="398"/>
                </a:cubicBezTo>
                <a:cubicBezTo>
                  <a:pt x="188" y="398"/>
                  <a:pt x="188" y="398"/>
                  <a:pt x="187" y="398"/>
                </a:cubicBezTo>
                <a:cubicBezTo>
                  <a:pt x="187" y="400"/>
                  <a:pt x="188" y="400"/>
                  <a:pt x="189" y="399"/>
                </a:cubicBezTo>
                <a:close/>
                <a:moveTo>
                  <a:pt x="598" y="756"/>
                </a:moveTo>
                <a:cubicBezTo>
                  <a:pt x="597" y="756"/>
                  <a:pt x="597" y="755"/>
                  <a:pt x="597" y="754"/>
                </a:cubicBezTo>
                <a:cubicBezTo>
                  <a:pt x="596" y="756"/>
                  <a:pt x="596" y="757"/>
                  <a:pt x="597" y="758"/>
                </a:cubicBezTo>
                <a:cubicBezTo>
                  <a:pt x="597" y="757"/>
                  <a:pt x="598" y="757"/>
                  <a:pt x="598" y="756"/>
                </a:cubicBezTo>
                <a:close/>
                <a:moveTo>
                  <a:pt x="511" y="206"/>
                </a:moveTo>
                <a:cubicBezTo>
                  <a:pt x="512" y="205"/>
                  <a:pt x="513" y="205"/>
                  <a:pt x="513" y="203"/>
                </a:cubicBezTo>
                <a:cubicBezTo>
                  <a:pt x="511" y="204"/>
                  <a:pt x="511" y="204"/>
                  <a:pt x="511" y="206"/>
                </a:cubicBezTo>
                <a:close/>
                <a:moveTo>
                  <a:pt x="216" y="643"/>
                </a:moveTo>
                <a:cubicBezTo>
                  <a:pt x="215" y="642"/>
                  <a:pt x="215" y="642"/>
                  <a:pt x="214" y="643"/>
                </a:cubicBezTo>
                <a:cubicBezTo>
                  <a:pt x="214" y="644"/>
                  <a:pt x="215" y="645"/>
                  <a:pt x="216" y="644"/>
                </a:cubicBezTo>
                <a:cubicBezTo>
                  <a:pt x="216" y="644"/>
                  <a:pt x="216" y="643"/>
                  <a:pt x="216" y="643"/>
                </a:cubicBezTo>
                <a:close/>
                <a:moveTo>
                  <a:pt x="151" y="491"/>
                </a:moveTo>
                <a:cubicBezTo>
                  <a:pt x="153" y="492"/>
                  <a:pt x="154" y="492"/>
                  <a:pt x="156" y="491"/>
                </a:cubicBezTo>
                <a:cubicBezTo>
                  <a:pt x="154" y="491"/>
                  <a:pt x="153" y="491"/>
                  <a:pt x="151" y="491"/>
                </a:cubicBezTo>
                <a:close/>
                <a:moveTo>
                  <a:pt x="224" y="478"/>
                </a:moveTo>
                <a:cubicBezTo>
                  <a:pt x="224" y="479"/>
                  <a:pt x="222" y="479"/>
                  <a:pt x="223" y="481"/>
                </a:cubicBezTo>
                <a:cubicBezTo>
                  <a:pt x="224" y="480"/>
                  <a:pt x="226" y="480"/>
                  <a:pt x="224" y="478"/>
                </a:cubicBezTo>
                <a:close/>
                <a:moveTo>
                  <a:pt x="196" y="354"/>
                </a:moveTo>
                <a:cubicBezTo>
                  <a:pt x="195" y="353"/>
                  <a:pt x="193" y="353"/>
                  <a:pt x="192" y="354"/>
                </a:cubicBezTo>
                <a:cubicBezTo>
                  <a:pt x="193" y="354"/>
                  <a:pt x="195" y="355"/>
                  <a:pt x="196" y="354"/>
                </a:cubicBezTo>
                <a:close/>
                <a:moveTo>
                  <a:pt x="393" y="228"/>
                </a:moveTo>
                <a:cubicBezTo>
                  <a:pt x="393" y="229"/>
                  <a:pt x="394" y="229"/>
                  <a:pt x="394" y="230"/>
                </a:cubicBezTo>
                <a:cubicBezTo>
                  <a:pt x="395" y="229"/>
                  <a:pt x="395" y="228"/>
                  <a:pt x="395" y="227"/>
                </a:cubicBezTo>
                <a:cubicBezTo>
                  <a:pt x="394" y="227"/>
                  <a:pt x="393" y="228"/>
                  <a:pt x="393" y="228"/>
                </a:cubicBezTo>
                <a:close/>
                <a:moveTo>
                  <a:pt x="311" y="665"/>
                </a:moveTo>
                <a:cubicBezTo>
                  <a:pt x="310" y="665"/>
                  <a:pt x="310" y="666"/>
                  <a:pt x="309" y="668"/>
                </a:cubicBezTo>
                <a:cubicBezTo>
                  <a:pt x="310" y="667"/>
                  <a:pt x="311" y="668"/>
                  <a:pt x="311" y="667"/>
                </a:cubicBezTo>
                <a:cubicBezTo>
                  <a:pt x="311" y="666"/>
                  <a:pt x="311" y="666"/>
                  <a:pt x="311" y="665"/>
                </a:cubicBezTo>
                <a:cubicBezTo>
                  <a:pt x="311" y="665"/>
                  <a:pt x="311" y="665"/>
                  <a:pt x="311" y="665"/>
                </a:cubicBezTo>
                <a:close/>
                <a:moveTo>
                  <a:pt x="255" y="472"/>
                </a:moveTo>
                <a:cubicBezTo>
                  <a:pt x="253" y="472"/>
                  <a:pt x="252" y="472"/>
                  <a:pt x="251" y="472"/>
                </a:cubicBezTo>
                <a:cubicBezTo>
                  <a:pt x="252" y="472"/>
                  <a:pt x="253" y="473"/>
                  <a:pt x="255" y="472"/>
                </a:cubicBezTo>
                <a:close/>
                <a:moveTo>
                  <a:pt x="232" y="584"/>
                </a:moveTo>
                <a:cubicBezTo>
                  <a:pt x="232" y="584"/>
                  <a:pt x="233" y="584"/>
                  <a:pt x="233" y="584"/>
                </a:cubicBezTo>
                <a:cubicBezTo>
                  <a:pt x="233" y="583"/>
                  <a:pt x="233" y="583"/>
                  <a:pt x="233" y="582"/>
                </a:cubicBezTo>
                <a:cubicBezTo>
                  <a:pt x="231" y="582"/>
                  <a:pt x="231" y="583"/>
                  <a:pt x="232" y="584"/>
                </a:cubicBezTo>
                <a:close/>
                <a:moveTo>
                  <a:pt x="824" y="206"/>
                </a:moveTo>
                <a:cubicBezTo>
                  <a:pt x="825" y="206"/>
                  <a:pt x="826" y="205"/>
                  <a:pt x="827" y="204"/>
                </a:cubicBezTo>
                <a:cubicBezTo>
                  <a:pt x="825" y="204"/>
                  <a:pt x="825" y="204"/>
                  <a:pt x="824" y="206"/>
                </a:cubicBezTo>
                <a:close/>
                <a:moveTo>
                  <a:pt x="482" y="774"/>
                </a:moveTo>
                <a:cubicBezTo>
                  <a:pt x="484" y="775"/>
                  <a:pt x="484" y="773"/>
                  <a:pt x="485" y="773"/>
                </a:cubicBezTo>
                <a:cubicBezTo>
                  <a:pt x="483" y="771"/>
                  <a:pt x="483" y="773"/>
                  <a:pt x="482" y="774"/>
                </a:cubicBezTo>
                <a:close/>
                <a:moveTo>
                  <a:pt x="247" y="664"/>
                </a:moveTo>
                <a:cubicBezTo>
                  <a:pt x="247" y="665"/>
                  <a:pt x="247" y="665"/>
                  <a:pt x="248" y="664"/>
                </a:cubicBezTo>
                <a:cubicBezTo>
                  <a:pt x="248" y="663"/>
                  <a:pt x="248" y="662"/>
                  <a:pt x="248" y="660"/>
                </a:cubicBezTo>
                <a:cubicBezTo>
                  <a:pt x="246" y="662"/>
                  <a:pt x="247" y="663"/>
                  <a:pt x="247" y="664"/>
                </a:cubicBezTo>
                <a:close/>
                <a:moveTo>
                  <a:pt x="760" y="462"/>
                </a:moveTo>
                <a:cubicBezTo>
                  <a:pt x="759" y="463"/>
                  <a:pt x="759" y="463"/>
                  <a:pt x="760" y="464"/>
                </a:cubicBezTo>
                <a:cubicBezTo>
                  <a:pt x="761" y="464"/>
                  <a:pt x="762" y="464"/>
                  <a:pt x="761" y="462"/>
                </a:cubicBezTo>
                <a:cubicBezTo>
                  <a:pt x="760" y="462"/>
                  <a:pt x="760" y="462"/>
                  <a:pt x="760" y="462"/>
                </a:cubicBezTo>
                <a:close/>
                <a:moveTo>
                  <a:pt x="360" y="205"/>
                </a:moveTo>
                <a:cubicBezTo>
                  <a:pt x="360" y="205"/>
                  <a:pt x="360" y="204"/>
                  <a:pt x="360" y="204"/>
                </a:cubicBezTo>
                <a:cubicBezTo>
                  <a:pt x="359" y="204"/>
                  <a:pt x="359" y="204"/>
                  <a:pt x="358" y="204"/>
                </a:cubicBezTo>
                <a:cubicBezTo>
                  <a:pt x="358" y="206"/>
                  <a:pt x="359" y="206"/>
                  <a:pt x="360" y="205"/>
                </a:cubicBezTo>
                <a:close/>
                <a:moveTo>
                  <a:pt x="129" y="702"/>
                </a:moveTo>
                <a:cubicBezTo>
                  <a:pt x="129" y="702"/>
                  <a:pt x="128" y="702"/>
                  <a:pt x="128" y="702"/>
                </a:cubicBezTo>
                <a:cubicBezTo>
                  <a:pt x="128" y="704"/>
                  <a:pt x="128" y="704"/>
                  <a:pt x="130" y="704"/>
                </a:cubicBezTo>
                <a:cubicBezTo>
                  <a:pt x="130" y="703"/>
                  <a:pt x="130" y="703"/>
                  <a:pt x="129" y="702"/>
                </a:cubicBezTo>
                <a:close/>
                <a:moveTo>
                  <a:pt x="775" y="594"/>
                </a:moveTo>
                <a:cubicBezTo>
                  <a:pt x="776" y="593"/>
                  <a:pt x="776" y="594"/>
                  <a:pt x="777" y="593"/>
                </a:cubicBezTo>
                <a:cubicBezTo>
                  <a:pt x="777" y="593"/>
                  <a:pt x="777" y="592"/>
                  <a:pt x="776" y="592"/>
                </a:cubicBezTo>
                <a:cubicBezTo>
                  <a:pt x="776" y="592"/>
                  <a:pt x="776" y="592"/>
                  <a:pt x="775" y="592"/>
                </a:cubicBezTo>
                <a:cubicBezTo>
                  <a:pt x="775" y="592"/>
                  <a:pt x="775" y="593"/>
                  <a:pt x="775" y="594"/>
                </a:cubicBezTo>
                <a:close/>
                <a:moveTo>
                  <a:pt x="189" y="305"/>
                </a:moveTo>
                <a:cubicBezTo>
                  <a:pt x="188" y="305"/>
                  <a:pt x="188" y="305"/>
                  <a:pt x="187" y="305"/>
                </a:cubicBezTo>
                <a:cubicBezTo>
                  <a:pt x="187" y="305"/>
                  <a:pt x="187" y="306"/>
                  <a:pt x="187" y="306"/>
                </a:cubicBezTo>
                <a:cubicBezTo>
                  <a:pt x="190" y="307"/>
                  <a:pt x="190" y="306"/>
                  <a:pt x="189" y="305"/>
                </a:cubicBezTo>
                <a:close/>
                <a:moveTo>
                  <a:pt x="453" y="783"/>
                </a:moveTo>
                <a:cubicBezTo>
                  <a:pt x="452" y="783"/>
                  <a:pt x="452" y="781"/>
                  <a:pt x="450" y="782"/>
                </a:cubicBezTo>
                <a:cubicBezTo>
                  <a:pt x="451" y="783"/>
                  <a:pt x="452" y="784"/>
                  <a:pt x="453" y="783"/>
                </a:cubicBezTo>
                <a:close/>
                <a:moveTo>
                  <a:pt x="498" y="783"/>
                </a:moveTo>
                <a:cubicBezTo>
                  <a:pt x="497" y="783"/>
                  <a:pt x="497" y="784"/>
                  <a:pt x="496" y="784"/>
                </a:cubicBezTo>
                <a:cubicBezTo>
                  <a:pt x="497" y="785"/>
                  <a:pt x="497" y="785"/>
                  <a:pt x="498" y="786"/>
                </a:cubicBezTo>
                <a:cubicBezTo>
                  <a:pt x="499" y="785"/>
                  <a:pt x="499" y="784"/>
                  <a:pt x="498" y="783"/>
                </a:cubicBezTo>
                <a:close/>
                <a:moveTo>
                  <a:pt x="521" y="267"/>
                </a:moveTo>
                <a:cubicBezTo>
                  <a:pt x="522" y="266"/>
                  <a:pt x="522" y="265"/>
                  <a:pt x="521" y="264"/>
                </a:cubicBezTo>
                <a:cubicBezTo>
                  <a:pt x="521" y="264"/>
                  <a:pt x="520" y="264"/>
                  <a:pt x="520" y="264"/>
                </a:cubicBezTo>
                <a:cubicBezTo>
                  <a:pt x="522" y="264"/>
                  <a:pt x="519" y="267"/>
                  <a:pt x="521" y="267"/>
                </a:cubicBezTo>
                <a:close/>
                <a:moveTo>
                  <a:pt x="407" y="710"/>
                </a:moveTo>
                <a:cubicBezTo>
                  <a:pt x="406" y="710"/>
                  <a:pt x="406" y="709"/>
                  <a:pt x="405" y="710"/>
                </a:cubicBezTo>
                <a:cubicBezTo>
                  <a:pt x="405" y="711"/>
                  <a:pt x="405" y="712"/>
                  <a:pt x="407" y="712"/>
                </a:cubicBezTo>
                <a:cubicBezTo>
                  <a:pt x="407" y="711"/>
                  <a:pt x="407" y="710"/>
                  <a:pt x="407" y="710"/>
                </a:cubicBezTo>
                <a:close/>
                <a:moveTo>
                  <a:pt x="208" y="542"/>
                </a:moveTo>
                <a:cubicBezTo>
                  <a:pt x="208" y="542"/>
                  <a:pt x="209" y="542"/>
                  <a:pt x="209" y="541"/>
                </a:cubicBezTo>
                <a:cubicBezTo>
                  <a:pt x="209" y="540"/>
                  <a:pt x="209" y="540"/>
                  <a:pt x="208" y="540"/>
                </a:cubicBezTo>
                <a:cubicBezTo>
                  <a:pt x="207" y="540"/>
                  <a:pt x="207" y="541"/>
                  <a:pt x="208" y="542"/>
                </a:cubicBezTo>
                <a:close/>
                <a:moveTo>
                  <a:pt x="198" y="652"/>
                </a:moveTo>
                <a:cubicBezTo>
                  <a:pt x="198" y="653"/>
                  <a:pt x="198" y="654"/>
                  <a:pt x="198" y="654"/>
                </a:cubicBezTo>
                <a:cubicBezTo>
                  <a:pt x="199" y="654"/>
                  <a:pt x="199" y="654"/>
                  <a:pt x="200" y="654"/>
                </a:cubicBezTo>
                <a:cubicBezTo>
                  <a:pt x="200" y="652"/>
                  <a:pt x="199" y="652"/>
                  <a:pt x="198" y="652"/>
                </a:cubicBezTo>
                <a:close/>
                <a:moveTo>
                  <a:pt x="652" y="630"/>
                </a:moveTo>
                <a:cubicBezTo>
                  <a:pt x="653" y="628"/>
                  <a:pt x="651" y="628"/>
                  <a:pt x="650" y="627"/>
                </a:cubicBezTo>
                <a:cubicBezTo>
                  <a:pt x="649" y="629"/>
                  <a:pt x="651" y="629"/>
                  <a:pt x="652" y="630"/>
                </a:cubicBezTo>
                <a:close/>
                <a:moveTo>
                  <a:pt x="676" y="603"/>
                </a:moveTo>
                <a:cubicBezTo>
                  <a:pt x="676" y="603"/>
                  <a:pt x="676" y="604"/>
                  <a:pt x="676" y="604"/>
                </a:cubicBezTo>
                <a:cubicBezTo>
                  <a:pt x="677" y="604"/>
                  <a:pt x="677" y="604"/>
                  <a:pt x="678" y="604"/>
                </a:cubicBezTo>
                <a:cubicBezTo>
                  <a:pt x="678" y="602"/>
                  <a:pt x="677" y="602"/>
                  <a:pt x="676" y="603"/>
                </a:cubicBezTo>
                <a:close/>
                <a:moveTo>
                  <a:pt x="701" y="108"/>
                </a:moveTo>
                <a:cubicBezTo>
                  <a:pt x="700" y="108"/>
                  <a:pt x="700" y="108"/>
                  <a:pt x="699" y="108"/>
                </a:cubicBezTo>
                <a:cubicBezTo>
                  <a:pt x="699" y="109"/>
                  <a:pt x="699" y="109"/>
                  <a:pt x="699" y="110"/>
                </a:cubicBezTo>
                <a:cubicBezTo>
                  <a:pt x="700" y="110"/>
                  <a:pt x="700" y="110"/>
                  <a:pt x="701" y="110"/>
                </a:cubicBezTo>
                <a:cubicBezTo>
                  <a:pt x="701" y="109"/>
                  <a:pt x="701" y="109"/>
                  <a:pt x="701" y="108"/>
                </a:cubicBezTo>
                <a:close/>
                <a:moveTo>
                  <a:pt x="605" y="230"/>
                </a:moveTo>
                <a:cubicBezTo>
                  <a:pt x="605" y="230"/>
                  <a:pt x="605" y="229"/>
                  <a:pt x="604" y="229"/>
                </a:cubicBezTo>
                <a:cubicBezTo>
                  <a:pt x="604" y="230"/>
                  <a:pt x="603" y="230"/>
                  <a:pt x="602" y="230"/>
                </a:cubicBezTo>
                <a:cubicBezTo>
                  <a:pt x="603" y="230"/>
                  <a:pt x="604" y="231"/>
                  <a:pt x="605" y="230"/>
                </a:cubicBezTo>
                <a:close/>
                <a:moveTo>
                  <a:pt x="724" y="845"/>
                </a:moveTo>
                <a:cubicBezTo>
                  <a:pt x="724" y="845"/>
                  <a:pt x="723" y="845"/>
                  <a:pt x="723" y="845"/>
                </a:cubicBezTo>
                <a:cubicBezTo>
                  <a:pt x="723" y="847"/>
                  <a:pt x="723" y="847"/>
                  <a:pt x="724" y="847"/>
                </a:cubicBezTo>
                <a:cubicBezTo>
                  <a:pt x="725" y="846"/>
                  <a:pt x="725" y="846"/>
                  <a:pt x="724" y="845"/>
                </a:cubicBezTo>
                <a:close/>
                <a:moveTo>
                  <a:pt x="765" y="611"/>
                </a:moveTo>
                <a:cubicBezTo>
                  <a:pt x="763" y="611"/>
                  <a:pt x="762" y="611"/>
                  <a:pt x="761" y="611"/>
                </a:cubicBezTo>
                <a:cubicBezTo>
                  <a:pt x="762" y="612"/>
                  <a:pt x="763" y="612"/>
                  <a:pt x="765" y="611"/>
                </a:cubicBezTo>
                <a:close/>
                <a:moveTo>
                  <a:pt x="465" y="720"/>
                </a:moveTo>
                <a:cubicBezTo>
                  <a:pt x="465" y="720"/>
                  <a:pt x="464" y="721"/>
                  <a:pt x="465" y="722"/>
                </a:cubicBezTo>
                <a:cubicBezTo>
                  <a:pt x="466" y="722"/>
                  <a:pt x="466" y="721"/>
                  <a:pt x="467" y="721"/>
                </a:cubicBezTo>
                <a:cubicBezTo>
                  <a:pt x="466" y="720"/>
                  <a:pt x="466" y="719"/>
                  <a:pt x="465" y="720"/>
                </a:cubicBezTo>
                <a:close/>
                <a:moveTo>
                  <a:pt x="640" y="514"/>
                </a:moveTo>
                <a:cubicBezTo>
                  <a:pt x="639" y="513"/>
                  <a:pt x="638" y="515"/>
                  <a:pt x="637" y="515"/>
                </a:cubicBezTo>
                <a:cubicBezTo>
                  <a:pt x="639" y="516"/>
                  <a:pt x="640" y="515"/>
                  <a:pt x="640" y="514"/>
                </a:cubicBezTo>
                <a:close/>
                <a:moveTo>
                  <a:pt x="313" y="624"/>
                </a:moveTo>
                <a:cubicBezTo>
                  <a:pt x="313" y="623"/>
                  <a:pt x="313" y="623"/>
                  <a:pt x="313" y="622"/>
                </a:cubicBezTo>
                <a:cubicBezTo>
                  <a:pt x="312" y="622"/>
                  <a:pt x="312" y="622"/>
                  <a:pt x="311" y="623"/>
                </a:cubicBezTo>
                <a:cubicBezTo>
                  <a:pt x="311" y="623"/>
                  <a:pt x="311" y="623"/>
                  <a:pt x="311" y="624"/>
                </a:cubicBezTo>
                <a:cubicBezTo>
                  <a:pt x="312" y="624"/>
                  <a:pt x="312" y="624"/>
                  <a:pt x="313" y="624"/>
                </a:cubicBezTo>
                <a:close/>
                <a:moveTo>
                  <a:pt x="251" y="623"/>
                </a:moveTo>
                <a:cubicBezTo>
                  <a:pt x="251" y="623"/>
                  <a:pt x="250" y="624"/>
                  <a:pt x="251" y="624"/>
                </a:cubicBezTo>
                <a:cubicBezTo>
                  <a:pt x="252" y="625"/>
                  <a:pt x="253" y="624"/>
                  <a:pt x="253" y="623"/>
                </a:cubicBezTo>
                <a:cubicBezTo>
                  <a:pt x="252" y="622"/>
                  <a:pt x="251" y="622"/>
                  <a:pt x="251" y="623"/>
                </a:cubicBezTo>
                <a:close/>
                <a:moveTo>
                  <a:pt x="598" y="236"/>
                </a:moveTo>
                <a:cubicBezTo>
                  <a:pt x="597" y="237"/>
                  <a:pt x="597" y="237"/>
                  <a:pt x="596" y="238"/>
                </a:cubicBezTo>
                <a:cubicBezTo>
                  <a:pt x="597" y="238"/>
                  <a:pt x="597" y="239"/>
                  <a:pt x="598" y="239"/>
                </a:cubicBezTo>
                <a:cubicBezTo>
                  <a:pt x="598" y="238"/>
                  <a:pt x="598" y="237"/>
                  <a:pt x="598" y="236"/>
                </a:cubicBezTo>
                <a:close/>
                <a:moveTo>
                  <a:pt x="463" y="731"/>
                </a:moveTo>
                <a:cubicBezTo>
                  <a:pt x="464" y="730"/>
                  <a:pt x="465" y="731"/>
                  <a:pt x="466" y="730"/>
                </a:cubicBezTo>
                <a:cubicBezTo>
                  <a:pt x="465" y="730"/>
                  <a:pt x="465" y="730"/>
                  <a:pt x="464" y="729"/>
                </a:cubicBezTo>
                <a:cubicBezTo>
                  <a:pt x="464" y="730"/>
                  <a:pt x="463" y="730"/>
                  <a:pt x="463" y="731"/>
                </a:cubicBezTo>
                <a:close/>
                <a:moveTo>
                  <a:pt x="603" y="734"/>
                </a:moveTo>
                <a:cubicBezTo>
                  <a:pt x="603" y="734"/>
                  <a:pt x="602" y="733"/>
                  <a:pt x="601" y="733"/>
                </a:cubicBezTo>
                <a:cubicBezTo>
                  <a:pt x="601" y="733"/>
                  <a:pt x="601" y="734"/>
                  <a:pt x="600" y="735"/>
                </a:cubicBezTo>
                <a:cubicBezTo>
                  <a:pt x="601" y="735"/>
                  <a:pt x="602" y="735"/>
                  <a:pt x="603" y="734"/>
                </a:cubicBezTo>
                <a:close/>
                <a:moveTo>
                  <a:pt x="444" y="36"/>
                </a:moveTo>
                <a:cubicBezTo>
                  <a:pt x="444" y="36"/>
                  <a:pt x="443" y="36"/>
                  <a:pt x="443" y="36"/>
                </a:cubicBezTo>
                <a:cubicBezTo>
                  <a:pt x="443" y="37"/>
                  <a:pt x="443" y="38"/>
                  <a:pt x="443" y="39"/>
                </a:cubicBezTo>
                <a:cubicBezTo>
                  <a:pt x="444" y="38"/>
                  <a:pt x="444" y="37"/>
                  <a:pt x="444" y="36"/>
                </a:cubicBezTo>
                <a:close/>
                <a:moveTo>
                  <a:pt x="503" y="36"/>
                </a:moveTo>
                <a:cubicBezTo>
                  <a:pt x="503" y="36"/>
                  <a:pt x="504" y="36"/>
                  <a:pt x="504" y="35"/>
                </a:cubicBezTo>
                <a:cubicBezTo>
                  <a:pt x="504" y="34"/>
                  <a:pt x="504" y="34"/>
                  <a:pt x="503" y="34"/>
                </a:cubicBezTo>
                <a:cubicBezTo>
                  <a:pt x="502" y="35"/>
                  <a:pt x="502" y="35"/>
                  <a:pt x="503" y="36"/>
                </a:cubicBezTo>
                <a:close/>
                <a:moveTo>
                  <a:pt x="698" y="590"/>
                </a:moveTo>
                <a:cubicBezTo>
                  <a:pt x="699" y="589"/>
                  <a:pt x="699" y="589"/>
                  <a:pt x="700" y="588"/>
                </a:cubicBezTo>
                <a:cubicBezTo>
                  <a:pt x="698" y="588"/>
                  <a:pt x="698" y="588"/>
                  <a:pt x="698" y="590"/>
                </a:cubicBezTo>
                <a:close/>
                <a:moveTo>
                  <a:pt x="244" y="653"/>
                </a:moveTo>
                <a:cubicBezTo>
                  <a:pt x="244" y="654"/>
                  <a:pt x="244" y="654"/>
                  <a:pt x="244" y="655"/>
                </a:cubicBezTo>
                <a:cubicBezTo>
                  <a:pt x="245" y="655"/>
                  <a:pt x="245" y="655"/>
                  <a:pt x="246" y="655"/>
                </a:cubicBezTo>
                <a:cubicBezTo>
                  <a:pt x="245" y="654"/>
                  <a:pt x="245" y="654"/>
                  <a:pt x="244" y="653"/>
                </a:cubicBezTo>
                <a:close/>
                <a:moveTo>
                  <a:pt x="733" y="566"/>
                </a:moveTo>
                <a:cubicBezTo>
                  <a:pt x="733" y="566"/>
                  <a:pt x="734" y="567"/>
                  <a:pt x="734" y="568"/>
                </a:cubicBezTo>
                <a:cubicBezTo>
                  <a:pt x="734" y="566"/>
                  <a:pt x="734" y="566"/>
                  <a:pt x="733" y="566"/>
                </a:cubicBezTo>
                <a:close/>
                <a:moveTo>
                  <a:pt x="412" y="191"/>
                </a:moveTo>
                <a:cubicBezTo>
                  <a:pt x="412" y="191"/>
                  <a:pt x="412" y="191"/>
                  <a:pt x="410" y="192"/>
                </a:cubicBezTo>
                <a:cubicBezTo>
                  <a:pt x="411" y="192"/>
                  <a:pt x="412" y="193"/>
                  <a:pt x="413" y="193"/>
                </a:cubicBezTo>
                <a:cubicBezTo>
                  <a:pt x="413" y="193"/>
                  <a:pt x="413" y="192"/>
                  <a:pt x="412" y="191"/>
                </a:cubicBezTo>
                <a:close/>
                <a:moveTo>
                  <a:pt x="782" y="689"/>
                </a:moveTo>
                <a:cubicBezTo>
                  <a:pt x="783" y="689"/>
                  <a:pt x="783" y="690"/>
                  <a:pt x="783" y="690"/>
                </a:cubicBezTo>
                <a:cubicBezTo>
                  <a:pt x="783" y="690"/>
                  <a:pt x="784" y="689"/>
                  <a:pt x="784" y="689"/>
                </a:cubicBezTo>
                <a:cubicBezTo>
                  <a:pt x="784" y="688"/>
                  <a:pt x="783" y="688"/>
                  <a:pt x="782" y="689"/>
                </a:cubicBezTo>
                <a:close/>
                <a:moveTo>
                  <a:pt x="651" y="368"/>
                </a:moveTo>
                <a:cubicBezTo>
                  <a:pt x="651" y="369"/>
                  <a:pt x="651" y="369"/>
                  <a:pt x="651" y="370"/>
                </a:cubicBezTo>
                <a:cubicBezTo>
                  <a:pt x="652" y="369"/>
                  <a:pt x="653" y="369"/>
                  <a:pt x="653" y="368"/>
                </a:cubicBezTo>
                <a:cubicBezTo>
                  <a:pt x="652" y="368"/>
                  <a:pt x="652" y="368"/>
                  <a:pt x="651" y="368"/>
                </a:cubicBezTo>
                <a:close/>
                <a:moveTo>
                  <a:pt x="0" y="367"/>
                </a:moveTo>
                <a:cubicBezTo>
                  <a:pt x="1" y="366"/>
                  <a:pt x="1" y="365"/>
                  <a:pt x="2" y="364"/>
                </a:cubicBezTo>
                <a:cubicBezTo>
                  <a:pt x="0" y="364"/>
                  <a:pt x="0" y="364"/>
                  <a:pt x="0" y="367"/>
                </a:cubicBezTo>
                <a:close/>
                <a:moveTo>
                  <a:pt x="719" y="630"/>
                </a:moveTo>
                <a:cubicBezTo>
                  <a:pt x="720" y="630"/>
                  <a:pt x="721" y="630"/>
                  <a:pt x="721" y="629"/>
                </a:cubicBezTo>
                <a:cubicBezTo>
                  <a:pt x="721" y="629"/>
                  <a:pt x="721" y="629"/>
                  <a:pt x="721" y="628"/>
                </a:cubicBezTo>
                <a:cubicBezTo>
                  <a:pt x="720" y="629"/>
                  <a:pt x="720" y="629"/>
                  <a:pt x="719" y="630"/>
                </a:cubicBezTo>
                <a:close/>
                <a:moveTo>
                  <a:pt x="245" y="352"/>
                </a:moveTo>
                <a:cubicBezTo>
                  <a:pt x="244" y="351"/>
                  <a:pt x="244" y="351"/>
                  <a:pt x="243" y="351"/>
                </a:cubicBezTo>
                <a:cubicBezTo>
                  <a:pt x="243" y="351"/>
                  <a:pt x="243" y="352"/>
                  <a:pt x="243" y="353"/>
                </a:cubicBezTo>
                <a:cubicBezTo>
                  <a:pt x="244" y="353"/>
                  <a:pt x="244" y="352"/>
                  <a:pt x="245" y="352"/>
                </a:cubicBezTo>
                <a:close/>
                <a:moveTo>
                  <a:pt x="598" y="343"/>
                </a:moveTo>
                <a:cubicBezTo>
                  <a:pt x="598" y="342"/>
                  <a:pt x="598" y="342"/>
                  <a:pt x="598" y="341"/>
                </a:cubicBezTo>
                <a:cubicBezTo>
                  <a:pt x="597" y="341"/>
                  <a:pt x="597" y="341"/>
                  <a:pt x="597" y="341"/>
                </a:cubicBezTo>
                <a:cubicBezTo>
                  <a:pt x="597" y="342"/>
                  <a:pt x="597" y="342"/>
                  <a:pt x="598" y="343"/>
                </a:cubicBezTo>
                <a:close/>
                <a:moveTo>
                  <a:pt x="380" y="226"/>
                </a:moveTo>
                <a:cubicBezTo>
                  <a:pt x="380" y="226"/>
                  <a:pt x="379" y="226"/>
                  <a:pt x="378" y="226"/>
                </a:cubicBezTo>
                <a:cubicBezTo>
                  <a:pt x="380" y="227"/>
                  <a:pt x="381" y="227"/>
                  <a:pt x="380" y="226"/>
                </a:cubicBezTo>
                <a:close/>
                <a:moveTo>
                  <a:pt x="586" y="131"/>
                </a:moveTo>
                <a:cubicBezTo>
                  <a:pt x="586" y="131"/>
                  <a:pt x="585" y="131"/>
                  <a:pt x="585" y="131"/>
                </a:cubicBezTo>
                <a:cubicBezTo>
                  <a:pt x="586" y="131"/>
                  <a:pt x="586" y="132"/>
                  <a:pt x="587" y="132"/>
                </a:cubicBezTo>
                <a:cubicBezTo>
                  <a:pt x="587" y="132"/>
                  <a:pt x="587" y="131"/>
                  <a:pt x="586" y="131"/>
                </a:cubicBezTo>
                <a:close/>
                <a:moveTo>
                  <a:pt x="505" y="204"/>
                </a:moveTo>
                <a:cubicBezTo>
                  <a:pt x="504" y="205"/>
                  <a:pt x="504" y="206"/>
                  <a:pt x="505" y="207"/>
                </a:cubicBezTo>
                <a:cubicBezTo>
                  <a:pt x="505" y="206"/>
                  <a:pt x="505" y="205"/>
                  <a:pt x="505" y="204"/>
                </a:cubicBezTo>
                <a:close/>
                <a:moveTo>
                  <a:pt x="569" y="179"/>
                </a:moveTo>
                <a:cubicBezTo>
                  <a:pt x="570" y="180"/>
                  <a:pt x="571" y="180"/>
                  <a:pt x="571" y="179"/>
                </a:cubicBezTo>
                <a:cubicBezTo>
                  <a:pt x="571" y="179"/>
                  <a:pt x="571" y="178"/>
                  <a:pt x="571" y="178"/>
                </a:cubicBezTo>
                <a:cubicBezTo>
                  <a:pt x="570" y="178"/>
                  <a:pt x="570" y="179"/>
                  <a:pt x="569" y="179"/>
                </a:cubicBezTo>
                <a:close/>
                <a:moveTo>
                  <a:pt x="343" y="141"/>
                </a:moveTo>
                <a:cubicBezTo>
                  <a:pt x="344" y="139"/>
                  <a:pt x="344" y="139"/>
                  <a:pt x="343" y="138"/>
                </a:cubicBezTo>
                <a:cubicBezTo>
                  <a:pt x="343" y="139"/>
                  <a:pt x="342" y="138"/>
                  <a:pt x="342" y="139"/>
                </a:cubicBezTo>
                <a:cubicBezTo>
                  <a:pt x="342" y="139"/>
                  <a:pt x="343" y="140"/>
                  <a:pt x="343" y="141"/>
                </a:cubicBezTo>
                <a:close/>
                <a:moveTo>
                  <a:pt x="677" y="301"/>
                </a:moveTo>
                <a:cubicBezTo>
                  <a:pt x="676" y="301"/>
                  <a:pt x="676" y="301"/>
                  <a:pt x="675" y="301"/>
                </a:cubicBezTo>
                <a:cubicBezTo>
                  <a:pt x="675" y="301"/>
                  <a:pt x="675" y="302"/>
                  <a:pt x="675" y="302"/>
                </a:cubicBezTo>
                <a:cubicBezTo>
                  <a:pt x="676" y="302"/>
                  <a:pt x="676" y="302"/>
                  <a:pt x="677" y="301"/>
                </a:cubicBezTo>
                <a:close/>
                <a:moveTo>
                  <a:pt x="741" y="594"/>
                </a:moveTo>
                <a:cubicBezTo>
                  <a:pt x="742" y="595"/>
                  <a:pt x="743" y="595"/>
                  <a:pt x="744" y="594"/>
                </a:cubicBezTo>
                <a:cubicBezTo>
                  <a:pt x="743" y="594"/>
                  <a:pt x="742" y="593"/>
                  <a:pt x="741" y="594"/>
                </a:cubicBezTo>
                <a:close/>
                <a:moveTo>
                  <a:pt x="85" y="698"/>
                </a:moveTo>
                <a:cubicBezTo>
                  <a:pt x="85" y="698"/>
                  <a:pt x="86" y="697"/>
                  <a:pt x="87" y="697"/>
                </a:cubicBezTo>
                <a:cubicBezTo>
                  <a:pt x="84" y="696"/>
                  <a:pt x="85" y="697"/>
                  <a:pt x="85" y="698"/>
                </a:cubicBezTo>
                <a:close/>
                <a:moveTo>
                  <a:pt x="568" y="689"/>
                </a:moveTo>
                <a:cubicBezTo>
                  <a:pt x="567" y="689"/>
                  <a:pt x="567" y="690"/>
                  <a:pt x="568" y="690"/>
                </a:cubicBezTo>
                <a:cubicBezTo>
                  <a:pt x="569" y="690"/>
                  <a:pt x="569" y="690"/>
                  <a:pt x="569" y="689"/>
                </a:cubicBezTo>
                <a:cubicBezTo>
                  <a:pt x="569" y="689"/>
                  <a:pt x="568" y="689"/>
                  <a:pt x="568" y="689"/>
                </a:cubicBezTo>
                <a:close/>
                <a:moveTo>
                  <a:pt x="432" y="232"/>
                </a:moveTo>
                <a:cubicBezTo>
                  <a:pt x="433" y="231"/>
                  <a:pt x="433" y="230"/>
                  <a:pt x="433" y="230"/>
                </a:cubicBezTo>
                <a:cubicBezTo>
                  <a:pt x="432" y="230"/>
                  <a:pt x="432" y="230"/>
                  <a:pt x="432" y="230"/>
                </a:cubicBezTo>
                <a:cubicBezTo>
                  <a:pt x="432" y="230"/>
                  <a:pt x="432" y="231"/>
                  <a:pt x="432" y="232"/>
                </a:cubicBezTo>
                <a:close/>
                <a:moveTo>
                  <a:pt x="743" y="618"/>
                </a:moveTo>
                <a:cubicBezTo>
                  <a:pt x="742" y="617"/>
                  <a:pt x="741" y="617"/>
                  <a:pt x="740" y="618"/>
                </a:cubicBezTo>
                <a:cubicBezTo>
                  <a:pt x="741" y="618"/>
                  <a:pt x="742" y="619"/>
                  <a:pt x="743" y="618"/>
                </a:cubicBezTo>
                <a:close/>
                <a:moveTo>
                  <a:pt x="494" y="59"/>
                </a:moveTo>
                <a:cubicBezTo>
                  <a:pt x="495" y="58"/>
                  <a:pt x="495" y="57"/>
                  <a:pt x="494" y="57"/>
                </a:cubicBezTo>
                <a:cubicBezTo>
                  <a:pt x="494" y="57"/>
                  <a:pt x="493" y="57"/>
                  <a:pt x="493" y="57"/>
                </a:cubicBezTo>
                <a:cubicBezTo>
                  <a:pt x="493" y="58"/>
                  <a:pt x="494" y="58"/>
                  <a:pt x="494" y="59"/>
                </a:cubicBezTo>
                <a:close/>
                <a:moveTo>
                  <a:pt x="509" y="181"/>
                </a:moveTo>
                <a:cubicBezTo>
                  <a:pt x="510" y="180"/>
                  <a:pt x="510" y="179"/>
                  <a:pt x="509" y="178"/>
                </a:cubicBezTo>
                <a:cubicBezTo>
                  <a:pt x="509" y="179"/>
                  <a:pt x="509" y="180"/>
                  <a:pt x="509" y="181"/>
                </a:cubicBezTo>
                <a:close/>
                <a:moveTo>
                  <a:pt x="267" y="486"/>
                </a:moveTo>
                <a:cubicBezTo>
                  <a:pt x="268" y="486"/>
                  <a:pt x="269" y="486"/>
                  <a:pt x="270" y="486"/>
                </a:cubicBezTo>
                <a:cubicBezTo>
                  <a:pt x="269" y="485"/>
                  <a:pt x="268" y="485"/>
                  <a:pt x="267" y="486"/>
                </a:cubicBezTo>
                <a:close/>
                <a:moveTo>
                  <a:pt x="710" y="485"/>
                </a:moveTo>
                <a:cubicBezTo>
                  <a:pt x="709" y="484"/>
                  <a:pt x="708" y="484"/>
                  <a:pt x="707" y="485"/>
                </a:cubicBezTo>
                <a:cubicBezTo>
                  <a:pt x="708" y="485"/>
                  <a:pt x="709" y="485"/>
                  <a:pt x="710" y="485"/>
                </a:cubicBezTo>
                <a:close/>
                <a:moveTo>
                  <a:pt x="725" y="468"/>
                </a:moveTo>
                <a:cubicBezTo>
                  <a:pt x="725" y="468"/>
                  <a:pt x="725" y="469"/>
                  <a:pt x="726" y="470"/>
                </a:cubicBezTo>
                <a:cubicBezTo>
                  <a:pt x="726" y="469"/>
                  <a:pt x="726" y="469"/>
                  <a:pt x="726" y="468"/>
                </a:cubicBezTo>
                <a:cubicBezTo>
                  <a:pt x="725" y="468"/>
                  <a:pt x="725" y="468"/>
                  <a:pt x="725" y="468"/>
                </a:cubicBezTo>
                <a:close/>
                <a:moveTo>
                  <a:pt x="611" y="327"/>
                </a:moveTo>
                <a:cubicBezTo>
                  <a:pt x="612" y="328"/>
                  <a:pt x="613" y="328"/>
                  <a:pt x="613" y="327"/>
                </a:cubicBezTo>
                <a:cubicBezTo>
                  <a:pt x="613" y="327"/>
                  <a:pt x="613" y="326"/>
                  <a:pt x="613" y="326"/>
                </a:cubicBezTo>
                <a:cubicBezTo>
                  <a:pt x="613" y="327"/>
                  <a:pt x="612" y="327"/>
                  <a:pt x="611" y="327"/>
                </a:cubicBezTo>
                <a:close/>
                <a:moveTo>
                  <a:pt x="841" y="605"/>
                </a:moveTo>
                <a:cubicBezTo>
                  <a:pt x="840" y="604"/>
                  <a:pt x="839" y="604"/>
                  <a:pt x="838" y="605"/>
                </a:cubicBezTo>
                <a:cubicBezTo>
                  <a:pt x="839" y="605"/>
                  <a:pt x="840" y="605"/>
                  <a:pt x="841" y="605"/>
                </a:cubicBezTo>
                <a:close/>
                <a:moveTo>
                  <a:pt x="86" y="660"/>
                </a:moveTo>
                <a:cubicBezTo>
                  <a:pt x="87" y="659"/>
                  <a:pt x="87" y="659"/>
                  <a:pt x="86" y="658"/>
                </a:cubicBezTo>
                <a:cubicBezTo>
                  <a:pt x="86" y="658"/>
                  <a:pt x="85" y="658"/>
                  <a:pt x="85" y="658"/>
                </a:cubicBezTo>
                <a:cubicBezTo>
                  <a:pt x="85" y="658"/>
                  <a:pt x="86" y="659"/>
                  <a:pt x="86" y="660"/>
                </a:cubicBezTo>
                <a:close/>
                <a:moveTo>
                  <a:pt x="678" y="540"/>
                </a:moveTo>
                <a:cubicBezTo>
                  <a:pt x="679" y="539"/>
                  <a:pt x="679" y="539"/>
                  <a:pt x="680" y="538"/>
                </a:cubicBezTo>
                <a:cubicBezTo>
                  <a:pt x="679" y="538"/>
                  <a:pt x="679" y="538"/>
                  <a:pt x="678" y="538"/>
                </a:cubicBezTo>
                <a:cubicBezTo>
                  <a:pt x="678" y="539"/>
                  <a:pt x="678" y="539"/>
                  <a:pt x="678" y="540"/>
                </a:cubicBezTo>
                <a:close/>
                <a:moveTo>
                  <a:pt x="537" y="267"/>
                </a:moveTo>
                <a:cubicBezTo>
                  <a:pt x="538" y="266"/>
                  <a:pt x="538" y="266"/>
                  <a:pt x="537" y="265"/>
                </a:cubicBezTo>
                <a:cubicBezTo>
                  <a:pt x="537" y="265"/>
                  <a:pt x="537" y="265"/>
                  <a:pt x="536" y="265"/>
                </a:cubicBezTo>
                <a:cubicBezTo>
                  <a:pt x="537" y="266"/>
                  <a:pt x="537" y="267"/>
                  <a:pt x="537" y="267"/>
                </a:cubicBezTo>
                <a:close/>
                <a:moveTo>
                  <a:pt x="448" y="239"/>
                </a:moveTo>
                <a:cubicBezTo>
                  <a:pt x="449" y="239"/>
                  <a:pt x="449" y="238"/>
                  <a:pt x="450" y="237"/>
                </a:cubicBezTo>
                <a:cubicBezTo>
                  <a:pt x="449" y="237"/>
                  <a:pt x="448" y="237"/>
                  <a:pt x="447" y="237"/>
                </a:cubicBezTo>
                <a:cubicBezTo>
                  <a:pt x="447" y="238"/>
                  <a:pt x="448" y="239"/>
                  <a:pt x="448" y="239"/>
                </a:cubicBezTo>
                <a:close/>
                <a:moveTo>
                  <a:pt x="444" y="195"/>
                </a:moveTo>
                <a:cubicBezTo>
                  <a:pt x="444" y="196"/>
                  <a:pt x="443" y="196"/>
                  <a:pt x="442" y="197"/>
                </a:cubicBezTo>
                <a:cubicBezTo>
                  <a:pt x="445" y="198"/>
                  <a:pt x="445" y="196"/>
                  <a:pt x="444" y="195"/>
                </a:cubicBezTo>
                <a:close/>
                <a:moveTo>
                  <a:pt x="728" y="603"/>
                </a:moveTo>
                <a:cubicBezTo>
                  <a:pt x="729" y="602"/>
                  <a:pt x="729" y="602"/>
                  <a:pt x="728" y="601"/>
                </a:cubicBezTo>
                <a:cubicBezTo>
                  <a:pt x="728" y="601"/>
                  <a:pt x="727" y="601"/>
                  <a:pt x="727" y="601"/>
                </a:cubicBezTo>
                <a:cubicBezTo>
                  <a:pt x="727" y="602"/>
                  <a:pt x="728" y="603"/>
                  <a:pt x="728" y="603"/>
                </a:cubicBezTo>
                <a:close/>
                <a:moveTo>
                  <a:pt x="239" y="422"/>
                </a:moveTo>
                <a:cubicBezTo>
                  <a:pt x="240" y="421"/>
                  <a:pt x="241" y="422"/>
                  <a:pt x="242" y="421"/>
                </a:cubicBezTo>
                <a:cubicBezTo>
                  <a:pt x="241" y="421"/>
                  <a:pt x="240" y="420"/>
                  <a:pt x="239" y="422"/>
                </a:cubicBezTo>
                <a:close/>
                <a:moveTo>
                  <a:pt x="567" y="895"/>
                </a:moveTo>
                <a:cubicBezTo>
                  <a:pt x="566" y="895"/>
                  <a:pt x="565" y="895"/>
                  <a:pt x="565" y="896"/>
                </a:cubicBezTo>
                <a:cubicBezTo>
                  <a:pt x="565" y="896"/>
                  <a:pt x="565" y="896"/>
                  <a:pt x="565" y="897"/>
                </a:cubicBezTo>
                <a:cubicBezTo>
                  <a:pt x="566" y="896"/>
                  <a:pt x="566" y="896"/>
                  <a:pt x="567" y="895"/>
                </a:cubicBezTo>
                <a:close/>
                <a:moveTo>
                  <a:pt x="625" y="599"/>
                </a:moveTo>
                <a:cubicBezTo>
                  <a:pt x="625" y="600"/>
                  <a:pt x="626" y="601"/>
                  <a:pt x="627" y="601"/>
                </a:cubicBezTo>
                <a:cubicBezTo>
                  <a:pt x="627" y="600"/>
                  <a:pt x="627" y="600"/>
                  <a:pt x="627" y="599"/>
                </a:cubicBezTo>
                <a:cubicBezTo>
                  <a:pt x="626" y="599"/>
                  <a:pt x="626" y="599"/>
                  <a:pt x="625" y="599"/>
                </a:cubicBezTo>
                <a:close/>
                <a:moveTo>
                  <a:pt x="376" y="177"/>
                </a:moveTo>
                <a:cubicBezTo>
                  <a:pt x="376" y="177"/>
                  <a:pt x="375" y="177"/>
                  <a:pt x="375" y="178"/>
                </a:cubicBezTo>
                <a:cubicBezTo>
                  <a:pt x="375" y="177"/>
                  <a:pt x="376" y="179"/>
                  <a:pt x="376" y="177"/>
                </a:cubicBezTo>
                <a:close/>
                <a:moveTo>
                  <a:pt x="387" y="174"/>
                </a:moveTo>
                <a:cubicBezTo>
                  <a:pt x="387" y="175"/>
                  <a:pt x="387" y="175"/>
                  <a:pt x="388" y="176"/>
                </a:cubicBezTo>
                <a:cubicBezTo>
                  <a:pt x="387" y="175"/>
                  <a:pt x="389" y="174"/>
                  <a:pt x="387" y="174"/>
                </a:cubicBezTo>
                <a:close/>
                <a:moveTo>
                  <a:pt x="446" y="685"/>
                </a:moveTo>
                <a:cubicBezTo>
                  <a:pt x="446" y="685"/>
                  <a:pt x="447" y="685"/>
                  <a:pt x="447" y="684"/>
                </a:cubicBezTo>
                <a:cubicBezTo>
                  <a:pt x="447" y="684"/>
                  <a:pt x="446" y="683"/>
                  <a:pt x="446" y="685"/>
                </a:cubicBezTo>
                <a:close/>
                <a:moveTo>
                  <a:pt x="387" y="686"/>
                </a:moveTo>
                <a:cubicBezTo>
                  <a:pt x="387" y="686"/>
                  <a:pt x="387" y="687"/>
                  <a:pt x="387" y="688"/>
                </a:cubicBezTo>
                <a:cubicBezTo>
                  <a:pt x="388" y="687"/>
                  <a:pt x="388" y="686"/>
                  <a:pt x="387" y="686"/>
                </a:cubicBezTo>
                <a:close/>
                <a:moveTo>
                  <a:pt x="712" y="514"/>
                </a:moveTo>
                <a:cubicBezTo>
                  <a:pt x="712" y="514"/>
                  <a:pt x="711" y="514"/>
                  <a:pt x="710" y="514"/>
                </a:cubicBezTo>
                <a:cubicBezTo>
                  <a:pt x="711" y="515"/>
                  <a:pt x="712" y="515"/>
                  <a:pt x="712" y="514"/>
                </a:cubicBezTo>
                <a:close/>
                <a:moveTo>
                  <a:pt x="269" y="645"/>
                </a:moveTo>
                <a:cubicBezTo>
                  <a:pt x="268" y="644"/>
                  <a:pt x="268" y="644"/>
                  <a:pt x="267" y="645"/>
                </a:cubicBezTo>
                <a:cubicBezTo>
                  <a:pt x="268" y="646"/>
                  <a:pt x="268" y="646"/>
                  <a:pt x="269" y="645"/>
                </a:cubicBezTo>
                <a:close/>
                <a:moveTo>
                  <a:pt x="571" y="688"/>
                </a:moveTo>
                <a:cubicBezTo>
                  <a:pt x="571" y="687"/>
                  <a:pt x="570" y="687"/>
                  <a:pt x="569" y="689"/>
                </a:cubicBezTo>
                <a:cubicBezTo>
                  <a:pt x="570" y="688"/>
                  <a:pt x="571" y="689"/>
                  <a:pt x="571" y="688"/>
                </a:cubicBezTo>
                <a:close/>
                <a:moveTo>
                  <a:pt x="216" y="690"/>
                </a:moveTo>
                <a:cubicBezTo>
                  <a:pt x="216" y="690"/>
                  <a:pt x="216" y="689"/>
                  <a:pt x="216" y="689"/>
                </a:cubicBezTo>
                <a:cubicBezTo>
                  <a:pt x="215" y="689"/>
                  <a:pt x="215" y="690"/>
                  <a:pt x="216" y="690"/>
                </a:cubicBezTo>
                <a:close/>
                <a:moveTo>
                  <a:pt x="227" y="643"/>
                </a:moveTo>
                <a:cubicBezTo>
                  <a:pt x="226" y="642"/>
                  <a:pt x="225" y="642"/>
                  <a:pt x="225" y="643"/>
                </a:cubicBezTo>
                <a:cubicBezTo>
                  <a:pt x="226" y="644"/>
                  <a:pt x="226" y="644"/>
                  <a:pt x="227" y="643"/>
                </a:cubicBezTo>
                <a:close/>
                <a:moveTo>
                  <a:pt x="396" y="225"/>
                </a:moveTo>
                <a:cubicBezTo>
                  <a:pt x="396" y="225"/>
                  <a:pt x="395" y="224"/>
                  <a:pt x="395" y="225"/>
                </a:cubicBezTo>
                <a:cubicBezTo>
                  <a:pt x="395" y="226"/>
                  <a:pt x="396" y="226"/>
                  <a:pt x="397" y="225"/>
                </a:cubicBezTo>
                <a:cubicBezTo>
                  <a:pt x="396" y="225"/>
                  <a:pt x="396" y="225"/>
                  <a:pt x="396" y="225"/>
                </a:cubicBezTo>
                <a:close/>
                <a:moveTo>
                  <a:pt x="406" y="668"/>
                </a:moveTo>
                <a:cubicBezTo>
                  <a:pt x="406" y="668"/>
                  <a:pt x="406" y="667"/>
                  <a:pt x="405" y="666"/>
                </a:cubicBezTo>
                <a:cubicBezTo>
                  <a:pt x="405" y="667"/>
                  <a:pt x="405" y="668"/>
                  <a:pt x="406" y="668"/>
                </a:cubicBezTo>
                <a:close/>
                <a:moveTo>
                  <a:pt x="408" y="118"/>
                </a:moveTo>
                <a:cubicBezTo>
                  <a:pt x="407" y="119"/>
                  <a:pt x="407" y="120"/>
                  <a:pt x="408" y="120"/>
                </a:cubicBezTo>
                <a:cubicBezTo>
                  <a:pt x="408" y="120"/>
                  <a:pt x="408" y="119"/>
                  <a:pt x="408" y="118"/>
                </a:cubicBezTo>
                <a:close/>
                <a:moveTo>
                  <a:pt x="381" y="110"/>
                </a:moveTo>
                <a:cubicBezTo>
                  <a:pt x="381" y="109"/>
                  <a:pt x="380" y="109"/>
                  <a:pt x="379" y="110"/>
                </a:cubicBezTo>
                <a:cubicBezTo>
                  <a:pt x="380" y="111"/>
                  <a:pt x="381" y="111"/>
                  <a:pt x="381" y="110"/>
                </a:cubicBezTo>
                <a:close/>
                <a:moveTo>
                  <a:pt x="216" y="405"/>
                </a:moveTo>
                <a:cubicBezTo>
                  <a:pt x="216" y="405"/>
                  <a:pt x="216" y="406"/>
                  <a:pt x="217" y="406"/>
                </a:cubicBezTo>
                <a:cubicBezTo>
                  <a:pt x="217" y="406"/>
                  <a:pt x="217" y="405"/>
                  <a:pt x="216" y="405"/>
                </a:cubicBezTo>
                <a:close/>
                <a:moveTo>
                  <a:pt x="636" y="625"/>
                </a:moveTo>
                <a:cubicBezTo>
                  <a:pt x="636" y="625"/>
                  <a:pt x="637" y="625"/>
                  <a:pt x="638" y="625"/>
                </a:cubicBezTo>
                <a:cubicBezTo>
                  <a:pt x="637" y="624"/>
                  <a:pt x="636" y="624"/>
                  <a:pt x="636" y="625"/>
                </a:cubicBezTo>
                <a:close/>
                <a:moveTo>
                  <a:pt x="447" y="100"/>
                </a:moveTo>
                <a:cubicBezTo>
                  <a:pt x="447" y="100"/>
                  <a:pt x="446" y="100"/>
                  <a:pt x="446" y="101"/>
                </a:cubicBezTo>
                <a:cubicBezTo>
                  <a:pt x="446" y="101"/>
                  <a:pt x="447" y="102"/>
                  <a:pt x="447" y="100"/>
                </a:cubicBezTo>
                <a:close/>
                <a:moveTo>
                  <a:pt x="53" y="386"/>
                </a:moveTo>
                <a:cubicBezTo>
                  <a:pt x="53" y="385"/>
                  <a:pt x="53" y="385"/>
                  <a:pt x="52" y="384"/>
                </a:cubicBezTo>
                <a:cubicBezTo>
                  <a:pt x="52" y="385"/>
                  <a:pt x="51" y="386"/>
                  <a:pt x="53" y="386"/>
                </a:cubicBezTo>
                <a:close/>
                <a:moveTo>
                  <a:pt x="423" y="234"/>
                </a:moveTo>
                <a:cubicBezTo>
                  <a:pt x="423" y="233"/>
                  <a:pt x="422" y="233"/>
                  <a:pt x="421" y="234"/>
                </a:cubicBezTo>
                <a:cubicBezTo>
                  <a:pt x="422" y="235"/>
                  <a:pt x="423" y="235"/>
                  <a:pt x="423" y="234"/>
                </a:cubicBezTo>
                <a:close/>
                <a:moveTo>
                  <a:pt x="646" y="372"/>
                </a:moveTo>
                <a:cubicBezTo>
                  <a:pt x="645" y="372"/>
                  <a:pt x="645" y="372"/>
                  <a:pt x="644" y="372"/>
                </a:cubicBezTo>
                <a:cubicBezTo>
                  <a:pt x="645" y="373"/>
                  <a:pt x="646" y="373"/>
                  <a:pt x="646" y="372"/>
                </a:cubicBezTo>
                <a:close/>
                <a:moveTo>
                  <a:pt x="624" y="584"/>
                </a:moveTo>
                <a:cubicBezTo>
                  <a:pt x="625" y="584"/>
                  <a:pt x="625" y="584"/>
                  <a:pt x="626" y="583"/>
                </a:cubicBezTo>
                <a:cubicBezTo>
                  <a:pt x="625" y="583"/>
                  <a:pt x="625" y="583"/>
                  <a:pt x="624" y="584"/>
                </a:cubicBezTo>
                <a:close/>
                <a:moveTo>
                  <a:pt x="694" y="527"/>
                </a:moveTo>
                <a:cubicBezTo>
                  <a:pt x="694" y="527"/>
                  <a:pt x="694" y="526"/>
                  <a:pt x="694" y="525"/>
                </a:cubicBezTo>
                <a:cubicBezTo>
                  <a:pt x="693" y="526"/>
                  <a:pt x="693" y="527"/>
                  <a:pt x="694" y="527"/>
                </a:cubicBezTo>
                <a:close/>
                <a:moveTo>
                  <a:pt x="642" y="214"/>
                </a:moveTo>
                <a:cubicBezTo>
                  <a:pt x="642" y="213"/>
                  <a:pt x="641" y="213"/>
                  <a:pt x="640" y="214"/>
                </a:cubicBezTo>
                <a:cubicBezTo>
                  <a:pt x="641" y="214"/>
                  <a:pt x="642" y="215"/>
                  <a:pt x="642" y="214"/>
                </a:cubicBezTo>
                <a:close/>
                <a:moveTo>
                  <a:pt x="689" y="508"/>
                </a:moveTo>
                <a:cubicBezTo>
                  <a:pt x="690" y="508"/>
                  <a:pt x="691" y="508"/>
                  <a:pt x="691" y="508"/>
                </a:cubicBezTo>
                <a:cubicBezTo>
                  <a:pt x="691" y="507"/>
                  <a:pt x="690" y="507"/>
                  <a:pt x="689" y="508"/>
                </a:cubicBezTo>
                <a:close/>
                <a:moveTo>
                  <a:pt x="686" y="615"/>
                </a:moveTo>
                <a:cubicBezTo>
                  <a:pt x="685" y="615"/>
                  <a:pt x="685" y="616"/>
                  <a:pt x="686" y="617"/>
                </a:cubicBezTo>
                <a:cubicBezTo>
                  <a:pt x="687" y="616"/>
                  <a:pt x="687" y="615"/>
                  <a:pt x="686" y="615"/>
                </a:cubicBezTo>
                <a:close/>
                <a:moveTo>
                  <a:pt x="502" y="42"/>
                </a:moveTo>
                <a:cubicBezTo>
                  <a:pt x="502" y="42"/>
                  <a:pt x="502" y="43"/>
                  <a:pt x="503" y="43"/>
                </a:cubicBezTo>
                <a:cubicBezTo>
                  <a:pt x="503" y="43"/>
                  <a:pt x="504" y="42"/>
                  <a:pt x="502" y="42"/>
                </a:cubicBezTo>
                <a:close/>
                <a:moveTo>
                  <a:pt x="214" y="414"/>
                </a:moveTo>
                <a:cubicBezTo>
                  <a:pt x="213" y="414"/>
                  <a:pt x="213" y="414"/>
                  <a:pt x="212" y="415"/>
                </a:cubicBezTo>
                <a:cubicBezTo>
                  <a:pt x="213" y="415"/>
                  <a:pt x="214" y="415"/>
                  <a:pt x="214" y="414"/>
                </a:cubicBezTo>
                <a:close/>
                <a:moveTo>
                  <a:pt x="806" y="588"/>
                </a:moveTo>
                <a:cubicBezTo>
                  <a:pt x="806" y="589"/>
                  <a:pt x="807" y="589"/>
                  <a:pt x="808" y="588"/>
                </a:cubicBezTo>
                <a:cubicBezTo>
                  <a:pt x="807" y="588"/>
                  <a:pt x="806" y="587"/>
                  <a:pt x="806" y="588"/>
                </a:cubicBezTo>
                <a:close/>
                <a:moveTo>
                  <a:pt x="479" y="722"/>
                </a:moveTo>
                <a:cubicBezTo>
                  <a:pt x="480" y="722"/>
                  <a:pt x="480" y="722"/>
                  <a:pt x="482" y="721"/>
                </a:cubicBezTo>
                <a:cubicBezTo>
                  <a:pt x="480" y="721"/>
                  <a:pt x="480" y="721"/>
                  <a:pt x="479" y="722"/>
                </a:cubicBezTo>
                <a:close/>
                <a:moveTo>
                  <a:pt x="527" y="695"/>
                </a:moveTo>
                <a:cubicBezTo>
                  <a:pt x="526" y="694"/>
                  <a:pt x="526" y="694"/>
                  <a:pt x="525" y="695"/>
                </a:cubicBezTo>
                <a:cubicBezTo>
                  <a:pt x="526" y="696"/>
                  <a:pt x="526" y="696"/>
                  <a:pt x="527" y="695"/>
                </a:cubicBezTo>
                <a:close/>
                <a:moveTo>
                  <a:pt x="677" y="778"/>
                </a:moveTo>
                <a:cubicBezTo>
                  <a:pt x="676" y="778"/>
                  <a:pt x="676" y="778"/>
                  <a:pt x="675" y="778"/>
                </a:cubicBezTo>
                <a:cubicBezTo>
                  <a:pt x="676" y="779"/>
                  <a:pt x="676" y="779"/>
                  <a:pt x="677" y="778"/>
                </a:cubicBezTo>
                <a:close/>
                <a:moveTo>
                  <a:pt x="762" y="530"/>
                </a:moveTo>
                <a:cubicBezTo>
                  <a:pt x="763" y="530"/>
                  <a:pt x="764" y="530"/>
                  <a:pt x="764" y="530"/>
                </a:cubicBezTo>
                <a:cubicBezTo>
                  <a:pt x="764" y="529"/>
                  <a:pt x="763" y="529"/>
                  <a:pt x="762" y="530"/>
                </a:cubicBezTo>
                <a:close/>
                <a:moveTo>
                  <a:pt x="524" y="42"/>
                </a:moveTo>
                <a:cubicBezTo>
                  <a:pt x="524" y="42"/>
                  <a:pt x="524" y="41"/>
                  <a:pt x="524" y="41"/>
                </a:cubicBezTo>
                <a:cubicBezTo>
                  <a:pt x="524" y="41"/>
                  <a:pt x="523" y="42"/>
                  <a:pt x="524" y="42"/>
                </a:cubicBezTo>
                <a:close/>
                <a:moveTo>
                  <a:pt x="530" y="38"/>
                </a:moveTo>
                <a:cubicBezTo>
                  <a:pt x="529" y="38"/>
                  <a:pt x="529" y="37"/>
                  <a:pt x="528" y="38"/>
                </a:cubicBezTo>
                <a:cubicBezTo>
                  <a:pt x="529" y="39"/>
                  <a:pt x="530" y="39"/>
                  <a:pt x="530" y="38"/>
                </a:cubicBezTo>
                <a:close/>
                <a:moveTo>
                  <a:pt x="617" y="738"/>
                </a:moveTo>
                <a:cubicBezTo>
                  <a:pt x="617" y="737"/>
                  <a:pt x="616" y="737"/>
                  <a:pt x="615" y="738"/>
                </a:cubicBezTo>
                <a:cubicBezTo>
                  <a:pt x="616" y="739"/>
                  <a:pt x="617" y="739"/>
                  <a:pt x="617" y="738"/>
                </a:cubicBezTo>
                <a:close/>
                <a:moveTo>
                  <a:pt x="717" y="439"/>
                </a:moveTo>
                <a:cubicBezTo>
                  <a:pt x="717" y="439"/>
                  <a:pt x="716" y="439"/>
                  <a:pt x="715" y="439"/>
                </a:cubicBezTo>
                <a:cubicBezTo>
                  <a:pt x="716" y="440"/>
                  <a:pt x="717" y="440"/>
                  <a:pt x="717" y="439"/>
                </a:cubicBezTo>
                <a:close/>
                <a:moveTo>
                  <a:pt x="155" y="437"/>
                </a:moveTo>
                <a:cubicBezTo>
                  <a:pt x="156" y="436"/>
                  <a:pt x="156" y="436"/>
                  <a:pt x="155" y="435"/>
                </a:cubicBezTo>
                <a:cubicBezTo>
                  <a:pt x="154" y="436"/>
                  <a:pt x="154" y="436"/>
                  <a:pt x="155" y="437"/>
                </a:cubicBezTo>
                <a:close/>
                <a:moveTo>
                  <a:pt x="146" y="297"/>
                </a:moveTo>
                <a:cubicBezTo>
                  <a:pt x="147" y="297"/>
                  <a:pt x="147" y="297"/>
                  <a:pt x="148" y="296"/>
                </a:cubicBezTo>
                <a:cubicBezTo>
                  <a:pt x="147" y="296"/>
                  <a:pt x="146" y="295"/>
                  <a:pt x="146" y="297"/>
                </a:cubicBezTo>
                <a:close/>
                <a:moveTo>
                  <a:pt x="571" y="795"/>
                </a:moveTo>
                <a:cubicBezTo>
                  <a:pt x="571" y="794"/>
                  <a:pt x="570" y="794"/>
                  <a:pt x="569" y="795"/>
                </a:cubicBezTo>
                <a:cubicBezTo>
                  <a:pt x="570" y="795"/>
                  <a:pt x="571" y="795"/>
                  <a:pt x="571" y="795"/>
                </a:cubicBezTo>
                <a:close/>
                <a:moveTo>
                  <a:pt x="629" y="796"/>
                </a:moveTo>
                <a:cubicBezTo>
                  <a:pt x="629" y="797"/>
                  <a:pt x="629" y="797"/>
                  <a:pt x="629" y="798"/>
                </a:cubicBezTo>
                <a:cubicBezTo>
                  <a:pt x="630" y="797"/>
                  <a:pt x="630" y="797"/>
                  <a:pt x="629" y="796"/>
                </a:cubicBezTo>
                <a:close/>
                <a:moveTo>
                  <a:pt x="255" y="428"/>
                </a:moveTo>
                <a:cubicBezTo>
                  <a:pt x="254" y="428"/>
                  <a:pt x="254" y="429"/>
                  <a:pt x="255" y="429"/>
                </a:cubicBezTo>
                <a:cubicBezTo>
                  <a:pt x="256" y="429"/>
                  <a:pt x="256" y="428"/>
                  <a:pt x="255" y="428"/>
                </a:cubicBezTo>
                <a:close/>
                <a:moveTo>
                  <a:pt x="556" y="294"/>
                </a:moveTo>
                <a:cubicBezTo>
                  <a:pt x="557" y="294"/>
                  <a:pt x="557" y="294"/>
                  <a:pt x="558" y="294"/>
                </a:cubicBezTo>
                <a:cubicBezTo>
                  <a:pt x="557" y="293"/>
                  <a:pt x="556" y="293"/>
                  <a:pt x="556" y="294"/>
                </a:cubicBezTo>
                <a:close/>
                <a:moveTo>
                  <a:pt x="603" y="809"/>
                </a:moveTo>
                <a:cubicBezTo>
                  <a:pt x="603" y="809"/>
                  <a:pt x="603" y="810"/>
                  <a:pt x="603" y="811"/>
                </a:cubicBezTo>
                <a:cubicBezTo>
                  <a:pt x="604" y="810"/>
                  <a:pt x="604" y="809"/>
                  <a:pt x="603" y="809"/>
                </a:cubicBezTo>
                <a:close/>
                <a:moveTo>
                  <a:pt x="369" y="222"/>
                </a:moveTo>
                <a:cubicBezTo>
                  <a:pt x="369" y="223"/>
                  <a:pt x="369" y="223"/>
                  <a:pt x="369" y="224"/>
                </a:cubicBezTo>
                <a:cubicBezTo>
                  <a:pt x="370" y="223"/>
                  <a:pt x="370" y="223"/>
                  <a:pt x="369" y="222"/>
                </a:cubicBezTo>
                <a:close/>
                <a:moveTo>
                  <a:pt x="522" y="676"/>
                </a:moveTo>
                <a:cubicBezTo>
                  <a:pt x="522" y="675"/>
                  <a:pt x="521" y="675"/>
                  <a:pt x="520" y="676"/>
                </a:cubicBezTo>
                <a:cubicBezTo>
                  <a:pt x="521" y="676"/>
                  <a:pt x="522" y="676"/>
                  <a:pt x="522" y="676"/>
                </a:cubicBezTo>
                <a:close/>
                <a:moveTo>
                  <a:pt x="598" y="267"/>
                </a:moveTo>
                <a:cubicBezTo>
                  <a:pt x="598" y="266"/>
                  <a:pt x="598" y="266"/>
                  <a:pt x="598" y="265"/>
                </a:cubicBezTo>
                <a:cubicBezTo>
                  <a:pt x="597" y="266"/>
                  <a:pt x="597" y="266"/>
                  <a:pt x="598" y="267"/>
                </a:cubicBezTo>
                <a:close/>
                <a:moveTo>
                  <a:pt x="524" y="676"/>
                </a:moveTo>
                <a:cubicBezTo>
                  <a:pt x="525" y="676"/>
                  <a:pt x="526" y="676"/>
                  <a:pt x="527" y="675"/>
                </a:cubicBezTo>
                <a:cubicBezTo>
                  <a:pt x="526" y="675"/>
                  <a:pt x="525" y="675"/>
                  <a:pt x="524" y="676"/>
                </a:cubicBezTo>
                <a:close/>
                <a:moveTo>
                  <a:pt x="191" y="270"/>
                </a:moveTo>
                <a:cubicBezTo>
                  <a:pt x="192" y="271"/>
                  <a:pt x="192" y="271"/>
                  <a:pt x="193" y="270"/>
                </a:cubicBezTo>
                <a:cubicBezTo>
                  <a:pt x="192" y="270"/>
                  <a:pt x="192" y="270"/>
                  <a:pt x="191" y="270"/>
                </a:cubicBezTo>
                <a:close/>
                <a:moveTo>
                  <a:pt x="409" y="829"/>
                </a:moveTo>
                <a:cubicBezTo>
                  <a:pt x="409" y="828"/>
                  <a:pt x="409" y="827"/>
                  <a:pt x="409" y="827"/>
                </a:cubicBezTo>
                <a:cubicBezTo>
                  <a:pt x="408" y="828"/>
                  <a:pt x="408" y="828"/>
                  <a:pt x="409" y="829"/>
                </a:cubicBezTo>
                <a:close/>
                <a:moveTo>
                  <a:pt x="496" y="230"/>
                </a:moveTo>
                <a:cubicBezTo>
                  <a:pt x="496" y="231"/>
                  <a:pt x="497" y="231"/>
                  <a:pt x="497" y="230"/>
                </a:cubicBezTo>
                <a:cubicBezTo>
                  <a:pt x="497" y="230"/>
                  <a:pt x="496" y="229"/>
                  <a:pt x="496" y="230"/>
                </a:cubicBezTo>
                <a:close/>
                <a:moveTo>
                  <a:pt x="558" y="222"/>
                </a:moveTo>
                <a:cubicBezTo>
                  <a:pt x="557" y="222"/>
                  <a:pt x="557" y="222"/>
                  <a:pt x="556" y="222"/>
                </a:cubicBezTo>
                <a:cubicBezTo>
                  <a:pt x="557" y="223"/>
                  <a:pt x="557" y="223"/>
                  <a:pt x="558" y="222"/>
                </a:cubicBezTo>
                <a:close/>
                <a:moveTo>
                  <a:pt x="178" y="422"/>
                </a:moveTo>
                <a:cubicBezTo>
                  <a:pt x="178" y="423"/>
                  <a:pt x="179" y="423"/>
                  <a:pt x="179" y="422"/>
                </a:cubicBezTo>
                <a:cubicBezTo>
                  <a:pt x="179" y="422"/>
                  <a:pt x="178" y="421"/>
                  <a:pt x="178" y="422"/>
                </a:cubicBezTo>
                <a:close/>
                <a:moveTo>
                  <a:pt x="637" y="237"/>
                </a:moveTo>
                <a:cubicBezTo>
                  <a:pt x="636" y="238"/>
                  <a:pt x="636" y="239"/>
                  <a:pt x="637" y="239"/>
                </a:cubicBezTo>
                <a:cubicBezTo>
                  <a:pt x="638" y="239"/>
                  <a:pt x="638" y="238"/>
                  <a:pt x="637" y="237"/>
                </a:cubicBezTo>
                <a:close/>
                <a:moveTo>
                  <a:pt x="640" y="419"/>
                </a:moveTo>
                <a:cubicBezTo>
                  <a:pt x="640" y="419"/>
                  <a:pt x="639" y="419"/>
                  <a:pt x="638" y="419"/>
                </a:cubicBezTo>
                <a:cubicBezTo>
                  <a:pt x="639" y="420"/>
                  <a:pt x="640" y="420"/>
                  <a:pt x="640" y="419"/>
                </a:cubicBezTo>
                <a:close/>
                <a:moveTo>
                  <a:pt x="240" y="548"/>
                </a:moveTo>
                <a:cubicBezTo>
                  <a:pt x="241" y="549"/>
                  <a:pt x="241" y="549"/>
                  <a:pt x="243" y="547"/>
                </a:cubicBezTo>
                <a:cubicBezTo>
                  <a:pt x="241" y="548"/>
                  <a:pt x="241" y="547"/>
                  <a:pt x="240" y="548"/>
                </a:cubicBezTo>
                <a:close/>
                <a:moveTo>
                  <a:pt x="741" y="511"/>
                </a:moveTo>
                <a:cubicBezTo>
                  <a:pt x="742" y="511"/>
                  <a:pt x="742" y="511"/>
                  <a:pt x="743" y="510"/>
                </a:cubicBezTo>
                <a:cubicBezTo>
                  <a:pt x="742" y="510"/>
                  <a:pt x="742" y="510"/>
                  <a:pt x="741" y="511"/>
                </a:cubicBezTo>
                <a:close/>
                <a:moveTo>
                  <a:pt x="481" y="721"/>
                </a:moveTo>
                <a:cubicBezTo>
                  <a:pt x="482" y="721"/>
                  <a:pt x="482" y="721"/>
                  <a:pt x="482" y="720"/>
                </a:cubicBezTo>
                <a:cubicBezTo>
                  <a:pt x="482" y="720"/>
                  <a:pt x="482" y="719"/>
                  <a:pt x="481" y="719"/>
                </a:cubicBezTo>
                <a:cubicBezTo>
                  <a:pt x="481" y="720"/>
                  <a:pt x="481" y="721"/>
                  <a:pt x="481" y="721"/>
                </a:cubicBezTo>
                <a:close/>
                <a:moveTo>
                  <a:pt x="376" y="224"/>
                </a:moveTo>
                <a:cubicBezTo>
                  <a:pt x="375" y="225"/>
                  <a:pt x="375" y="225"/>
                  <a:pt x="376" y="226"/>
                </a:cubicBezTo>
                <a:cubicBezTo>
                  <a:pt x="376" y="225"/>
                  <a:pt x="377" y="224"/>
                  <a:pt x="376" y="224"/>
                </a:cubicBezTo>
                <a:close/>
                <a:moveTo>
                  <a:pt x="546" y="681"/>
                </a:moveTo>
                <a:cubicBezTo>
                  <a:pt x="547" y="682"/>
                  <a:pt x="548" y="682"/>
                  <a:pt x="548" y="681"/>
                </a:cubicBezTo>
                <a:cubicBezTo>
                  <a:pt x="548" y="681"/>
                  <a:pt x="547" y="681"/>
                  <a:pt x="546" y="681"/>
                </a:cubicBezTo>
                <a:close/>
                <a:moveTo>
                  <a:pt x="243" y="530"/>
                </a:moveTo>
                <a:cubicBezTo>
                  <a:pt x="243" y="529"/>
                  <a:pt x="243" y="529"/>
                  <a:pt x="242" y="528"/>
                </a:cubicBezTo>
                <a:cubicBezTo>
                  <a:pt x="242" y="529"/>
                  <a:pt x="242" y="530"/>
                  <a:pt x="243" y="530"/>
                </a:cubicBezTo>
                <a:close/>
                <a:moveTo>
                  <a:pt x="500" y="323"/>
                </a:moveTo>
                <a:cubicBezTo>
                  <a:pt x="500" y="323"/>
                  <a:pt x="499" y="323"/>
                  <a:pt x="499" y="324"/>
                </a:cubicBezTo>
                <a:cubicBezTo>
                  <a:pt x="499" y="324"/>
                  <a:pt x="499" y="325"/>
                  <a:pt x="500" y="325"/>
                </a:cubicBezTo>
                <a:cubicBezTo>
                  <a:pt x="500" y="324"/>
                  <a:pt x="500" y="323"/>
                  <a:pt x="500" y="323"/>
                </a:cubicBezTo>
                <a:close/>
              </a:path>
            </a:pathLst>
          </a:custGeom>
          <a:solidFill>
            <a:srgbClr val="E72410"/>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dirty="0"/>
          </a:p>
        </p:txBody>
      </p:sp>
      <p:grpSp>
        <p:nvGrpSpPr>
          <p:cNvPr id="29" name="组合 28"/>
          <p:cNvGrpSpPr/>
          <p:nvPr/>
        </p:nvGrpSpPr>
        <p:grpSpPr>
          <a:xfrm>
            <a:off x="1604690" y="2439920"/>
            <a:ext cx="284742" cy="265565"/>
            <a:chOff x="2570370" y="2875785"/>
            <a:chExt cx="244698" cy="244698"/>
          </a:xfrm>
        </p:grpSpPr>
        <p:sp>
          <p:nvSpPr>
            <p:cNvPr id="30" name="椭圆 29"/>
            <p:cNvSpPr/>
            <p:nvPr/>
          </p:nvSpPr>
          <p:spPr>
            <a:xfrm>
              <a:off x="2570370" y="2875785"/>
              <a:ext cx="244698" cy="24469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等腰三角形 30"/>
            <p:cNvSpPr/>
            <p:nvPr/>
          </p:nvSpPr>
          <p:spPr>
            <a:xfrm rot="5400000">
              <a:off x="2671430" y="2963359"/>
              <a:ext cx="80682" cy="695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32" name="组合 31"/>
          <p:cNvGrpSpPr/>
          <p:nvPr/>
        </p:nvGrpSpPr>
        <p:grpSpPr>
          <a:xfrm>
            <a:off x="3583926" y="2447306"/>
            <a:ext cx="286200" cy="264600"/>
            <a:chOff x="2570370" y="2875785"/>
            <a:chExt cx="244698" cy="244698"/>
          </a:xfrm>
        </p:grpSpPr>
        <p:sp>
          <p:nvSpPr>
            <p:cNvPr id="33" name="椭圆 32"/>
            <p:cNvSpPr/>
            <p:nvPr/>
          </p:nvSpPr>
          <p:spPr>
            <a:xfrm>
              <a:off x="2570370" y="2875785"/>
              <a:ext cx="244698" cy="24469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4" name="等腰三角形 33"/>
            <p:cNvSpPr/>
            <p:nvPr/>
          </p:nvSpPr>
          <p:spPr>
            <a:xfrm rot="5400000">
              <a:off x="2671430" y="2963359"/>
              <a:ext cx="80682" cy="695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35" name="组合 34"/>
          <p:cNvGrpSpPr/>
          <p:nvPr/>
        </p:nvGrpSpPr>
        <p:grpSpPr>
          <a:xfrm>
            <a:off x="5348504" y="2447306"/>
            <a:ext cx="286200" cy="264600"/>
            <a:chOff x="2570370" y="2875785"/>
            <a:chExt cx="244698" cy="244698"/>
          </a:xfrm>
        </p:grpSpPr>
        <p:sp>
          <p:nvSpPr>
            <p:cNvPr id="36" name="椭圆 35"/>
            <p:cNvSpPr/>
            <p:nvPr/>
          </p:nvSpPr>
          <p:spPr>
            <a:xfrm>
              <a:off x="2570370" y="2875785"/>
              <a:ext cx="244698" cy="24469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7" name="等腰三角形 36"/>
            <p:cNvSpPr/>
            <p:nvPr/>
          </p:nvSpPr>
          <p:spPr>
            <a:xfrm rot="5400000">
              <a:off x="2671430" y="2963359"/>
              <a:ext cx="80682" cy="695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79" name="组合 78"/>
          <p:cNvGrpSpPr/>
          <p:nvPr/>
        </p:nvGrpSpPr>
        <p:grpSpPr>
          <a:xfrm>
            <a:off x="481577" y="2234498"/>
            <a:ext cx="748033" cy="664381"/>
            <a:chOff x="1123950" y="2500593"/>
            <a:chExt cx="995082" cy="995082"/>
          </a:xfrm>
          <a:solidFill>
            <a:srgbClr val="FF0000"/>
          </a:solidFill>
        </p:grpSpPr>
        <p:sp>
          <p:nvSpPr>
            <p:cNvPr id="83" name="椭圆 82"/>
            <p:cNvSpPr/>
            <p:nvPr/>
          </p:nvSpPr>
          <p:spPr>
            <a:xfrm>
              <a:off x="1176057" y="2552700"/>
              <a:ext cx="890868" cy="89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4" name="椭圆 83"/>
            <p:cNvSpPr/>
            <p:nvPr/>
          </p:nvSpPr>
          <p:spPr>
            <a:xfrm>
              <a:off x="1123950" y="2500593"/>
              <a:ext cx="995082" cy="995082"/>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86" name="组合 85"/>
          <p:cNvGrpSpPr/>
          <p:nvPr/>
        </p:nvGrpSpPr>
        <p:grpSpPr>
          <a:xfrm>
            <a:off x="7213167" y="2447246"/>
            <a:ext cx="286200" cy="264600"/>
            <a:chOff x="2570370" y="2875785"/>
            <a:chExt cx="244698" cy="244698"/>
          </a:xfrm>
        </p:grpSpPr>
        <p:sp>
          <p:nvSpPr>
            <p:cNvPr id="87" name="椭圆 86"/>
            <p:cNvSpPr/>
            <p:nvPr/>
          </p:nvSpPr>
          <p:spPr>
            <a:xfrm>
              <a:off x="2570370" y="2875785"/>
              <a:ext cx="244698" cy="24469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8" name="等腰三角形 87"/>
            <p:cNvSpPr/>
            <p:nvPr/>
          </p:nvSpPr>
          <p:spPr>
            <a:xfrm rot="5400000">
              <a:off x="2671430" y="2963359"/>
              <a:ext cx="80682" cy="695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2" name="矩形 1"/>
          <p:cNvSpPr/>
          <p:nvPr/>
        </p:nvSpPr>
        <p:spPr>
          <a:xfrm>
            <a:off x="520700" y="3084830"/>
            <a:ext cx="873125" cy="368300"/>
          </a:xfrm>
          <a:prstGeom prst="rect">
            <a:avLst/>
          </a:prstGeom>
        </p:spPr>
        <p:txBody>
          <a:bodyPr wrap="square">
            <a:spAutoFit/>
          </a:bodyPr>
          <a:p>
            <a:r>
              <a:rPr lang="zh-CN"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建党</a:t>
            </a:r>
            <a:endParaRPr lang="zh-CN"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p:cNvSpPr/>
          <p:nvPr/>
        </p:nvSpPr>
        <p:spPr>
          <a:xfrm>
            <a:off x="2418715" y="3084830"/>
            <a:ext cx="804545" cy="368300"/>
          </a:xfrm>
          <a:prstGeom prst="rect">
            <a:avLst/>
          </a:prstGeom>
        </p:spPr>
        <p:txBody>
          <a:bodyPr wrap="square">
            <a:spAutoFit/>
          </a:bodyPr>
          <a:p>
            <a:r>
              <a:rPr lang="zh-CN" altLang="zh-CN" b="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建军</a:t>
            </a:r>
            <a:endParaRPr lang="zh-CN" altLang="zh-CN" b="1">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149725" y="3018790"/>
            <a:ext cx="797560" cy="368300"/>
          </a:xfrm>
          <a:prstGeom prst="rect">
            <a:avLst/>
          </a:prstGeom>
        </p:spPr>
        <p:txBody>
          <a:bodyPr wrap="square">
            <a:spAutoFit/>
          </a:bodyPr>
          <a:p>
            <a:r>
              <a:rPr lang="zh-CN" altLang="zh-CN" b="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转折</a:t>
            </a:r>
            <a:endParaRPr lang="zh-CN" altLang="zh-CN" b="1">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5973445" y="3018790"/>
            <a:ext cx="782955" cy="368300"/>
          </a:xfrm>
          <a:prstGeom prst="rect">
            <a:avLst/>
          </a:prstGeom>
        </p:spPr>
        <p:txBody>
          <a:bodyPr wrap="square">
            <a:spAutoFit/>
          </a:bodyPr>
          <a:p>
            <a:r>
              <a:rPr lang="zh-CN" altLang="zh-CN" b="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决战</a:t>
            </a:r>
            <a:endParaRPr lang="zh-CN" altLang="zh-CN" b="1">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7849235" y="3018790"/>
            <a:ext cx="825500" cy="368300"/>
          </a:xfrm>
          <a:prstGeom prst="rect">
            <a:avLst/>
          </a:prstGeom>
        </p:spPr>
        <p:txBody>
          <a:bodyPr wrap="square">
            <a:spAutoFit/>
          </a:bodyPr>
          <a:p>
            <a:r>
              <a:rPr lang="zh-CN" altLang="zh-CN" b="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建国</a:t>
            </a:r>
            <a:endParaRPr lang="zh-CN" altLang="zh-CN" b="1">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文本框 15"/>
          <p:cNvSpPr txBox="1"/>
          <p:nvPr/>
        </p:nvSpPr>
        <p:spPr>
          <a:xfrm>
            <a:off x="1106805" y="431165"/>
            <a:ext cx="7338695" cy="1198880"/>
          </a:xfrm>
          <a:prstGeom prst="rect">
            <a:avLst/>
          </a:prstGeom>
          <a:noFill/>
        </p:spPr>
        <p:txBody>
          <a:bodyPr wrap="square" rtlCol="0">
            <a:spAutoFit/>
          </a:bodyPr>
          <a:p>
            <a:pPr>
              <a:lnSpc>
                <a:spcPct val="150000"/>
              </a:lnSpc>
            </a:pPr>
            <a:r>
              <a:rPr lang="en-US" altLang="zh-CN" sz="2100" b="1" dirty="0" smtClean="0">
                <a:solidFill>
                  <a:srgbClr val="FF0000"/>
                </a:solidFill>
                <a:latin typeface="微软雅黑" panose="020B0503020204020204" pitchFamily="34" charset="-122"/>
                <a:ea typeface="微软雅黑" panose="020B0503020204020204" pitchFamily="34" charset="-122"/>
              </a:rPr>
              <a:t>     </a:t>
            </a:r>
            <a:r>
              <a:rPr lang="en-US" altLang="zh-CN" sz="2400" b="1" dirty="0" smtClean="0">
                <a:solidFill>
                  <a:srgbClr val="FF0000"/>
                </a:solidFill>
                <a:latin typeface="微软雅黑" panose="020B0503020204020204" pitchFamily="34" charset="-122"/>
                <a:ea typeface="微软雅黑" panose="020B0503020204020204" pitchFamily="34" charset="-122"/>
              </a:rPr>
              <a:t>                </a:t>
            </a:r>
            <a:r>
              <a:rPr lang="zh-CN" altLang="zh-CN" sz="2400" b="1" dirty="0" smtClean="0">
                <a:solidFill>
                  <a:srgbClr val="FF0000"/>
                </a:solidFill>
                <a:latin typeface="微软雅黑" panose="020B0503020204020204" pitchFamily="34" charset="-122"/>
                <a:ea typeface="微软雅黑" panose="020B0503020204020204" pitchFamily="34" charset="-122"/>
              </a:rPr>
              <a:t>第一阶段：开天辟地</a:t>
            </a:r>
            <a:endParaRPr lang="zh-CN" altLang="zh-CN" sz="2400" b="1"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zh-CN" sz="2400" b="1" dirty="0">
                <a:solidFill>
                  <a:srgbClr val="FF0000"/>
                </a:solidFill>
                <a:latin typeface="微软雅黑" panose="020B0503020204020204" pitchFamily="34" charset="-122"/>
                <a:ea typeface="微软雅黑" panose="020B0503020204020204" pitchFamily="34" charset="-122"/>
              </a:rPr>
              <a:t>中国共产党在</a:t>
            </a:r>
            <a:r>
              <a:rPr lang="zh-CN" altLang="zh-CN" sz="2400" b="1" dirty="0" smtClean="0">
                <a:solidFill>
                  <a:srgbClr val="FF0000"/>
                </a:solidFill>
                <a:latin typeface="微软雅黑" panose="020B0503020204020204" pitchFamily="34" charset="-122"/>
                <a:ea typeface="微软雅黑" panose="020B0503020204020204" pitchFamily="34" charset="-122"/>
              </a:rPr>
              <a:t>新民主主义</a:t>
            </a:r>
            <a:r>
              <a:rPr lang="zh-CN" altLang="en-US" sz="2400" b="1" dirty="0">
                <a:solidFill>
                  <a:srgbClr val="FF0000"/>
                </a:solidFill>
                <a:latin typeface="微软雅黑" panose="020B0503020204020204" pitchFamily="34" charset="-122"/>
                <a:ea typeface="微软雅黑" panose="020B0503020204020204" pitchFamily="34" charset="-122"/>
              </a:rPr>
              <a:t>革命</a:t>
            </a:r>
            <a:r>
              <a:rPr lang="zh-CN" altLang="zh-CN" sz="2400" b="1" dirty="0" smtClean="0">
                <a:solidFill>
                  <a:srgbClr val="FF0000"/>
                </a:solidFill>
                <a:latin typeface="微软雅黑" panose="020B0503020204020204" pitchFamily="34" charset="-122"/>
                <a:ea typeface="微软雅黑" panose="020B0503020204020204" pitchFamily="34" charset="-122"/>
              </a:rPr>
              <a:t>时期完成救国</a:t>
            </a:r>
            <a:r>
              <a:rPr lang="zh-CN" altLang="zh-CN" sz="2400" b="1" dirty="0">
                <a:solidFill>
                  <a:srgbClr val="FF0000"/>
                </a:solidFill>
                <a:latin typeface="微软雅黑" panose="020B0503020204020204" pitchFamily="34" charset="-122"/>
                <a:ea typeface="微软雅黑" panose="020B0503020204020204" pitchFamily="34" charset="-122"/>
              </a:rPr>
              <a:t>大业</a:t>
            </a:r>
            <a:endParaRPr lang="zh-CN" altLang="zh-CN"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3324225" y="1219200"/>
            <a:ext cx="5297488" cy="2946400"/>
          </a:xfrm>
          <a:prstGeom prst="rect">
            <a:avLst/>
          </a:prstGeom>
          <a:solidFill>
            <a:srgbClr val="C00000"/>
          </a:solidFill>
          <a:ln>
            <a:noFill/>
          </a:ln>
        </p:spPr>
        <p:txBody>
          <a:bodyPr lIns="50277" tIns="25139" rIns="50277" bIns="216000"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6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创立了毛泽东思想</a:t>
            </a:r>
            <a:endParaRPr kumimoji="0" lang="zh-CN" altLang="en-US"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endParaRPr kumimoji="0" lang="zh-CN" altLang="en-US" sz="28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建立了中华人民共和国</a:t>
            </a:r>
            <a:endPar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确立了社会主义基本制度</a:t>
            </a:r>
            <a:endPar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开启了中华民族发展进步的新纪元</a:t>
            </a:r>
            <a:endPar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163954" y="391794"/>
            <a:ext cx="7031990" cy="29400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1200" cap="none" spc="0" normalizeH="0" baseline="0" noProof="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第一，经过顽强奋斗，党团结带领人民实现了中华民族从东亚病夫到站起来的伟大飞跃</a:t>
            </a:r>
            <a:endParaRPr kumimoji="0" lang="zh-CN" altLang="en-US" sz="1400" b="1" kern="0" cap="all" spc="0" normalizeH="0" baseline="0" noProof="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 name="直接连接符 2"/>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55302"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55303"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pic>
        <p:nvPicPr>
          <p:cNvPr id="55304" name="图片 3" descr="a4d5086f8eff4dedb059fd1f1978a0b1"/>
          <p:cNvPicPr>
            <a:picLocks noChangeAspect="1"/>
          </p:cNvPicPr>
          <p:nvPr/>
        </p:nvPicPr>
        <p:blipFill>
          <a:blip r:embed="rId2"/>
          <a:stretch>
            <a:fillRect/>
          </a:stretch>
        </p:blipFill>
        <p:spPr>
          <a:xfrm>
            <a:off x="671513" y="1219200"/>
            <a:ext cx="2530475" cy="2946400"/>
          </a:xfrm>
          <a:prstGeom prst="rect">
            <a:avLst/>
          </a:prstGeom>
          <a:noFill/>
          <a:ln w="9525">
            <a:noFill/>
          </a:ln>
        </p:spPr>
      </p:pic>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1"/>
          <p:cNvSpPr>
            <a:spLocks noEditPoints="1"/>
          </p:cNvSpPr>
          <p:nvPr/>
        </p:nvSpPr>
        <p:spPr bwMode="auto">
          <a:xfrm>
            <a:off x="115712" y="38384"/>
            <a:ext cx="761552" cy="764382"/>
          </a:xfrm>
          <a:custGeom>
            <a:avLst/>
            <a:gdLst>
              <a:gd name="T0" fmla="*/ 488 w 905"/>
              <a:gd name="T1" fmla="*/ 704 h 910"/>
              <a:gd name="T2" fmla="*/ 411 w 905"/>
              <a:gd name="T3" fmla="*/ 631 h 910"/>
              <a:gd name="T4" fmla="*/ 326 w 905"/>
              <a:gd name="T5" fmla="*/ 594 h 910"/>
              <a:gd name="T6" fmla="*/ 239 w 905"/>
              <a:gd name="T7" fmla="*/ 565 h 910"/>
              <a:gd name="T8" fmla="*/ 295 w 905"/>
              <a:gd name="T9" fmla="*/ 461 h 910"/>
              <a:gd name="T10" fmla="*/ 262 w 905"/>
              <a:gd name="T11" fmla="*/ 367 h 910"/>
              <a:gd name="T12" fmla="*/ 337 w 905"/>
              <a:gd name="T13" fmla="*/ 320 h 910"/>
              <a:gd name="T14" fmla="*/ 403 w 905"/>
              <a:gd name="T15" fmla="*/ 241 h 910"/>
              <a:gd name="T16" fmla="*/ 470 w 905"/>
              <a:gd name="T17" fmla="*/ 291 h 910"/>
              <a:gd name="T18" fmla="*/ 553 w 905"/>
              <a:gd name="T19" fmla="*/ 323 h 910"/>
              <a:gd name="T20" fmla="*/ 653 w 905"/>
              <a:gd name="T21" fmla="*/ 359 h 910"/>
              <a:gd name="T22" fmla="*/ 670 w 905"/>
              <a:gd name="T23" fmla="*/ 383 h 910"/>
              <a:gd name="T24" fmla="*/ 670 w 905"/>
              <a:gd name="T25" fmla="*/ 537 h 910"/>
              <a:gd name="T26" fmla="*/ 634 w 905"/>
              <a:gd name="T27" fmla="*/ 553 h 910"/>
              <a:gd name="T28" fmla="*/ 628 w 905"/>
              <a:gd name="T29" fmla="*/ 628 h 910"/>
              <a:gd name="T30" fmla="*/ 518 w 905"/>
              <a:gd name="T31" fmla="*/ 604 h 910"/>
              <a:gd name="T32" fmla="*/ 465 w 905"/>
              <a:gd name="T33" fmla="*/ 682 h 910"/>
              <a:gd name="T34" fmla="*/ 400 w 905"/>
              <a:gd name="T35" fmla="*/ 253 h 910"/>
              <a:gd name="T36" fmla="*/ 543 w 905"/>
              <a:gd name="T37" fmla="*/ 607 h 910"/>
              <a:gd name="T38" fmla="*/ 493 w 905"/>
              <a:gd name="T39" fmla="*/ 293 h 910"/>
              <a:gd name="T40" fmla="*/ 639 w 905"/>
              <a:gd name="T41" fmla="*/ 526 h 910"/>
              <a:gd name="T42" fmla="*/ 568 w 905"/>
              <a:gd name="T43" fmla="*/ 583 h 910"/>
              <a:gd name="T44" fmla="*/ 529 w 905"/>
              <a:gd name="T45" fmla="*/ 337 h 910"/>
              <a:gd name="T46" fmla="*/ 438 w 905"/>
              <a:gd name="T47" fmla="*/ 292 h 910"/>
              <a:gd name="T48" fmla="*/ 571 w 905"/>
              <a:gd name="T49" fmla="*/ 615 h 910"/>
              <a:gd name="T50" fmla="*/ 255 w 905"/>
              <a:gd name="T51" fmla="*/ 661 h 910"/>
              <a:gd name="T52" fmla="*/ 762 w 905"/>
              <a:gd name="T53" fmla="*/ 569 h 910"/>
              <a:gd name="T54" fmla="*/ 139 w 905"/>
              <a:gd name="T55" fmla="*/ 507 h 910"/>
              <a:gd name="T56" fmla="*/ 587 w 905"/>
              <a:gd name="T57" fmla="*/ 281 h 910"/>
              <a:gd name="T58" fmla="*/ 386 w 905"/>
              <a:gd name="T59" fmla="*/ 219 h 910"/>
              <a:gd name="T60" fmla="*/ 713 w 905"/>
              <a:gd name="T61" fmla="*/ 574 h 910"/>
              <a:gd name="T62" fmla="*/ 734 w 905"/>
              <a:gd name="T63" fmla="*/ 510 h 910"/>
              <a:gd name="T64" fmla="*/ 490 w 905"/>
              <a:gd name="T65" fmla="*/ 249 h 910"/>
              <a:gd name="T66" fmla="*/ 735 w 905"/>
              <a:gd name="T67" fmla="*/ 580 h 910"/>
              <a:gd name="T68" fmla="*/ 465 w 905"/>
              <a:gd name="T69" fmla="*/ 193 h 910"/>
              <a:gd name="T70" fmla="*/ 366 w 905"/>
              <a:gd name="T71" fmla="*/ 105 h 910"/>
              <a:gd name="T72" fmla="*/ 547 w 905"/>
              <a:gd name="T73" fmla="*/ 16 h 910"/>
              <a:gd name="T74" fmla="*/ 395 w 905"/>
              <a:gd name="T75" fmla="*/ 651 h 910"/>
              <a:gd name="T76" fmla="*/ 405 w 905"/>
              <a:gd name="T77" fmla="*/ 63 h 910"/>
              <a:gd name="T78" fmla="*/ 543 w 905"/>
              <a:gd name="T79" fmla="*/ 272 h 910"/>
              <a:gd name="T80" fmla="*/ 324 w 905"/>
              <a:gd name="T81" fmla="*/ 266 h 910"/>
              <a:gd name="T82" fmla="*/ 790 w 905"/>
              <a:gd name="T83" fmla="*/ 486 h 910"/>
              <a:gd name="T84" fmla="*/ 237 w 905"/>
              <a:gd name="T85" fmla="*/ 387 h 910"/>
              <a:gd name="T86" fmla="*/ 616 w 905"/>
              <a:gd name="T87" fmla="*/ 194 h 910"/>
              <a:gd name="T88" fmla="*/ 871 w 905"/>
              <a:gd name="T89" fmla="*/ 390 h 910"/>
              <a:gd name="T90" fmla="*/ 206 w 905"/>
              <a:gd name="T91" fmla="*/ 407 h 910"/>
              <a:gd name="T92" fmla="*/ 355 w 905"/>
              <a:gd name="T93" fmla="*/ 190 h 910"/>
              <a:gd name="T94" fmla="*/ 420 w 905"/>
              <a:gd name="T95" fmla="*/ 252 h 910"/>
              <a:gd name="T96" fmla="*/ 225 w 905"/>
              <a:gd name="T97" fmla="*/ 656 h 910"/>
              <a:gd name="T98" fmla="*/ 239 w 905"/>
              <a:gd name="T99" fmla="*/ 347 h 910"/>
              <a:gd name="T100" fmla="*/ 526 w 905"/>
              <a:gd name="T101" fmla="*/ 285 h 910"/>
              <a:gd name="T102" fmla="*/ 458 w 905"/>
              <a:gd name="T103" fmla="*/ 218 h 910"/>
              <a:gd name="T104" fmla="*/ 443 w 905"/>
              <a:gd name="T105" fmla="*/ 43 h 910"/>
              <a:gd name="T106" fmla="*/ 531 w 905"/>
              <a:gd name="T107" fmla="*/ 746 h 910"/>
              <a:gd name="T108" fmla="*/ 503 w 905"/>
              <a:gd name="T109" fmla="*/ 192 h 910"/>
              <a:gd name="T110" fmla="*/ 721 w 905"/>
              <a:gd name="T111" fmla="*/ 765 h 910"/>
              <a:gd name="T112" fmla="*/ 506 w 905"/>
              <a:gd name="T113" fmla="*/ 248 h 910"/>
              <a:gd name="T114" fmla="*/ 453 w 905"/>
              <a:gd name="T115" fmla="*/ 783 h 910"/>
              <a:gd name="T116" fmla="*/ 444 w 905"/>
              <a:gd name="T117" fmla="*/ 36 h 910"/>
              <a:gd name="T118" fmla="*/ 432 w 905"/>
              <a:gd name="T119" fmla="*/ 232 h 910"/>
              <a:gd name="T120" fmla="*/ 269 w 905"/>
              <a:gd name="T121" fmla="*/ 645 h 910"/>
              <a:gd name="T122" fmla="*/ 764 w 905"/>
              <a:gd name="T123" fmla="*/ 530 h 910"/>
              <a:gd name="T124" fmla="*/ 481 w 905"/>
              <a:gd name="T125" fmla="*/ 7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5" h="910">
                <a:moveTo>
                  <a:pt x="540" y="677"/>
                </a:moveTo>
                <a:cubicBezTo>
                  <a:pt x="539" y="676"/>
                  <a:pt x="540" y="676"/>
                  <a:pt x="540" y="676"/>
                </a:cubicBezTo>
                <a:cubicBezTo>
                  <a:pt x="540" y="675"/>
                  <a:pt x="539" y="675"/>
                  <a:pt x="539" y="675"/>
                </a:cubicBezTo>
                <a:cubicBezTo>
                  <a:pt x="538" y="671"/>
                  <a:pt x="539" y="668"/>
                  <a:pt x="537" y="665"/>
                </a:cubicBezTo>
                <a:cubicBezTo>
                  <a:pt x="536" y="665"/>
                  <a:pt x="536" y="663"/>
                  <a:pt x="534" y="664"/>
                </a:cubicBezTo>
                <a:cubicBezTo>
                  <a:pt x="534" y="662"/>
                  <a:pt x="533" y="661"/>
                  <a:pt x="532" y="661"/>
                </a:cubicBezTo>
                <a:cubicBezTo>
                  <a:pt x="532" y="659"/>
                  <a:pt x="532" y="657"/>
                  <a:pt x="532" y="655"/>
                </a:cubicBezTo>
                <a:cubicBezTo>
                  <a:pt x="533" y="654"/>
                  <a:pt x="535" y="654"/>
                  <a:pt x="536" y="652"/>
                </a:cubicBezTo>
                <a:cubicBezTo>
                  <a:pt x="536" y="648"/>
                  <a:pt x="532" y="646"/>
                  <a:pt x="530" y="644"/>
                </a:cubicBezTo>
                <a:cubicBezTo>
                  <a:pt x="529" y="644"/>
                  <a:pt x="529" y="644"/>
                  <a:pt x="529" y="644"/>
                </a:cubicBezTo>
                <a:cubicBezTo>
                  <a:pt x="528" y="645"/>
                  <a:pt x="528" y="644"/>
                  <a:pt x="527" y="646"/>
                </a:cubicBezTo>
                <a:cubicBezTo>
                  <a:pt x="527" y="647"/>
                  <a:pt x="529" y="649"/>
                  <a:pt x="528" y="651"/>
                </a:cubicBezTo>
                <a:cubicBezTo>
                  <a:pt x="527" y="651"/>
                  <a:pt x="527" y="651"/>
                  <a:pt x="526" y="650"/>
                </a:cubicBezTo>
                <a:cubicBezTo>
                  <a:pt x="525" y="648"/>
                  <a:pt x="525" y="645"/>
                  <a:pt x="525" y="643"/>
                </a:cubicBezTo>
                <a:cubicBezTo>
                  <a:pt x="525" y="641"/>
                  <a:pt x="525" y="640"/>
                  <a:pt x="524" y="638"/>
                </a:cubicBezTo>
                <a:cubicBezTo>
                  <a:pt x="523" y="638"/>
                  <a:pt x="522" y="637"/>
                  <a:pt x="521" y="637"/>
                </a:cubicBezTo>
                <a:cubicBezTo>
                  <a:pt x="520" y="635"/>
                  <a:pt x="518" y="633"/>
                  <a:pt x="517" y="632"/>
                </a:cubicBezTo>
                <a:cubicBezTo>
                  <a:pt x="515" y="633"/>
                  <a:pt x="515" y="633"/>
                  <a:pt x="515" y="636"/>
                </a:cubicBezTo>
                <a:cubicBezTo>
                  <a:pt x="516" y="637"/>
                  <a:pt x="517" y="638"/>
                  <a:pt x="518" y="638"/>
                </a:cubicBezTo>
                <a:cubicBezTo>
                  <a:pt x="517" y="642"/>
                  <a:pt x="517" y="645"/>
                  <a:pt x="520" y="647"/>
                </a:cubicBezTo>
                <a:cubicBezTo>
                  <a:pt x="521" y="647"/>
                  <a:pt x="522" y="647"/>
                  <a:pt x="523" y="647"/>
                </a:cubicBezTo>
                <a:cubicBezTo>
                  <a:pt x="523" y="649"/>
                  <a:pt x="522" y="648"/>
                  <a:pt x="521" y="649"/>
                </a:cubicBezTo>
                <a:cubicBezTo>
                  <a:pt x="521" y="651"/>
                  <a:pt x="521" y="653"/>
                  <a:pt x="521" y="655"/>
                </a:cubicBezTo>
                <a:cubicBezTo>
                  <a:pt x="523" y="655"/>
                  <a:pt x="525" y="655"/>
                  <a:pt x="527" y="655"/>
                </a:cubicBezTo>
                <a:cubicBezTo>
                  <a:pt x="527" y="656"/>
                  <a:pt x="527" y="656"/>
                  <a:pt x="527" y="657"/>
                </a:cubicBezTo>
                <a:cubicBezTo>
                  <a:pt x="524" y="659"/>
                  <a:pt x="522" y="661"/>
                  <a:pt x="518" y="661"/>
                </a:cubicBezTo>
                <a:cubicBezTo>
                  <a:pt x="517" y="662"/>
                  <a:pt x="518" y="663"/>
                  <a:pt x="518" y="665"/>
                </a:cubicBezTo>
                <a:cubicBezTo>
                  <a:pt x="516" y="665"/>
                  <a:pt x="515" y="665"/>
                  <a:pt x="513" y="665"/>
                </a:cubicBezTo>
                <a:cubicBezTo>
                  <a:pt x="511" y="664"/>
                  <a:pt x="510" y="661"/>
                  <a:pt x="506" y="662"/>
                </a:cubicBezTo>
                <a:cubicBezTo>
                  <a:pt x="506" y="662"/>
                  <a:pt x="505" y="663"/>
                  <a:pt x="505" y="664"/>
                </a:cubicBezTo>
                <a:cubicBezTo>
                  <a:pt x="504" y="663"/>
                  <a:pt x="503" y="662"/>
                  <a:pt x="502" y="661"/>
                </a:cubicBezTo>
                <a:cubicBezTo>
                  <a:pt x="503" y="660"/>
                  <a:pt x="505" y="659"/>
                  <a:pt x="506" y="658"/>
                </a:cubicBezTo>
                <a:cubicBezTo>
                  <a:pt x="506" y="657"/>
                  <a:pt x="506" y="656"/>
                  <a:pt x="506" y="655"/>
                </a:cubicBezTo>
                <a:cubicBezTo>
                  <a:pt x="505" y="653"/>
                  <a:pt x="503" y="652"/>
                  <a:pt x="501" y="650"/>
                </a:cubicBezTo>
                <a:cubicBezTo>
                  <a:pt x="500" y="650"/>
                  <a:pt x="500" y="652"/>
                  <a:pt x="498" y="652"/>
                </a:cubicBezTo>
                <a:cubicBezTo>
                  <a:pt x="499" y="650"/>
                  <a:pt x="498" y="647"/>
                  <a:pt x="498" y="645"/>
                </a:cubicBezTo>
                <a:cubicBezTo>
                  <a:pt x="499" y="644"/>
                  <a:pt x="500" y="644"/>
                  <a:pt x="501" y="643"/>
                </a:cubicBezTo>
                <a:cubicBezTo>
                  <a:pt x="499" y="642"/>
                  <a:pt x="499" y="640"/>
                  <a:pt x="497" y="639"/>
                </a:cubicBezTo>
                <a:cubicBezTo>
                  <a:pt x="495" y="640"/>
                  <a:pt x="493" y="640"/>
                  <a:pt x="491" y="641"/>
                </a:cubicBezTo>
                <a:cubicBezTo>
                  <a:pt x="491" y="643"/>
                  <a:pt x="491" y="645"/>
                  <a:pt x="491" y="647"/>
                </a:cubicBezTo>
                <a:cubicBezTo>
                  <a:pt x="490" y="647"/>
                  <a:pt x="490" y="648"/>
                  <a:pt x="490" y="649"/>
                </a:cubicBezTo>
                <a:cubicBezTo>
                  <a:pt x="490" y="649"/>
                  <a:pt x="490" y="649"/>
                  <a:pt x="491" y="650"/>
                </a:cubicBezTo>
                <a:cubicBezTo>
                  <a:pt x="490" y="651"/>
                  <a:pt x="488" y="650"/>
                  <a:pt x="487" y="650"/>
                </a:cubicBezTo>
                <a:cubicBezTo>
                  <a:pt x="487" y="653"/>
                  <a:pt x="486" y="655"/>
                  <a:pt x="488" y="658"/>
                </a:cubicBezTo>
                <a:cubicBezTo>
                  <a:pt x="489" y="658"/>
                  <a:pt x="490" y="658"/>
                  <a:pt x="491" y="659"/>
                </a:cubicBezTo>
                <a:cubicBezTo>
                  <a:pt x="491" y="659"/>
                  <a:pt x="492" y="658"/>
                  <a:pt x="492" y="658"/>
                </a:cubicBezTo>
                <a:cubicBezTo>
                  <a:pt x="494" y="659"/>
                  <a:pt x="494" y="661"/>
                  <a:pt x="495" y="662"/>
                </a:cubicBezTo>
                <a:cubicBezTo>
                  <a:pt x="494" y="664"/>
                  <a:pt x="493" y="666"/>
                  <a:pt x="494" y="668"/>
                </a:cubicBezTo>
                <a:cubicBezTo>
                  <a:pt x="493" y="670"/>
                  <a:pt x="494" y="673"/>
                  <a:pt x="493" y="675"/>
                </a:cubicBezTo>
                <a:cubicBezTo>
                  <a:pt x="495" y="675"/>
                  <a:pt x="496" y="677"/>
                  <a:pt x="497" y="677"/>
                </a:cubicBezTo>
                <a:cubicBezTo>
                  <a:pt x="499" y="677"/>
                  <a:pt x="499" y="676"/>
                  <a:pt x="499" y="676"/>
                </a:cubicBezTo>
                <a:cubicBezTo>
                  <a:pt x="500" y="674"/>
                  <a:pt x="498" y="673"/>
                  <a:pt x="498" y="671"/>
                </a:cubicBezTo>
                <a:cubicBezTo>
                  <a:pt x="501" y="669"/>
                  <a:pt x="503" y="673"/>
                  <a:pt x="505" y="672"/>
                </a:cubicBezTo>
                <a:cubicBezTo>
                  <a:pt x="506" y="672"/>
                  <a:pt x="507" y="671"/>
                  <a:pt x="507" y="671"/>
                </a:cubicBezTo>
                <a:cubicBezTo>
                  <a:pt x="507" y="669"/>
                  <a:pt x="505" y="669"/>
                  <a:pt x="504" y="668"/>
                </a:cubicBezTo>
                <a:cubicBezTo>
                  <a:pt x="504" y="667"/>
                  <a:pt x="504" y="666"/>
                  <a:pt x="505" y="666"/>
                </a:cubicBezTo>
                <a:cubicBezTo>
                  <a:pt x="506" y="668"/>
                  <a:pt x="508" y="670"/>
                  <a:pt x="510" y="671"/>
                </a:cubicBezTo>
                <a:cubicBezTo>
                  <a:pt x="512" y="671"/>
                  <a:pt x="513" y="670"/>
                  <a:pt x="513" y="669"/>
                </a:cubicBezTo>
                <a:cubicBezTo>
                  <a:pt x="515" y="668"/>
                  <a:pt x="516" y="668"/>
                  <a:pt x="517" y="670"/>
                </a:cubicBezTo>
                <a:cubicBezTo>
                  <a:pt x="518" y="671"/>
                  <a:pt x="518" y="673"/>
                  <a:pt x="516" y="674"/>
                </a:cubicBezTo>
                <a:cubicBezTo>
                  <a:pt x="515" y="674"/>
                  <a:pt x="513" y="675"/>
                  <a:pt x="511" y="673"/>
                </a:cubicBezTo>
                <a:cubicBezTo>
                  <a:pt x="510" y="673"/>
                  <a:pt x="509" y="675"/>
                  <a:pt x="508" y="674"/>
                </a:cubicBezTo>
                <a:cubicBezTo>
                  <a:pt x="508" y="676"/>
                  <a:pt x="510" y="677"/>
                  <a:pt x="510" y="677"/>
                </a:cubicBezTo>
                <a:cubicBezTo>
                  <a:pt x="510" y="678"/>
                  <a:pt x="510" y="679"/>
                  <a:pt x="509" y="679"/>
                </a:cubicBezTo>
                <a:cubicBezTo>
                  <a:pt x="508" y="680"/>
                  <a:pt x="506" y="681"/>
                  <a:pt x="505" y="683"/>
                </a:cubicBezTo>
                <a:cubicBezTo>
                  <a:pt x="503" y="679"/>
                  <a:pt x="500" y="680"/>
                  <a:pt x="498" y="680"/>
                </a:cubicBezTo>
                <a:cubicBezTo>
                  <a:pt x="497" y="681"/>
                  <a:pt x="497" y="682"/>
                  <a:pt x="498" y="683"/>
                </a:cubicBezTo>
                <a:cubicBezTo>
                  <a:pt x="499" y="684"/>
                  <a:pt x="498" y="686"/>
                  <a:pt x="498" y="687"/>
                </a:cubicBezTo>
                <a:cubicBezTo>
                  <a:pt x="497" y="688"/>
                  <a:pt x="496" y="688"/>
                  <a:pt x="495" y="689"/>
                </a:cubicBezTo>
                <a:cubicBezTo>
                  <a:pt x="494" y="686"/>
                  <a:pt x="495" y="684"/>
                  <a:pt x="494" y="681"/>
                </a:cubicBezTo>
                <a:cubicBezTo>
                  <a:pt x="493" y="681"/>
                  <a:pt x="492" y="679"/>
                  <a:pt x="490" y="680"/>
                </a:cubicBezTo>
                <a:cubicBezTo>
                  <a:pt x="490" y="682"/>
                  <a:pt x="489" y="683"/>
                  <a:pt x="490" y="685"/>
                </a:cubicBezTo>
                <a:cubicBezTo>
                  <a:pt x="491" y="686"/>
                  <a:pt x="491" y="688"/>
                  <a:pt x="491" y="689"/>
                </a:cubicBezTo>
                <a:cubicBezTo>
                  <a:pt x="491" y="690"/>
                  <a:pt x="492" y="691"/>
                  <a:pt x="492" y="693"/>
                </a:cubicBezTo>
                <a:cubicBezTo>
                  <a:pt x="491" y="695"/>
                  <a:pt x="491" y="697"/>
                  <a:pt x="489" y="699"/>
                </a:cubicBezTo>
                <a:cubicBezTo>
                  <a:pt x="488" y="701"/>
                  <a:pt x="491" y="702"/>
                  <a:pt x="489" y="704"/>
                </a:cubicBezTo>
                <a:cubicBezTo>
                  <a:pt x="489" y="704"/>
                  <a:pt x="489" y="704"/>
                  <a:pt x="488" y="704"/>
                </a:cubicBezTo>
                <a:cubicBezTo>
                  <a:pt x="487" y="703"/>
                  <a:pt x="488" y="702"/>
                  <a:pt x="488" y="701"/>
                </a:cubicBezTo>
                <a:cubicBezTo>
                  <a:pt x="486" y="701"/>
                  <a:pt x="485" y="700"/>
                  <a:pt x="485" y="698"/>
                </a:cubicBezTo>
                <a:cubicBezTo>
                  <a:pt x="484" y="696"/>
                  <a:pt x="483" y="694"/>
                  <a:pt x="481" y="693"/>
                </a:cubicBezTo>
                <a:cubicBezTo>
                  <a:pt x="479" y="696"/>
                  <a:pt x="477" y="698"/>
                  <a:pt x="475" y="700"/>
                </a:cubicBezTo>
                <a:cubicBezTo>
                  <a:pt x="474" y="700"/>
                  <a:pt x="474" y="699"/>
                  <a:pt x="474" y="699"/>
                </a:cubicBezTo>
                <a:cubicBezTo>
                  <a:pt x="474" y="698"/>
                  <a:pt x="473" y="699"/>
                  <a:pt x="472" y="698"/>
                </a:cubicBezTo>
                <a:cubicBezTo>
                  <a:pt x="471" y="697"/>
                  <a:pt x="470" y="695"/>
                  <a:pt x="470" y="694"/>
                </a:cubicBezTo>
                <a:cubicBezTo>
                  <a:pt x="471" y="692"/>
                  <a:pt x="469" y="691"/>
                  <a:pt x="467" y="691"/>
                </a:cubicBezTo>
                <a:cubicBezTo>
                  <a:pt x="466" y="695"/>
                  <a:pt x="467" y="699"/>
                  <a:pt x="468" y="703"/>
                </a:cubicBezTo>
                <a:cubicBezTo>
                  <a:pt x="468" y="704"/>
                  <a:pt x="470" y="704"/>
                  <a:pt x="471" y="706"/>
                </a:cubicBezTo>
                <a:cubicBezTo>
                  <a:pt x="470" y="707"/>
                  <a:pt x="469" y="707"/>
                  <a:pt x="468" y="707"/>
                </a:cubicBezTo>
                <a:cubicBezTo>
                  <a:pt x="467" y="708"/>
                  <a:pt x="468" y="709"/>
                  <a:pt x="468" y="710"/>
                </a:cubicBezTo>
                <a:cubicBezTo>
                  <a:pt x="468" y="711"/>
                  <a:pt x="469" y="711"/>
                  <a:pt x="469" y="711"/>
                </a:cubicBezTo>
                <a:cubicBezTo>
                  <a:pt x="469" y="712"/>
                  <a:pt x="468" y="711"/>
                  <a:pt x="467" y="712"/>
                </a:cubicBezTo>
                <a:cubicBezTo>
                  <a:pt x="466" y="712"/>
                  <a:pt x="467" y="714"/>
                  <a:pt x="465" y="714"/>
                </a:cubicBezTo>
                <a:cubicBezTo>
                  <a:pt x="464" y="712"/>
                  <a:pt x="464" y="711"/>
                  <a:pt x="464" y="709"/>
                </a:cubicBezTo>
                <a:cubicBezTo>
                  <a:pt x="464" y="708"/>
                  <a:pt x="464" y="706"/>
                  <a:pt x="463" y="705"/>
                </a:cubicBezTo>
                <a:cubicBezTo>
                  <a:pt x="463" y="704"/>
                  <a:pt x="463" y="704"/>
                  <a:pt x="464" y="703"/>
                </a:cubicBezTo>
                <a:cubicBezTo>
                  <a:pt x="461" y="701"/>
                  <a:pt x="462" y="698"/>
                  <a:pt x="461" y="695"/>
                </a:cubicBezTo>
                <a:cubicBezTo>
                  <a:pt x="460" y="694"/>
                  <a:pt x="459" y="694"/>
                  <a:pt x="457" y="693"/>
                </a:cubicBezTo>
                <a:cubicBezTo>
                  <a:pt x="457" y="695"/>
                  <a:pt x="457" y="697"/>
                  <a:pt x="456" y="698"/>
                </a:cubicBezTo>
                <a:cubicBezTo>
                  <a:pt x="455" y="698"/>
                  <a:pt x="454" y="698"/>
                  <a:pt x="453" y="698"/>
                </a:cubicBezTo>
                <a:cubicBezTo>
                  <a:pt x="452" y="697"/>
                  <a:pt x="453" y="695"/>
                  <a:pt x="451" y="695"/>
                </a:cubicBezTo>
                <a:cubicBezTo>
                  <a:pt x="452" y="694"/>
                  <a:pt x="453" y="693"/>
                  <a:pt x="454" y="692"/>
                </a:cubicBezTo>
                <a:cubicBezTo>
                  <a:pt x="455" y="692"/>
                  <a:pt x="456" y="692"/>
                  <a:pt x="457" y="692"/>
                </a:cubicBezTo>
                <a:cubicBezTo>
                  <a:pt x="457" y="691"/>
                  <a:pt x="457" y="691"/>
                  <a:pt x="457" y="690"/>
                </a:cubicBezTo>
                <a:cubicBezTo>
                  <a:pt x="456" y="689"/>
                  <a:pt x="456" y="689"/>
                  <a:pt x="455" y="688"/>
                </a:cubicBezTo>
                <a:cubicBezTo>
                  <a:pt x="455" y="687"/>
                  <a:pt x="456" y="685"/>
                  <a:pt x="454" y="683"/>
                </a:cubicBezTo>
                <a:cubicBezTo>
                  <a:pt x="455" y="683"/>
                  <a:pt x="456" y="682"/>
                  <a:pt x="455" y="681"/>
                </a:cubicBezTo>
                <a:cubicBezTo>
                  <a:pt x="454" y="680"/>
                  <a:pt x="453" y="679"/>
                  <a:pt x="452" y="678"/>
                </a:cubicBezTo>
                <a:cubicBezTo>
                  <a:pt x="452" y="678"/>
                  <a:pt x="451" y="678"/>
                  <a:pt x="450" y="678"/>
                </a:cubicBezTo>
                <a:cubicBezTo>
                  <a:pt x="449" y="678"/>
                  <a:pt x="450" y="677"/>
                  <a:pt x="450" y="677"/>
                </a:cubicBezTo>
                <a:cubicBezTo>
                  <a:pt x="451" y="676"/>
                  <a:pt x="450" y="674"/>
                  <a:pt x="450" y="673"/>
                </a:cubicBezTo>
                <a:cubicBezTo>
                  <a:pt x="449" y="671"/>
                  <a:pt x="448" y="671"/>
                  <a:pt x="447" y="670"/>
                </a:cubicBezTo>
                <a:cubicBezTo>
                  <a:pt x="445" y="670"/>
                  <a:pt x="442" y="667"/>
                  <a:pt x="442" y="666"/>
                </a:cubicBezTo>
                <a:cubicBezTo>
                  <a:pt x="442" y="664"/>
                  <a:pt x="440" y="663"/>
                  <a:pt x="439" y="662"/>
                </a:cubicBezTo>
                <a:cubicBezTo>
                  <a:pt x="439" y="662"/>
                  <a:pt x="439" y="663"/>
                  <a:pt x="439" y="663"/>
                </a:cubicBezTo>
                <a:cubicBezTo>
                  <a:pt x="438" y="663"/>
                  <a:pt x="438" y="663"/>
                  <a:pt x="438" y="663"/>
                </a:cubicBezTo>
                <a:cubicBezTo>
                  <a:pt x="438" y="664"/>
                  <a:pt x="438" y="666"/>
                  <a:pt x="438" y="667"/>
                </a:cubicBezTo>
                <a:cubicBezTo>
                  <a:pt x="439" y="668"/>
                  <a:pt x="439" y="668"/>
                  <a:pt x="440" y="669"/>
                </a:cubicBezTo>
                <a:cubicBezTo>
                  <a:pt x="439" y="675"/>
                  <a:pt x="441" y="681"/>
                  <a:pt x="442" y="687"/>
                </a:cubicBezTo>
                <a:cubicBezTo>
                  <a:pt x="442" y="688"/>
                  <a:pt x="443" y="688"/>
                  <a:pt x="443" y="689"/>
                </a:cubicBezTo>
                <a:cubicBezTo>
                  <a:pt x="443" y="690"/>
                  <a:pt x="443" y="692"/>
                  <a:pt x="443" y="693"/>
                </a:cubicBezTo>
                <a:cubicBezTo>
                  <a:pt x="445" y="696"/>
                  <a:pt x="447" y="699"/>
                  <a:pt x="448" y="702"/>
                </a:cubicBezTo>
                <a:cubicBezTo>
                  <a:pt x="449" y="703"/>
                  <a:pt x="448" y="704"/>
                  <a:pt x="448" y="704"/>
                </a:cubicBezTo>
                <a:cubicBezTo>
                  <a:pt x="449" y="705"/>
                  <a:pt x="451" y="704"/>
                  <a:pt x="450" y="706"/>
                </a:cubicBezTo>
                <a:cubicBezTo>
                  <a:pt x="450" y="707"/>
                  <a:pt x="449" y="706"/>
                  <a:pt x="448" y="707"/>
                </a:cubicBezTo>
                <a:cubicBezTo>
                  <a:pt x="448" y="709"/>
                  <a:pt x="449" y="711"/>
                  <a:pt x="447" y="713"/>
                </a:cubicBezTo>
                <a:cubicBezTo>
                  <a:pt x="446" y="713"/>
                  <a:pt x="446" y="713"/>
                  <a:pt x="445" y="713"/>
                </a:cubicBezTo>
                <a:cubicBezTo>
                  <a:pt x="445" y="712"/>
                  <a:pt x="444" y="711"/>
                  <a:pt x="443" y="711"/>
                </a:cubicBezTo>
                <a:cubicBezTo>
                  <a:pt x="445" y="709"/>
                  <a:pt x="445" y="707"/>
                  <a:pt x="444" y="704"/>
                </a:cubicBezTo>
                <a:cubicBezTo>
                  <a:pt x="444" y="704"/>
                  <a:pt x="443" y="704"/>
                  <a:pt x="443" y="704"/>
                </a:cubicBezTo>
                <a:cubicBezTo>
                  <a:pt x="443" y="703"/>
                  <a:pt x="443" y="703"/>
                  <a:pt x="444" y="702"/>
                </a:cubicBezTo>
                <a:cubicBezTo>
                  <a:pt x="440" y="700"/>
                  <a:pt x="439" y="695"/>
                  <a:pt x="436" y="692"/>
                </a:cubicBezTo>
                <a:cubicBezTo>
                  <a:pt x="437" y="691"/>
                  <a:pt x="437" y="690"/>
                  <a:pt x="437" y="689"/>
                </a:cubicBezTo>
                <a:cubicBezTo>
                  <a:pt x="434" y="687"/>
                  <a:pt x="435" y="684"/>
                  <a:pt x="432" y="682"/>
                </a:cubicBezTo>
                <a:cubicBezTo>
                  <a:pt x="432" y="681"/>
                  <a:pt x="432" y="679"/>
                  <a:pt x="431" y="677"/>
                </a:cubicBezTo>
                <a:cubicBezTo>
                  <a:pt x="429" y="676"/>
                  <a:pt x="427" y="678"/>
                  <a:pt x="425" y="678"/>
                </a:cubicBezTo>
                <a:cubicBezTo>
                  <a:pt x="425" y="677"/>
                  <a:pt x="425" y="676"/>
                  <a:pt x="426" y="675"/>
                </a:cubicBezTo>
                <a:cubicBezTo>
                  <a:pt x="426" y="675"/>
                  <a:pt x="427" y="675"/>
                  <a:pt x="428" y="675"/>
                </a:cubicBezTo>
                <a:cubicBezTo>
                  <a:pt x="429" y="671"/>
                  <a:pt x="426" y="668"/>
                  <a:pt x="427" y="664"/>
                </a:cubicBezTo>
                <a:cubicBezTo>
                  <a:pt x="425" y="664"/>
                  <a:pt x="425" y="661"/>
                  <a:pt x="423" y="661"/>
                </a:cubicBezTo>
                <a:cubicBezTo>
                  <a:pt x="422" y="660"/>
                  <a:pt x="423" y="659"/>
                  <a:pt x="422" y="658"/>
                </a:cubicBezTo>
                <a:cubicBezTo>
                  <a:pt x="421" y="657"/>
                  <a:pt x="422" y="656"/>
                  <a:pt x="422" y="655"/>
                </a:cubicBezTo>
                <a:cubicBezTo>
                  <a:pt x="423" y="652"/>
                  <a:pt x="423" y="650"/>
                  <a:pt x="421" y="647"/>
                </a:cubicBezTo>
                <a:cubicBezTo>
                  <a:pt x="421" y="647"/>
                  <a:pt x="421" y="647"/>
                  <a:pt x="420" y="647"/>
                </a:cubicBezTo>
                <a:cubicBezTo>
                  <a:pt x="419" y="649"/>
                  <a:pt x="420" y="650"/>
                  <a:pt x="420" y="651"/>
                </a:cubicBezTo>
                <a:cubicBezTo>
                  <a:pt x="419" y="652"/>
                  <a:pt x="418" y="653"/>
                  <a:pt x="417" y="654"/>
                </a:cubicBezTo>
                <a:cubicBezTo>
                  <a:pt x="416" y="653"/>
                  <a:pt x="414" y="653"/>
                  <a:pt x="412" y="653"/>
                </a:cubicBezTo>
                <a:cubicBezTo>
                  <a:pt x="412" y="651"/>
                  <a:pt x="410" y="649"/>
                  <a:pt x="411" y="647"/>
                </a:cubicBezTo>
                <a:cubicBezTo>
                  <a:pt x="410" y="646"/>
                  <a:pt x="409" y="647"/>
                  <a:pt x="409" y="645"/>
                </a:cubicBezTo>
                <a:cubicBezTo>
                  <a:pt x="407" y="645"/>
                  <a:pt x="407" y="647"/>
                  <a:pt x="405" y="647"/>
                </a:cubicBezTo>
                <a:cubicBezTo>
                  <a:pt x="405" y="646"/>
                  <a:pt x="405" y="644"/>
                  <a:pt x="405" y="642"/>
                </a:cubicBezTo>
                <a:cubicBezTo>
                  <a:pt x="406" y="641"/>
                  <a:pt x="406" y="642"/>
                  <a:pt x="407" y="641"/>
                </a:cubicBezTo>
                <a:cubicBezTo>
                  <a:pt x="407" y="641"/>
                  <a:pt x="407" y="640"/>
                  <a:pt x="407" y="639"/>
                </a:cubicBezTo>
                <a:cubicBezTo>
                  <a:pt x="408" y="638"/>
                  <a:pt x="410" y="637"/>
                  <a:pt x="411" y="635"/>
                </a:cubicBezTo>
                <a:cubicBezTo>
                  <a:pt x="411" y="634"/>
                  <a:pt x="411" y="633"/>
                  <a:pt x="411" y="631"/>
                </a:cubicBezTo>
                <a:cubicBezTo>
                  <a:pt x="410" y="631"/>
                  <a:pt x="409" y="631"/>
                  <a:pt x="407" y="631"/>
                </a:cubicBezTo>
                <a:cubicBezTo>
                  <a:pt x="406" y="629"/>
                  <a:pt x="409" y="627"/>
                  <a:pt x="406" y="626"/>
                </a:cubicBezTo>
                <a:cubicBezTo>
                  <a:pt x="406" y="624"/>
                  <a:pt x="407" y="625"/>
                  <a:pt x="408" y="624"/>
                </a:cubicBezTo>
                <a:cubicBezTo>
                  <a:pt x="408" y="622"/>
                  <a:pt x="410" y="620"/>
                  <a:pt x="411" y="618"/>
                </a:cubicBezTo>
                <a:cubicBezTo>
                  <a:pt x="409" y="617"/>
                  <a:pt x="407" y="616"/>
                  <a:pt x="405" y="617"/>
                </a:cubicBezTo>
                <a:cubicBezTo>
                  <a:pt x="404" y="619"/>
                  <a:pt x="403" y="621"/>
                  <a:pt x="403" y="623"/>
                </a:cubicBezTo>
                <a:cubicBezTo>
                  <a:pt x="398" y="626"/>
                  <a:pt x="396" y="630"/>
                  <a:pt x="397" y="636"/>
                </a:cubicBezTo>
                <a:cubicBezTo>
                  <a:pt x="396" y="637"/>
                  <a:pt x="394" y="636"/>
                  <a:pt x="394" y="638"/>
                </a:cubicBezTo>
                <a:cubicBezTo>
                  <a:pt x="393" y="632"/>
                  <a:pt x="395" y="626"/>
                  <a:pt x="395" y="620"/>
                </a:cubicBezTo>
                <a:cubicBezTo>
                  <a:pt x="394" y="620"/>
                  <a:pt x="394" y="619"/>
                  <a:pt x="393" y="619"/>
                </a:cubicBezTo>
                <a:cubicBezTo>
                  <a:pt x="392" y="618"/>
                  <a:pt x="392" y="619"/>
                  <a:pt x="391" y="620"/>
                </a:cubicBezTo>
                <a:cubicBezTo>
                  <a:pt x="391" y="623"/>
                  <a:pt x="390" y="625"/>
                  <a:pt x="390" y="628"/>
                </a:cubicBezTo>
                <a:cubicBezTo>
                  <a:pt x="389" y="628"/>
                  <a:pt x="389" y="629"/>
                  <a:pt x="388" y="630"/>
                </a:cubicBezTo>
                <a:cubicBezTo>
                  <a:pt x="389" y="633"/>
                  <a:pt x="386" y="636"/>
                  <a:pt x="387" y="640"/>
                </a:cubicBezTo>
                <a:cubicBezTo>
                  <a:pt x="387" y="641"/>
                  <a:pt x="386" y="641"/>
                  <a:pt x="386" y="641"/>
                </a:cubicBezTo>
                <a:cubicBezTo>
                  <a:pt x="385" y="641"/>
                  <a:pt x="385" y="641"/>
                  <a:pt x="385" y="641"/>
                </a:cubicBezTo>
                <a:cubicBezTo>
                  <a:pt x="385" y="639"/>
                  <a:pt x="385" y="638"/>
                  <a:pt x="385" y="636"/>
                </a:cubicBezTo>
                <a:cubicBezTo>
                  <a:pt x="385" y="635"/>
                  <a:pt x="384" y="633"/>
                  <a:pt x="385" y="632"/>
                </a:cubicBezTo>
                <a:cubicBezTo>
                  <a:pt x="385" y="630"/>
                  <a:pt x="385" y="628"/>
                  <a:pt x="385" y="627"/>
                </a:cubicBezTo>
                <a:cubicBezTo>
                  <a:pt x="385" y="626"/>
                  <a:pt x="385" y="625"/>
                  <a:pt x="386" y="624"/>
                </a:cubicBezTo>
                <a:cubicBezTo>
                  <a:pt x="387" y="622"/>
                  <a:pt x="386" y="620"/>
                  <a:pt x="384" y="618"/>
                </a:cubicBezTo>
                <a:cubicBezTo>
                  <a:pt x="383" y="620"/>
                  <a:pt x="383" y="622"/>
                  <a:pt x="383" y="624"/>
                </a:cubicBezTo>
                <a:cubicBezTo>
                  <a:pt x="383" y="624"/>
                  <a:pt x="382" y="624"/>
                  <a:pt x="382" y="624"/>
                </a:cubicBezTo>
                <a:cubicBezTo>
                  <a:pt x="380" y="628"/>
                  <a:pt x="381" y="632"/>
                  <a:pt x="380" y="636"/>
                </a:cubicBezTo>
                <a:cubicBezTo>
                  <a:pt x="380" y="637"/>
                  <a:pt x="379" y="637"/>
                  <a:pt x="379" y="637"/>
                </a:cubicBezTo>
                <a:cubicBezTo>
                  <a:pt x="378" y="638"/>
                  <a:pt x="379" y="639"/>
                  <a:pt x="379" y="640"/>
                </a:cubicBezTo>
                <a:cubicBezTo>
                  <a:pt x="379" y="640"/>
                  <a:pt x="378" y="641"/>
                  <a:pt x="377" y="641"/>
                </a:cubicBezTo>
                <a:cubicBezTo>
                  <a:pt x="378" y="644"/>
                  <a:pt x="377" y="648"/>
                  <a:pt x="376" y="651"/>
                </a:cubicBezTo>
                <a:cubicBezTo>
                  <a:pt x="376" y="651"/>
                  <a:pt x="375" y="651"/>
                  <a:pt x="374" y="651"/>
                </a:cubicBezTo>
                <a:cubicBezTo>
                  <a:pt x="375" y="653"/>
                  <a:pt x="374" y="655"/>
                  <a:pt x="373" y="658"/>
                </a:cubicBezTo>
                <a:cubicBezTo>
                  <a:pt x="372" y="659"/>
                  <a:pt x="371" y="660"/>
                  <a:pt x="370" y="661"/>
                </a:cubicBezTo>
                <a:cubicBezTo>
                  <a:pt x="370" y="662"/>
                  <a:pt x="370" y="663"/>
                  <a:pt x="370" y="663"/>
                </a:cubicBezTo>
                <a:cubicBezTo>
                  <a:pt x="369" y="664"/>
                  <a:pt x="368" y="663"/>
                  <a:pt x="367" y="664"/>
                </a:cubicBezTo>
                <a:cubicBezTo>
                  <a:pt x="366" y="665"/>
                  <a:pt x="365" y="666"/>
                  <a:pt x="364" y="667"/>
                </a:cubicBezTo>
                <a:cubicBezTo>
                  <a:pt x="362" y="667"/>
                  <a:pt x="360" y="668"/>
                  <a:pt x="360" y="670"/>
                </a:cubicBezTo>
                <a:cubicBezTo>
                  <a:pt x="358" y="671"/>
                  <a:pt x="356" y="671"/>
                  <a:pt x="355" y="672"/>
                </a:cubicBezTo>
                <a:cubicBezTo>
                  <a:pt x="354" y="672"/>
                  <a:pt x="355" y="674"/>
                  <a:pt x="354" y="674"/>
                </a:cubicBezTo>
                <a:cubicBezTo>
                  <a:pt x="352" y="673"/>
                  <a:pt x="352" y="673"/>
                  <a:pt x="351" y="671"/>
                </a:cubicBezTo>
                <a:cubicBezTo>
                  <a:pt x="350" y="671"/>
                  <a:pt x="349" y="671"/>
                  <a:pt x="348" y="671"/>
                </a:cubicBezTo>
                <a:cubicBezTo>
                  <a:pt x="348" y="673"/>
                  <a:pt x="348" y="676"/>
                  <a:pt x="348" y="678"/>
                </a:cubicBezTo>
                <a:cubicBezTo>
                  <a:pt x="348" y="678"/>
                  <a:pt x="349" y="678"/>
                  <a:pt x="349" y="678"/>
                </a:cubicBezTo>
                <a:cubicBezTo>
                  <a:pt x="350" y="679"/>
                  <a:pt x="349" y="680"/>
                  <a:pt x="349" y="680"/>
                </a:cubicBezTo>
                <a:cubicBezTo>
                  <a:pt x="348" y="681"/>
                  <a:pt x="347" y="682"/>
                  <a:pt x="346" y="684"/>
                </a:cubicBezTo>
                <a:cubicBezTo>
                  <a:pt x="344" y="684"/>
                  <a:pt x="342" y="683"/>
                  <a:pt x="340" y="685"/>
                </a:cubicBezTo>
                <a:cubicBezTo>
                  <a:pt x="337" y="683"/>
                  <a:pt x="335" y="682"/>
                  <a:pt x="333" y="680"/>
                </a:cubicBezTo>
                <a:cubicBezTo>
                  <a:pt x="333" y="680"/>
                  <a:pt x="332" y="681"/>
                  <a:pt x="331" y="682"/>
                </a:cubicBezTo>
                <a:cubicBezTo>
                  <a:pt x="331" y="681"/>
                  <a:pt x="331" y="681"/>
                  <a:pt x="330" y="681"/>
                </a:cubicBezTo>
                <a:cubicBezTo>
                  <a:pt x="330" y="682"/>
                  <a:pt x="330" y="684"/>
                  <a:pt x="330" y="685"/>
                </a:cubicBezTo>
                <a:cubicBezTo>
                  <a:pt x="330" y="686"/>
                  <a:pt x="329" y="686"/>
                  <a:pt x="329" y="687"/>
                </a:cubicBezTo>
                <a:cubicBezTo>
                  <a:pt x="329" y="689"/>
                  <a:pt x="329" y="691"/>
                  <a:pt x="329" y="693"/>
                </a:cubicBezTo>
                <a:cubicBezTo>
                  <a:pt x="328" y="693"/>
                  <a:pt x="327" y="694"/>
                  <a:pt x="325" y="695"/>
                </a:cubicBezTo>
                <a:cubicBezTo>
                  <a:pt x="325" y="695"/>
                  <a:pt x="325" y="695"/>
                  <a:pt x="324" y="695"/>
                </a:cubicBezTo>
                <a:cubicBezTo>
                  <a:pt x="322" y="692"/>
                  <a:pt x="322" y="688"/>
                  <a:pt x="322" y="685"/>
                </a:cubicBezTo>
                <a:cubicBezTo>
                  <a:pt x="322" y="682"/>
                  <a:pt x="322" y="679"/>
                  <a:pt x="322" y="676"/>
                </a:cubicBezTo>
                <a:cubicBezTo>
                  <a:pt x="322" y="674"/>
                  <a:pt x="322" y="673"/>
                  <a:pt x="323" y="673"/>
                </a:cubicBezTo>
                <a:cubicBezTo>
                  <a:pt x="322" y="672"/>
                  <a:pt x="322" y="672"/>
                  <a:pt x="322" y="671"/>
                </a:cubicBezTo>
                <a:cubicBezTo>
                  <a:pt x="322" y="670"/>
                  <a:pt x="323" y="670"/>
                  <a:pt x="323" y="670"/>
                </a:cubicBezTo>
                <a:cubicBezTo>
                  <a:pt x="324" y="666"/>
                  <a:pt x="323" y="664"/>
                  <a:pt x="325" y="661"/>
                </a:cubicBezTo>
                <a:cubicBezTo>
                  <a:pt x="323" y="659"/>
                  <a:pt x="325" y="656"/>
                  <a:pt x="325" y="654"/>
                </a:cubicBezTo>
                <a:cubicBezTo>
                  <a:pt x="324" y="653"/>
                  <a:pt x="324" y="653"/>
                  <a:pt x="324" y="652"/>
                </a:cubicBezTo>
                <a:cubicBezTo>
                  <a:pt x="326" y="649"/>
                  <a:pt x="326" y="645"/>
                  <a:pt x="325" y="641"/>
                </a:cubicBezTo>
                <a:cubicBezTo>
                  <a:pt x="327" y="640"/>
                  <a:pt x="328" y="638"/>
                  <a:pt x="328" y="637"/>
                </a:cubicBezTo>
                <a:cubicBezTo>
                  <a:pt x="328" y="634"/>
                  <a:pt x="329" y="633"/>
                  <a:pt x="330" y="633"/>
                </a:cubicBezTo>
                <a:cubicBezTo>
                  <a:pt x="330" y="631"/>
                  <a:pt x="330" y="631"/>
                  <a:pt x="330" y="631"/>
                </a:cubicBezTo>
                <a:cubicBezTo>
                  <a:pt x="330" y="628"/>
                  <a:pt x="331" y="626"/>
                  <a:pt x="331" y="623"/>
                </a:cubicBezTo>
                <a:cubicBezTo>
                  <a:pt x="331" y="621"/>
                  <a:pt x="332" y="619"/>
                  <a:pt x="334" y="617"/>
                </a:cubicBezTo>
                <a:cubicBezTo>
                  <a:pt x="334" y="614"/>
                  <a:pt x="335" y="611"/>
                  <a:pt x="333" y="608"/>
                </a:cubicBezTo>
                <a:cubicBezTo>
                  <a:pt x="335" y="607"/>
                  <a:pt x="335" y="607"/>
                  <a:pt x="337" y="606"/>
                </a:cubicBezTo>
                <a:cubicBezTo>
                  <a:pt x="337" y="604"/>
                  <a:pt x="337" y="602"/>
                  <a:pt x="337" y="601"/>
                </a:cubicBezTo>
                <a:cubicBezTo>
                  <a:pt x="337" y="600"/>
                  <a:pt x="336" y="600"/>
                  <a:pt x="335" y="600"/>
                </a:cubicBezTo>
                <a:cubicBezTo>
                  <a:pt x="335" y="599"/>
                  <a:pt x="335" y="599"/>
                  <a:pt x="335" y="598"/>
                </a:cubicBezTo>
                <a:cubicBezTo>
                  <a:pt x="336" y="597"/>
                  <a:pt x="337" y="598"/>
                  <a:pt x="337" y="597"/>
                </a:cubicBezTo>
                <a:cubicBezTo>
                  <a:pt x="340" y="595"/>
                  <a:pt x="339" y="592"/>
                  <a:pt x="339" y="589"/>
                </a:cubicBezTo>
                <a:cubicBezTo>
                  <a:pt x="338" y="589"/>
                  <a:pt x="337" y="588"/>
                  <a:pt x="336" y="588"/>
                </a:cubicBezTo>
                <a:cubicBezTo>
                  <a:pt x="336" y="588"/>
                  <a:pt x="335" y="588"/>
                  <a:pt x="333" y="588"/>
                </a:cubicBezTo>
                <a:cubicBezTo>
                  <a:pt x="333" y="590"/>
                  <a:pt x="333" y="591"/>
                  <a:pt x="333" y="593"/>
                </a:cubicBezTo>
                <a:cubicBezTo>
                  <a:pt x="331" y="595"/>
                  <a:pt x="328" y="593"/>
                  <a:pt x="326" y="594"/>
                </a:cubicBezTo>
                <a:cubicBezTo>
                  <a:pt x="323" y="595"/>
                  <a:pt x="324" y="598"/>
                  <a:pt x="322" y="599"/>
                </a:cubicBezTo>
                <a:cubicBezTo>
                  <a:pt x="322" y="601"/>
                  <a:pt x="322" y="601"/>
                  <a:pt x="324" y="603"/>
                </a:cubicBezTo>
                <a:cubicBezTo>
                  <a:pt x="322" y="603"/>
                  <a:pt x="321" y="604"/>
                  <a:pt x="320" y="604"/>
                </a:cubicBezTo>
                <a:cubicBezTo>
                  <a:pt x="320" y="605"/>
                  <a:pt x="320" y="606"/>
                  <a:pt x="320" y="606"/>
                </a:cubicBezTo>
                <a:cubicBezTo>
                  <a:pt x="319" y="607"/>
                  <a:pt x="316" y="607"/>
                  <a:pt x="317" y="610"/>
                </a:cubicBezTo>
                <a:cubicBezTo>
                  <a:pt x="314" y="610"/>
                  <a:pt x="312" y="611"/>
                  <a:pt x="310" y="610"/>
                </a:cubicBezTo>
                <a:cubicBezTo>
                  <a:pt x="309" y="609"/>
                  <a:pt x="307" y="611"/>
                  <a:pt x="306" y="611"/>
                </a:cubicBezTo>
                <a:cubicBezTo>
                  <a:pt x="304" y="611"/>
                  <a:pt x="304" y="612"/>
                  <a:pt x="303" y="613"/>
                </a:cubicBezTo>
                <a:cubicBezTo>
                  <a:pt x="303" y="614"/>
                  <a:pt x="302" y="613"/>
                  <a:pt x="302" y="614"/>
                </a:cubicBezTo>
                <a:cubicBezTo>
                  <a:pt x="302" y="615"/>
                  <a:pt x="302" y="615"/>
                  <a:pt x="302" y="616"/>
                </a:cubicBezTo>
                <a:cubicBezTo>
                  <a:pt x="301" y="616"/>
                  <a:pt x="301" y="616"/>
                  <a:pt x="301" y="616"/>
                </a:cubicBezTo>
                <a:cubicBezTo>
                  <a:pt x="300" y="618"/>
                  <a:pt x="299" y="619"/>
                  <a:pt x="297" y="620"/>
                </a:cubicBezTo>
                <a:cubicBezTo>
                  <a:pt x="295" y="620"/>
                  <a:pt x="292" y="621"/>
                  <a:pt x="290" y="619"/>
                </a:cubicBezTo>
                <a:cubicBezTo>
                  <a:pt x="289" y="620"/>
                  <a:pt x="289" y="620"/>
                  <a:pt x="289" y="620"/>
                </a:cubicBezTo>
                <a:cubicBezTo>
                  <a:pt x="288" y="618"/>
                  <a:pt x="286" y="617"/>
                  <a:pt x="284" y="618"/>
                </a:cubicBezTo>
                <a:cubicBezTo>
                  <a:pt x="283" y="617"/>
                  <a:pt x="282" y="616"/>
                  <a:pt x="281" y="615"/>
                </a:cubicBezTo>
                <a:cubicBezTo>
                  <a:pt x="278" y="615"/>
                  <a:pt x="275" y="613"/>
                  <a:pt x="273" y="614"/>
                </a:cubicBezTo>
                <a:cubicBezTo>
                  <a:pt x="270" y="615"/>
                  <a:pt x="267" y="615"/>
                  <a:pt x="264" y="615"/>
                </a:cubicBezTo>
                <a:cubicBezTo>
                  <a:pt x="264" y="615"/>
                  <a:pt x="264" y="616"/>
                  <a:pt x="264" y="616"/>
                </a:cubicBezTo>
                <a:cubicBezTo>
                  <a:pt x="263" y="617"/>
                  <a:pt x="262" y="616"/>
                  <a:pt x="260" y="617"/>
                </a:cubicBezTo>
                <a:cubicBezTo>
                  <a:pt x="260" y="618"/>
                  <a:pt x="260" y="620"/>
                  <a:pt x="260" y="621"/>
                </a:cubicBezTo>
                <a:cubicBezTo>
                  <a:pt x="262" y="623"/>
                  <a:pt x="264" y="622"/>
                  <a:pt x="267" y="622"/>
                </a:cubicBezTo>
                <a:cubicBezTo>
                  <a:pt x="267" y="624"/>
                  <a:pt x="267" y="626"/>
                  <a:pt x="267" y="628"/>
                </a:cubicBezTo>
                <a:cubicBezTo>
                  <a:pt x="264" y="629"/>
                  <a:pt x="263" y="626"/>
                  <a:pt x="261" y="626"/>
                </a:cubicBezTo>
                <a:cubicBezTo>
                  <a:pt x="259" y="629"/>
                  <a:pt x="261" y="630"/>
                  <a:pt x="262" y="632"/>
                </a:cubicBezTo>
                <a:cubicBezTo>
                  <a:pt x="263" y="632"/>
                  <a:pt x="265" y="632"/>
                  <a:pt x="265" y="632"/>
                </a:cubicBezTo>
                <a:cubicBezTo>
                  <a:pt x="266" y="633"/>
                  <a:pt x="266" y="634"/>
                  <a:pt x="267" y="634"/>
                </a:cubicBezTo>
                <a:cubicBezTo>
                  <a:pt x="266" y="635"/>
                  <a:pt x="265" y="637"/>
                  <a:pt x="263" y="637"/>
                </a:cubicBezTo>
                <a:cubicBezTo>
                  <a:pt x="263" y="638"/>
                  <a:pt x="264" y="638"/>
                  <a:pt x="264" y="638"/>
                </a:cubicBezTo>
                <a:cubicBezTo>
                  <a:pt x="265" y="639"/>
                  <a:pt x="263" y="640"/>
                  <a:pt x="263" y="641"/>
                </a:cubicBezTo>
                <a:cubicBezTo>
                  <a:pt x="263" y="641"/>
                  <a:pt x="264" y="642"/>
                  <a:pt x="264" y="642"/>
                </a:cubicBezTo>
                <a:cubicBezTo>
                  <a:pt x="264" y="642"/>
                  <a:pt x="263" y="643"/>
                  <a:pt x="263" y="643"/>
                </a:cubicBezTo>
                <a:cubicBezTo>
                  <a:pt x="261" y="643"/>
                  <a:pt x="262" y="641"/>
                  <a:pt x="261" y="641"/>
                </a:cubicBezTo>
                <a:cubicBezTo>
                  <a:pt x="259" y="640"/>
                  <a:pt x="257" y="642"/>
                  <a:pt x="255" y="642"/>
                </a:cubicBezTo>
                <a:cubicBezTo>
                  <a:pt x="254" y="641"/>
                  <a:pt x="253" y="639"/>
                  <a:pt x="251" y="637"/>
                </a:cubicBezTo>
                <a:cubicBezTo>
                  <a:pt x="251" y="636"/>
                  <a:pt x="251" y="635"/>
                  <a:pt x="251" y="634"/>
                </a:cubicBezTo>
                <a:cubicBezTo>
                  <a:pt x="250" y="633"/>
                  <a:pt x="249" y="634"/>
                  <a:pt x="249" y="633"/>
                </a:cubicBezTo>
                <a:cubicBezTo>
                  <a:pt x="249" y="633"/>
                  <a:pt x="254" y="628"/>
                  <a:pt x="254" y="628"/>
                </a:cubicBezTo>
                <a:cubicBezTo>
                  <a:pt x="254" y="627"/>
                  <a:pt x="254" y="626"/>
                  <a:pt x="254" y="625"/>
                </a:cubicBezTo>
                <a:cubicBezTo>
                  <a:pt x="254" y="623"/>
                  <a:pt x="254" y="622"/>
                  <a:pt x="254" y="621"/>
                </a:cubicBezTo>
                <a:cubicBezTo>
                  <a:pt x="254" y="620"/>
                  <a:pt x="253" y="619"/>
                  <a:pt x="252" y="619"/>
                </a:cubicBezTo>
                <a:cubicBezTo>
                  <a:pt x="251" y="619"/>
                  <a:pt x="251" y="619"/>
                  <a:pt x="250" y="619"/>
                </a:cubicBezTo>
                <a:cubicBezTo>
                  <a:pt x="249" y="619"/>
                  <a:pt x="250" y="620"/>
                  <a:pt x="249" y="621"/>
                </a:cubicBezTo>
                <a:cubicBezTo>
                  <a:pt x="249" y="622"/>
                  <a:pt x="248" y="622"/>
                  <a:pt x="247" y="623"/>
                </a:cubicBezTo>
                <a:cubicBezTo>
                  <a:pt x="245" y="623"/>
                  <a:pt x="244" y="623"/>
                  <a:pt x="242" y="623"/>
                </a:cubicBezTo>
                <a:cubicBezTo>
                  <a:pt x="241" y="623"/>
                  <a:pt x="241" y="622"/>
                  <a:pt x="241" y="621"/>
                </a:cubicBezTo>
                <a:cubicBezTo>
                  <a:pt x="239" y="621"/>
                  <a:pt x="239" y="622"/>
                  <a:pt x="238" y="623"/>
                </a:cubicBezTo>
                <a:cubicBezTo>
                  <a:pt x="238" y="627"/>
                  <a:pt x="238" y="627"/>
                  <a:pt x="236" y="630"/>
                </a:cubicBezTo>
                <a:cubicBezTo>
                  <a:pt x="234" y="627"/>
                  <a:pt x="232" y="624"/>
                  <a:pt x="229" y="623"/>
                </a:cubicBezTo>
                <a:cubicBezTo>
                  <a:pt x="229" y="622"/>
                  <a:pt x="229" y="622"/>
                  <a:pt x="229" y="621"/>
                </a:cubicBezTo>
                <a:cubicBezTo>
                  <a:pt x="228" y="620"/>
                  <a:pt x="227" y="621"/>
                  <a:pt x="227" y="620"/>
                </a:cubicBezTo>
                <a:cubicBezTo>
                  <a:pt x="225" y="620"/>
                  <a:pt x="226" y="617"/>
                  <a:pt x="224" y="618"/>
                </a:cubicBezTo>
                <a:cubicBezTo>
                  <a:pt x="226" y="618"/>
                  <a:pt x="227" y="616"/>
                  <a:pt x="228" y="615"/>
                </a:cubicBezTo>
                <a:cubicBezTo>
                  <a:pt x="229" y="615"/>
                  <a:pt x="230" y="615"/>
                  <a:pt x="230" y="615"/>
                </a:cubicBezTo>
                <a:cubicBezTo>
                  <a:pt x="231" y="614"/>
                  <a:pt x="230" y="613"/>
                  <a:pt x="231" y="612"/>
                </a:cubicBezTo>
                <a:cubicBezTo>
                  <a:pt x="230" y="612"/>
                  <a:pt x="228" y="611"/>
                  <a:pt x="226" y="610"/>
                </a:cubicBezTo>
                <a:cubicBezTo>
                  <a:pt x="228" y="609"/>
                  <a:pt x="228" y="608"/>
                  <a:pt x="229" y="608"/>
                </a:cubicBezTo>
                <a:cubicBezTo>
                  <a:pt x="231" y="608"/>
                  <a:pt x="233" y="607"/>
                  <a:pt x="234" y="604"/>
                </a:cubicBezTo>
                <a:cubicBezTo>
                  <a:pt x="236" y="604"/>
                  <a:pt x="238" y="604"/>
                  <a:pt x="241" y="604"/>
                </a:cubicBezTo>
                <a:cubicBezTo>
                  <a:pt x="241" y="603"/>
                  <a:pt x="242" y="602"/>
                  <a:pt x="242" y="601"/>
                </a:cubicBezTo>
                <a:cubicBezTo>
                  <a:pt x="242" y="601"/>
                  <a:pt x="242" y="600"/>
                  <a:pt x="241" y="600"/>
                </a:cubicBezTo>
                <a:cubicBezTo>
                  <a:pt x="240" y="600"/>
                  <a:pt x="239" y="600"/>
                  <a:pt x="238" y="600"/>
                </a:cubicBezTo>
                <a:cubicBezTo>
                  <a:pt x="237" y="599"/>
                  <a:pt x="237" y="597"/>
                  <a:pt x="237" y="596"/>
                </a:cubicBezTo>
                <a:cubicBezTo>
                  <a:pt x="238" y="595"/>
                  <a:pt x="239" y="594"/>
                  <a:pt x="240" y="593"/>
                </a:cubicBezTo>
                <a:cubicBezTo>
                  <a:pt x="240" y="591"/>
                  <a:pt x="242" y="589"/>
                  <a:pt x="242" y="588"/>
                </a:cubicBezTo>
                <a:cubicBezTo>
                  <a:pt x="242" y="586"/>
                  <a:pt x="241" y="587"/>
                  <a:pt x="240" y="586"/>
                </a:cubicBezTo>
                <a:cubicBezTo>
                  <a:pt x="240" y="586"/>
                  <a:pt x="240" y="585"/>
                  <a:pt x="240" y="584"/>
                </a:cubicBezTo>
                <a:cubicBezTo>
                  <a:pt x="242" y="585"/>
                  <a:pt x="242" y="582"/>
                  <a:pt x="244" y="582"/>
                </a:cubicBezTo>
                <a:cubicBezTo>
                  <a:pt x="244" y="580"/>
                  <a:pt x="244" y="579"/>
                  <a:pt x="244" y="577"/>
                </a:cubicBezTo>
                <a:cubicBezTo>
                  <a:pt x="241" y="578"/>
                  <a:pt x="242" y="575"/>
                  <a:pt x="240" y="574"/>
                </a:cubicBezTo>
                <a:cubicBezTo>
                  <a:pt x="240" y="572"/>
                  <a:pt x="241" y="572"/>
                  <a:pt x="242" y="571"/>
                </a:cubicBezTo>
                <a:cubicBezTo>
                  <a:pt x="242" y="570"/>
                  <a:pt x="242" y="569"/>
                  <a:pt x="242" y="568"/>
                </a:cubicBezTo>
                <a:cubicBezTo>
                  <a:pt x="241" y="568"/>
                  <a:pt x="240" y="566"/>
                  <a:pt x="238" y="567"/>
                </a:cubicBezTo>
                <a:cubicBezTo>
                  <a:pt x="237" y="567"/>
                  <a:pt x="237" y="569"/>
                  <a:pt x="235" y="569"/>
                </a:cubicBezTo>
                <a:cubicBezTo>
                  <a:pt x="234" y="568"/>
                  <a:pt x="233" y="568"/>
                  <a:pt x="232" y="567"/>
                </a:cubicBezTo>
                <a:cubicBezTo>
                  <a:pt x="233" y="566"/>
                  <a:pt x="234" y="566"/>
                  <a:pt x="235" y="565"/>
                </a:cubicBezTo>
                <a:cubicBezTo>
                  <a:pt x="236" y="565"/>
                  <a:pt x="237" y="565"/>
                  <a:pt x="239" y="565"/>
                </a:cubicBezTo>
                <a:cubicBezTo>
                  <a:pt x="240" y="564"/>
                  <a:pt x="240" y="563"/>
                  <a:pt x="240" y="561"/>
                </a:cubicBezTo>
                <a:cubicBezTo>
                  <a:pt x="241" y="561"/>
                  <a:pt x="242" y="561"/>
                  <a:pt x="243" y="561"/>
                </a:cubicBezTo>
                <a:cubicBezTo>
                  <a:pt x="246" y="558"/>
                  <a:pt x="245" y="555"/>
                  <a:pt x="245" y="552"/>
                </a:cubicBezTo>
                <a:cubicBezTo>
                  <a:pt x="246" y="552"/>
                  <a:pt x="247" y="552"/>
                  <a:pt x="248" y="552"/>
                </a:cubicBezTo>
                <a:cubicBezTo>
                  <a:pt x="248" y="550"/>
                  <a:pt x="248" y="547"/>
                  <a:pt x="248" y="545"/>
                </a:cubicBezTo>
                <a:cubicBezTo>
                  <a:pt x="247" y="545"/>
                  <a:pt x="246" y="545"/>
                  <a:pt x="246" y="545"/>
                </a:cubicBezTo>
                <a:cubicBezTo>
                  <a:pt x="244" y="545"/>
                  <a:pt x="244" y="547"/>
                  <a:pt x="242" y="547"/>
                </a:cubicBezTo>
                <a:cubicBezTo>
                  <a:pt x="242" y="545"/>
                  <a:pt x="243" y="544"/>
                  <a:pt x="244" y="542"/>
                </a:cubicBezTo>
                <a:cubicBezTo>
                  <a:pt x="242" y="541"/>
                  <a:pt x="241" y="540"/>
                  <a:pt x="239" y="540"/>
                </a:cubicBezTo>
                <a:cubicBezTo>
                  <a:pt x="238" y="539"/>
                  <a:pt x="239" y="538"/>
                  <a:pt x="238" y="537"/>
                </a:cubicBezTo>
                <a:cubicBezTo>
                  <a:pt x="237" y="537"/>
                  <a:pt x="237" y="536"/>
                  <a:pt x="236" y="535"/>
                </a:cubicBezTo>
                <a:cubicBezTo>
                  <a:pt x="237" y="535"/>
                  <a:pt x="237" y="535"/>
                  <a:pt x="238" y="535"/>
                </a:cubicBezTo>
                <a:cubicBezTo>
                  <a:pt x="238" y="534"/>
                  <a:pt x="238" y="533"/>
                  <a:pt x="238" y="532"/>
                </a:cubicBezTo>
                <a:cubicBezTo>
                  <a:pt x="241" y="533"/>
                  <a:pt x="244" y="531"/>
                  <a:pt x="248" y="531"/>
                </a:cubicBezTo>
                <a:cubicBezTo>
                  <a:pt x="248" y="530"/>
                  <a:pt x="248" y="528"/>
                  <a:pt x="248" y="526"/>
                </a:cubicBezTo>
                <a:cubicBezTo>
                  <a:pt x="247" y="526"/>
                  <a:pt x="246" y="526"/>
                  <a:pt x="245" y="526"/>
                </a:cubicBezTo>
                <a:cubicBezTo>
                  <a:pt x="244" y="525"/>
                  <a:pt x="246" y="523"/>
                  <a:pt x="244" y="523"/>
                </a:cubicBezTo>
                <a:cubicBezTo>
                  <a:pt x="245" y="521"/>
                  <a:pt x="248" y="522"/>
                  <a:pt x="249" y="520"/>
                </a:cubicBezTo>
                <a:cubicBezTo>
                  <a:pt x="251" y="525"/>
                  <a:pt x="251" y="529"/>
                  <a:pt x="251" y="534"/>
                </a:cubicBezTo>
                <a:cubicBezTo>
                  <a:pt x="251" y="534"/>
                  <a:pt x="252" y="534"/>
                  <a:pt x="253" y="534"/>
                </a:cubicBezTo>
                <a:cubicBezTo>
                  <a:pt x="252" y="535"/>
                  <a:pt x="252" y="535"/>
                  <a:pt x="252" y="535"/>
                </a:cubicBezTo>
                <a:cubicBezTo>
                  <a:pt x="251" y="536"/>
                  <a:pt x="252" y="536"/>
                  <a:pt x="253" y="536"/>
                </a:cubicBezTo>
                <a:cubicBezTo>
                  <a:pt x="255" y="537"/>
                  <a:pt x="257" y="538"/>
                  <a:pt x="260" y="538"/>
                </a:cubicBezTo>
                <a:cubicBezTo>
                  <a:pt x="260" y="535"/>
                  <a:pt x="258" y="534"/>
                  <a:pt x="256" y="534"/>
                </a:cubicBezTo>
                <a:cubicBezTo>
                  <a:pt x="255" y="533"/>
                  <a:pt x="256" y="532"/>
                  <a:pt x="255" y="532"/>
                </a:cubicBezTo>
                <a:cubicBezTo>
                  <a:pt x="256" y="531"/>
                  <a:pt x="256" y="531"/>
                  <a:pt x="257" y="531"/>
                </a:cubicBezTo>
                <a:cubicBezTo>
                  <a:pt x="258" y="530"/>
                  <a:pt x="258" y="528"/>
                  <a:pt x="260" y="526"/>
                </a:cubicBezTo>
                <a:cubicBezTo>
                  <a:pt x="261" y="529"/>
                  <a:pt x="262" y="530"/>
                  <a:pt x="264" y="532"/>
                </a:cubicBezTo>
                <a:cubicBezTo>
                  <a:pt x="265" y="530"/>
                  <a:pt x="267" y="529"/>
                  <a:pt x="267" y="527"/>
                </a:cubicBezTo>
                <a:cubicBezTo>
                  <a:pt x="266" y="526"/>
                  <a:pt x="265" y="527"/>
                  <a:pt x="263" y="526"/>
                </a:cubicBezTo>
                <a:cubicBezTo>
                  <a:pt x="263" y="526"/>
                  <a:pt x="263" y="525"/>
                  <a:pt x="263" y="524"/>
                </a:cubicBezTo>
                <a:cubicBezTo>
                  <a:pt x="263" y="523"/>
                  <a:pt x="262" y="524"/>
                  <a:pt x="261" y="523"/>
                </a:cubicBezTo>
                <a:cubicBezTo>
                  <a:pt x="260" y="522"/>
                  <a:pt x="259" y="521"/>
                  <a:pt x="257" y="520"/>
                </a:cubicBezTo>
                <a:cubicBezTo>
                  <a:pt x="256" y="519"/>
                  <a:pt x="255" y="520"/>
                  <a:pt x="255" y="519"/>
                </a:cubicBezTo>
                <a:cubicBezTo>
                  <a:pt x="254" y="518"/>
                  <a:pt x="255" y="518"/>
                  <a:pt x="256" y="517"/>
                </a:cubicBezTo>
                <a:cubicBezTo>
                  <a:pt x="258" y="516"/>
                  <a:pt x="259" y="517"/>
                  <a:pt x="261" y="518"/>
                </a:cubicBezTo>
                <a:cubicBezTo>
                  <a:pt x="261" y="519"/>
                  <a:pt x="262" y="520"/>
                  <a:pt x="263" y="521"/>
                </a:cubicBezTo>
                <a:cubicBezTo>
                  <a:pt x="263" y="520"/>
                  <a:pt x="264" y="519"/>
                  <a:pt x="264" y="519"/>
                </a:cubicBezTo>
                <a:cubicBezTo>
                  <a:pt x="265" y="519"/>
                  <a:pt x="266" y="519"/>
                  <a:pt x="267" y="519"/>
                </a:cubicBezTo>
                <a:cubicBezTo>
                  <a:pt x="267" y="517"/>
                  <a:pt x="267" y="516"/>
                  <a:pt x="265" y="515"/>
                </a:cubicBezTo>
                <a:cubicBezTo>
                  <a:pt x="265" y="515"/>
                  <a:pt x="264" y="517"/>
                  <a:pt x="263" y="517"/>
                </a:cubicBezTo>
                <a:cubicBezTo>
                  <a:pt x="262" y="514"/>
                  <a:pt x="260" y="512"/>
                  <a:pt x="258" y="510"/>
                </a:cubicBezTo>
                <a:cubicBezTo>
                  <a:pt x="257" y="510"/>
                  <a:pt x="255" y="510"/>
                  <a:pt x="254" y="510"/>
                </a:cubicBezTo>
                <a:cubicBezTo>
                  <a:pt x="253" y="510"/>
                  <a:pt x="254" y="512"/>
                  <a:pt x="252" y="512"/>
                </a:cubicBezTo>
                <a:cubicBezTo>
                  <a:pt x="251" y="510"/>
                  <a:pt x="250" y="508"/>
                  <a:pt x="248" y="507"/>
                </a:cubicBezTo>
                <a:cubicBezTo>
                  <a:pt x="249" y="507"/>
                  <a:pt x="251" y="507"/>
                  <a:pt x="252" y="507"/>
                </a:cubicBezTo>
                <a:cubicBezTo>
                  <a:pt x="253" y="507"/>
                  <a:pt x="253" y="506"/>
                  <a:pt x="254" y="505"/>
                </a:cubicBezTo>
                <a:cubicBezTo>
                  <a:pt x="256" y="505"/>
                  <a:pt x="259" y="505"/>
                  <a:pt x="261" y="505"/>
                </a:cubicBezTo>
                <a:cubicBezTo>
                  <a:pt x="262" y="504"/>
                  <a:pt x="261" y="503"/>
                  <a:pt x="261" y="503"/>
                </a:cubicBezTo>
                <a:cubicBezTo>
                  <a:pt x="263" y="502"/>
                  <a:pt x="263" y="503"/>
                  <a:pt x="263" y="504"/>
                </a:cubicBezTo>
                <a:cubicBezTo>
                  <a:pt x="265" y="504"/>
                  <a:pt x="266" y="504"/>
                  <a:pt x="268" y="504"/>
                </a:cubicBezTo>
                <a:cubicBezTo>
                  <a:pt x="268" y="502"/>
                  <a:pt x="269" y="500"/>
                  <a:pt x="271" y="499"/>
                </a:cubicBezTo>
                <a:cubicBezTo>
                  <a:pt x="271" y="497"/>
                  <a:pt x="270" y="495"/>
                  <a:pt x="271" y="493"/>
                </a:cubicBezTo>
                <a:cubicBezTo>
                  <a:pt x="272" y="491"/>
                  <a:pt x="273" y="490"/>
                  <a:pt x="274" y="489"/>
                </a:cubicBezTo>
                <a:cubicBezTo>
                  <a:pt x="276" y="489"/>
                  <a:pt x="278" y="489"/>
                  <a:pt x="280" y="489"/>
                </a:cubicBezTo>
                <a:cubicBezTo>
                  <a:pt x="280" y="490"/>
                  <a:pt x="280" y="491"/>
                  <a:pt x="281" y="491"/>
                </a:cubicBezTo>
                <a:cubicBezTo>
                  <a:pt x="281" y="492"/>
                  <a:pt x="282" y="492"/>
                  <a:pt x="283" y="492"/>
                </a:cubicBezTo>
                <a:cubicBezTo>
                  <a:pt x="284" y="492"/>
                  <a:pt x="283" y="493"/>
                  <a:pt x="284" y="494"/>
                </a:cubicBezTo>
                <a:cubicBezTo>
                  <a:pt x="284" y="494"/>
                  <a:pt x="285" y="494"/>
                  <a:pt x="285" y="493"/>
                </a:cubicBezTo>
                <a:cubicBezTo>
                  <a:pt x="285" y="492"/>
                  <a:pt x="288" y="491"/>
                  <a:pt x="288" y="489"/>
                </a:cubicBezTo>
                <a:cubicBezTo>
                  <a:pt x="287" y="488"/>
                  <a:pt x="289" y="488"/>
                  <a:pt x="290" y="488"/>
                </a:cubicBezTo>
                <a:cubicBezTo>
                  <a:pt x="292" y="488"/>
                  <a:pt x="293" y="486"/>
                  <a:pt x="294" y="485"/>
                </a:cubicBezTo>
                <a:cubicBezTo>
                  <a:pt x="291" y="483"/>
                  <a:pt x="288" y="486"/>
                  <a:pt x="284" y="485"/>
                </a:cubicBezTo>
                <a:cubicBezTo>
                  <a:pt x="284" y="486"/>
                  <a:pt x="283" y="486"/>
                  <a:pt x="282" y="487"/>
                </a:cubicBezTo>
                <a:cubicBezTo>
                  <a:pt x="280" y="484"/>
                  <a:pt x="276" y="484"/>
                  <a:pt x="272" y="484"/>
                </a:cubicBezTo>
                <a:cubicBezTo>
                  <a:pt x="273" y="482"/>
                  <a:pt x="270" y="480"/>
                  <a:pt x="271" y="478"/>
                </a:cubicBezTo>
                <a:cubicBezTo>
                  <a:pt x="272" y="475"/>
                  <a:pt x="271" y="473"/>
                  <a:pt x="272" y="471"/>
                </a:cubicBezTo>
                <a:cubicBezTo>
                  <a:pt x="275" y="471"/>
                  <a:pt x="275" y="471"/>
                  <a:pt x="277" y="472"/>
                </a:cubicBezTo>
                <a:cubicBezTo>
                  <a:pt x="277" y="474"/>
                  <a:pt x="277" y="475"/>
                  <a:pt x="277" y="477"/>
                </a:cubicBezTo>
                <a:cubicBezTo>
                  <a:pt x="277" y="478"/>
                  <a:pt x="279" y="477"/>
                  <a:pt x="279" y="478"/>
                </a:cubicBezTo>
                <a:cubicBezTo>
                  <a:pt x="280" y="478"/>
                  <a:pt x="281" y="479"/>
                  <a:pt x="281" y="480"/>
                </a:cubicBezTo>
                <a:cubicBezTo>
                  <a:pt x="287" y="482"/>
                  <a:pt x="292" y="481"/>
                  <a:pt x="298" y="480"/>
                </a:cubicBezTo>
                <a:cubicBezTo>
                  <a:pt x="299" y="479"/>
                  <a:pt x="299" y="478"/>
                  <a:pt x="300" y="478"/>
                </a:cubicBezTo>
                <a:cubicBezTo>
                  <a:pt x="300" y="477"/>
                  <a:pt x="300" y="476"/>
                  <a:pt x="300" y="475"/>
                </a:cubicBezTo>
                <a:cubicBezTo>
                  <a:pt x="300" y="475"/>
                  <a:pt x="299" y="474"/>
                  <a:pt x="299" y="474"/>
                </a:cubicBezTo>
                <a:cubicBezTo>
                  <a:pt x="298" y="470"/>
                  <a:pt x="300" y="465"/>
                  <a:pt x="297" y="461"/>
                </a:cubicBezTo>
                <a:cubicBezTo>
                  <a:pt x="297" y="461"/>
                  <a:pt x="296" y="461"/>
                  <a:pt x="295" y="461"/>
                </a:cubicBezTo>
                <a:cubicBezTo>
                  <a:pt x="294" y="460"/>
                  <a:pt x="296" y="457"/>
                  <a:pt x="293" y="456"/>
                </a:cubicBezTo>
                <a:cubicBezTo>
                  <a:pt x="292" y="456"/>
                  <a:pt x="289" y="457"/>
                  <a:pt x="288" y="455"/>
                </a:cubicBezTo>
                <a:cubicBezTo>
                  <a:pt x="287" y="456"/>
                  <a:pt x="287" y="456"/>
                  <a:pt x="287" y="457"/>
                </a:cubicBezTo>
                <a:cubicBezTo>
                  <a:pt x="283" y="457"/>
                  <a:pt x="279" y="459"/>
                  <a:pt x="274" y="458"/>
                </a:cubicBezTo>
                <a:cubicBezTo>
                  <a:pt x="273" y="460"/>
                  <a:pt x="272" y="460"/>
                  <a:pt x="270" y="460"/>
                </a:cubicBezTo>
                <a:cubicBezTo>
                  <a:pt x="270" y="461"/>
                  <a:pt x="270" y="462"/>
                  <a:pt x="270" y="463"/>
                </a:cubicBezTo>
                <a:cubicBezTo>
                  <a:pt x="269" y="463"/>
                  <a:pt x="268" y="463"/>
                  <a:pt x="268" y="464"/>
                </a:cubicBezTo>
                <a:cubicBezTo>
                  <a:pt x="264" y="464"/>
                  <a:pt x="260" y="463"/>
                  <a:pt x="257" y="464"/>
                </a:cubicBezTo>
                <a:cubicBezTo>
                  <a:pt x="255" y="463"/>
                  <a:pt x="253" y="465"/>
                  <a:pt x="251" y="464"/>
                </a:cubicBezTo>
                <a:cubicBezTo>
                  <a:pt x="251" y="463"/>
                  <a:pt x="249" y="463"/>
                  <a:pt x="249" y="463"/>
                </a:cubicBezTo>
                <a:cubicBezTo>
                  <a:pt x="248" y="461"/>
                  <a:pt x="249" y="461"/>
                  <a:pt x="251" y="461"/>
                </a:cubicBezTo>
                <a:cubicBezTo>
                  <a:pt x="250" y="458"/>
                  <a:pt x="252" y="457"/>
                  <a:pt x="252" y="455"/>
                </a:cubicBezTo>
                <a:cubicBezTo>
                  <a:pt x="252" y="454"/>
                  <a:pt x="253" y="455"/>
                  <a:pt x="253" y="454"/>
                </a:cubicBezTo>
                <a:cubicBezTo>
                  <a:pt x="253" y="453"/>
                  <a:pt x="254" y="453"/>
                  <a:pt x="254" y="452"/>
                </a:cubicBezTo>
                <a:cubicBezTo>
                  <a:pt x="255" y="452"/>
                  <a:pt x="257" y="452"/>
                  <a:pt x="259" y="452"/>
                </a:cubicBezTo>
                <a:cubicBezTo>
                  <a:pt x="259" y="450"/>
                  <a:pt x="261" y="451"/>
                  <a:pt x="261" y="450"/>
                </a:cubicBezTo>
                <a:cubicBezTo>
                  <a:pt x="261" y="449"/>
                  <a:pt x="261" y="448"/>
                  <a:pt x="263" y="449"/>
                </a:cubicBezTo>
                <a:cubicBezTo>
                  <a:pt x="263" y="450"/>
                  <a:pt x="264" y="452"/>
                  <a:pt x="267" y="451"/>
                </a:cubicBezTo>
                <a:cubicBezTo>
                  <a:pt x="268" y="451"/>
                  <a:pt x="268" y="448"/>
                  <a:pt x="270" y="448"/>
                </a:cubicBezTo>
                <a:cubicBezTo>
                  <a:pt x="271" y="448"/>
                  <a:pt x="272" y="448"/>
                  <a:pt x="273" y="449"/>
                </a:cubicBezTo>
                <a:cubicBezTo>
                  <a:pt x="273" y="450"/>
                  <a:pt x="273" y="450"/>
                  <a:pt x="273" y="451"/>
                </a:cubicBezTo>
                <a:cubicBezTo>
                  <a:pt x="275" y="451"/>
                  <a:pt x="276" y="451"/>
                  <a:pt x="278" y="451"/>
                </a:cubicBezTo>
                <a:cubicBezTo>
                  <a:pt x="279" y="450"/>
                  <a:pt x="278" y="449"/>
                  <a:pt x="278" y="448"/>
                </a:cubicBezTo>
                <a:cubicBezTo>
                  <a:pt x="278" y="447"/>
                  <a:pt x="277" y="446"/>
                  <a:pt x="276" y="447"/>
                </a:cubicBezTo>
                <a:cubicBezTo>
                  <a:pt x="275" y="445"/>
                  <a:pt x="274" y="443"/>
                  <a:pt x="275" y="441"/>
                </a:cubicBezTo>
                <a:cubicBezTo>
                  <a:pt x="274" y="440"/>
                  <a:pt x="273" y="439"/>
                  <a:pt x="273" y="438"/>
                </a:cubicBezTo>
                <a:cubicBezTo>
                  <a:pt x="274" y="438"/>
                  <a:pt x="275" y="438"/>
                  <a:pt x="276" y="437"/>
                </a:cubicBezTo>
                <a:cubicBezTo>
                  <a:pt x="274" y="436"/>
                  <a:pt x="275" y="434"/>
                  <a:pt x="274" y="434"/>
                </a:cubicBezTo>
                <a:cubicBezTo>
                  <a:pt x="272" y="435"/>
                  <a:pt x="272" y="436"/>
                  <a:pt x="272" y="437"/>
                </a:cubicBezTo>
                <a:cubicBezTo>
                  <a:pt x="271" y="437"/>
                  <a:pt x="270" y="437"/>
                  <a:pt x="269" y="437"/>
                </a:cubicBezTo>
                <a:cubicBezTo>
                  <a:pt x="268" y="438"/>
                  <a:pt x="268" y="441"/>
                  <a:pt x="267" y="443"/>
                </a:cubicBezTo>
                <a:cubicBezTo>
                  <a:pt x="265" y="443"/>
                  <a:pt x="263" y="442"/>
                  <a:pt x="261" y="443"/>
                </a:cubicBezTo>
                <a:cubicBezTo>
                  <a:pt x="260" y="443"/>
                  <a:pt x="257" y="443"/>
                  <a:pt x="258" y="441"/>
                </a:cubicBezTo>
                <a:cubicBezTo>
                  <a:pt x="257" y="441"/>
                  <a:pt x="257" y="441"/>
                  <a:pt x="256" y="441"/>
                </a:cubicBezTo>
                <a:cubicBezTo>
                  <a:pt x="256" y="439"/>
                  <a:pt x="256" y="437"/>
                  <a:pt x="256" y="434"/>
                </a:cubicBezTo>
                <a:cubicBezTo>
                  <a:pt x="257" y="434"/>
                  <a:pt x="259" y="434"/>
                  <a:pt x="260" y="434"/>
                </a:cubicBezTo>
                <a:cubicBezTo>
                  <a:pt x="262" y="435"/>
                  <a:pt x="263" y="435"/>
                  <a:pt x="265" y="435"/>
                </a:cubicBezTo>
                <a:cubicBezTo>
                  <a:pt x="265" y="434"/>
                  <a:pt x="265" y="432"/>
                  <a:pt x="267" y="431"/>
                </a:cubicBezTo>
                <a:cubicBezTo>
                  <a:pt x="269" y="431"/>
                  <a:pt x="271" y="431"/>
                  <a:pt x="273" y="431"/>
                </a:cubicBezTo>
                <a:cubicBezTo>
                  <a:pt x="274" y="433"/>
                  <a:pt x="275" y="434"/>
                  <a:pt x="277" y="435"/>
                </a:cubicBezTo>
                <a:cubicBezTo>
                  <a:pt x="278" y="435"/>
                  <a:pt x="279" y="435"/>
                  <a:pt x="280" y="435"/>
                </a:cubicBezTo>
                <a:cubicBezTo>
                  <a:pt x="283" y="436"/>
                  <a:pt x="283" y="439"/>
                  <a:pt x="285" y="440"/>
                </a:cubicBezTo>
                <a:cubicBezTo>
                  <a:pt x="286" y="440"/>
                  <a:pt x="286" y="439"/>
                  <a:pt x="287" y="439"/>
                </a:cubicBezTo>
                <a:cubicBezTo>
                  <a:pt x="287" y="437"/>
                  <a:pt x="287" y="436"/>
                  <a:pt x="287" y="434"/>
                </a:cubicBezTo>
                <a:cubicBezTo>
                  <a:pt x="286" y="434"/>
                  <a:pt x="285" y="434"/>
                  <a:pt x="285" y="434"/>
                </a:cubicBezTo>
                <a:cubicBezTo>
                  <a:pt x="284" y="433"/>
                  <a:pt x="284" y="433"/>
                  <a:pt x="284" y="432"/>
                </a:cubicBezTo>
                <a:cubicBezTo>
                  <a:pt x="281" y="430"/>
                  <a:pt x="279" y="427"/>
                  <a:pt x="277" y="425"/>
                </a:cubicBezTo>
                <a:cubicBezTo>
                  <a:pt x="278" y="423"/>
                  <a:pt x="279" y="421"/>
                  <a:pt x="278" y="418"/>
                </a:cubicBezTo>
                <a:cubicBezTo>
                  <a:pt x="276" y="417"/>
                  <a:pt x="275" y="419"/>
                  <a:pt x="274" y="420"/>
                </a:cubicBezTo>
                <a:cubicBezTo>
                  <a:pt x="273" y="419"/>
                  <a:pt x="274" y="417"/>
                  <a:pt x="274" y="416"/>
                </a:cubicBezTo>
                <a:cubicBezTo>
                  <a:pt x="273" y="415"/>
                  <a:pt x="272" y="414"/>
                  <a:pt x="271" y="413"/>
                </a:cubicBezTo>
                <a:cubicBezTo>
                  <a:pt x="269" y="413"/>
                  <a:pt x="269" y="412"/>
                  <a:pt x="268" y="411"/>
                </a:cubicBezTo>
                <a:cubicBezTo>
                  <a:pt x="267" y="410"/>
                  <a:pt x="266" y="410"/>
                  <a:pt x="265" y="410"/>
                </a:cubicBezTo>
                <a:cubicBezTo>
                  <a:pt x="264" y="408"/>
                  <a:pt x="265" y="405"/>
                  <a:pt x="262" y="404"/>
                </a:cubicBezTo>
                <a:cubicBezTo>
                  <a:pt x="262" y="403"/>
                  <a:pt x="264" y="403"/>
                  <a:pt x="263" y="402"/>
                </a:cubicBezTo>
                <a:cubicBezTo>
                  <a:pt x="265" y="402"/>
                  <a:pt x="266" y="402"/>
                  <a:pt x="267" y="402"/>
                </a:cubicBezTo>
                <a:cubicBezTo>
                  <a:pt x="268" y="400"/>
                  <a:pt x="268" y="399"/>
                  <a:pt x="268" y="398"/>
                </a:cubicBezTo>
                <a:cubicBezTo>
                  <a:pt x="269" y="397"/>
                  <a:pt x="270" y="396"/>
                  <a:pt x="271" y="396"/>
                </a:cubicBezTo>
                <a:cubicBezTo>
                  <a:pt x="271" y="393"/>
                  <a:pt x="271" y="390"/>
                  <a:pt x="271" y="387"/>
                </a:cubicBezTo>
                <a:cubicBezTo>
                  <a:pt x="269" y="387"/>
                  <a:pt x="268" y="386"/>
                  <a:pt x="268" y="385"/>
                </a:cubicBezTo>
                <a:cubicBezTo>
                  <a:pt x="267" y="382"/>
                  <a:pt x="265" y="380"/>
                  <a:pt x="262" y="379"/>
                </a:cubicBezTo>
                <a:cubicBezTo>
                  <a:pt x="262" y="378"/>
                  <a:pt x="262" y="377"/>
                  <a:pt x="262" y="376"/>
                </a:cubicBezTo>
                <a:cubicBezTo>
                  <a:pt x="259" y="374"/>
                  <a:pt x="259" y="374"/>
                  <a:pt x="257" y="377"/>
                </a:cubicBezTo>
                <a:cubicBezTo>
                  <a:pt x="258" y="378"/>
                  <a:pt x="259" y="378"/>
                  <a:pt x="260" y="380"/>
                </a:cubicBezTo>
                <a:cubicBezTo>
                  <a:pt x="259" y="381"/>
                  <a:pt x="259" y="382"/>
                  <a:pt x="259" y="384"/>
                </a:cubicBezTo>
                <a:cubicBezTo>
                  <a:pt x="260" y="384"/>
                  <a:pt x="261" y="385"/>
                  <a:pt x="261" y="386"/>
                </a:cubicBezTo>
                <a:cubicBezTo>
                  <a:pt x="259" y="387"/>
                  <a:pt x="259" y="385"/>
                  <a:pt x="258" y="385"/>
                </a:cubicBezTo>
                <a:cubicBezTo>
                  <a:pt x="257" y="384"/>
                  <a:pt x="258" y="384"/>
                  <a:pt x="258" y="384"/>
                </a:cubicBezTo>
                <a:cubicBezTo>
                  <a:pt x="259" y="380"/>
                  <a:pt x="258" y="378"/>
                  <a:pt x="254" y="377"/>
                </a:cubicBezTo>
                <a:cubicBezTo>
                  <a:pt x="252" y="376"/>
                  <a:pt x="251" y="375"/>
                  <a:pt x="251" y="373"/>
                </a:cubicBezTo>
                <a:cubicBezTo>
                  <a:pt x="251" y="372"/>
                  <a:pt x="250" y="371"/>
                  <a:pt x="249" y="370"/>
                </a:cubicBezTo>
                <a:cubicBezTo>
                  <a:pt x="249" y="369"/>
                  <a:pt x="249" y="369"/>
                  <a:pt x="249" y="368"/>
                </a:cubicBezTo>
                <a:cubicBezTo>
                  <a:pt x="249" y="367"/>
                  <a:pt x="249" y="367"/>
                  <a:pt x="249" y="367"/>
                </a:cubicBezTo>
                <a:cubicBezTo>
                  <a:pt x="250" y="366"/>
                  <a:pt x="251" y="365"/>
                  <a:pt x="252" y="364"/>
                </a:cubicBezTo>
                <a:cubicBezTo>
                  <a:pt x="254" y="364"/>
                  <a:pt x="255" y="365"/>
                  <a:pt x="257" y="365"/>
                </a:cubicBezTo>
                <a:cubicBezTo>
                  <a:pt x="257" y="366"/>
                  <a:pt x="257" y="366"/>
                  <a:pt x="258" y="367"/>
                </a:cubicBezTo>
                <a:cubicBezTo>
                  <a:pt x="259" y="367"/>
                  <a:pt x="260" y="367"/>
                  <a:pt x="262" y="367"/>
                </a:cubicBezTo>
                <a:cubicBezTo>
                  <a:pt x="263" y="368"/>
                  <a:pt x="265" y="368"/>
                  <a:pt x="265" y="370"/>
                </a:cubicBezTo>
                <a:cubicBezTo>
                  <a:pt x="267" y="370"/>
                  <a:pt x="268" y="370"/>
                  <a:pt x="269" y="370"/>
                </a:cubicBezTo>
                <a:cubicBezTo>
                  <a:pt x="269" y="369"/>
                  <a:pt x="269" y="368"/>
                  <a:pt x="269" y="367"/>
                </a:cubicBezTo>
                <a:cubicBezTo>
                  <a:pt x="270" y="367"/>
                  <a:pt x="270" y="367"/>
                  <a:pt x="271" y="367"/>
                </a:cubicBezTo>
                <a:cubicBezTo>
                  <a:pt x="271" y="366"/>
                  <a:pt x="271" y="365"/>
                  <a:pt x="271" y="365"/>
                </a:cubicBezTo>
                <a:cubicBezTo>
                  <a:pt x="271" y="365"/>
                  <a:pt x="271" y="364"/>
                  <a:pt x="271" y="364"/>
                </a:cubicBezTo>
                <a:cubicBezTo>
                  <a:pt x="268" y="364"/>
                  <a:pt x="268" y="360"/>
                  <a:pt x="265" y="360"/>
                </a:cubicBezTo>
                <a:cubicBezTo>
                  <a:pt x="265" y="357"/>
                  <a:pt x="265" y="355"/>
                  <a:pt x="265" y="352"/>
                </a:cubicBezTo>
                <a:cubicBezTo>
                  <a:pt x="266" y="351"/>
                  <a:pt x="268" y="352"/>
                  <a:pt x="269" y="352"/>
                </a:cubicBezTo>
                <a:cubicBezTo>
                  <a:pt x="270" y="354"/>
                  <a:pt x="274" y="354"/>
                  <a:pt x="274" y="358"/>
                </a:cubicBezTo>
                <a:cubicBezTo>
                  <a:pt x="276" y="360"/>
                  <a:pt x="277" y="362"/>
                  <a:pt x="280" y="364"/>
                </a:cubicBezTo>
                <a:cubicBezTo>
                  <a:pt x="281" y="365"/>
                  <a:pt x="282" y="366"/>
                  <a:pt x="281" y="367"/>
                </a:cubicBezTo>
                <a:cubicBezTo>
                  <a:pt x="282" y="368"/>
                  <a:pt x="283" y="368"/>
                  <a:pt x="284" y="368"/>
                </a:cubicBezTo>
                <a:cubicBezTo>
                  <a:pt x="285" y="371"/>
                  <a:pt x="288" y="372"/>
                  <a:pt x="291" y="374"/>
                </a:cubicBezTo>
                <a:cubicBezTo>
                  <a:pt x="292" y="372"/>
                  <a:pt x="294" y="372"/>
                  <a:pt x="295" y="370"/>
                </a:cubicBezTo>
                <a:cubicBezTo>
                  <a:pt x="295" y="369"/>
                  <a:pt x="295" y="368"/>
                  <a:pt x="295" y="367"/>
                </a:cubicBezTo>
                <a:cubicBezTo>
                  <a:pt x="294" y="366"/>
                  <a:pt x="293" y="366"/>
                  <a:pt x="291" y="366"/>
                </a:cubicBezTo>
                <a:cubicBezTo>
                  <a:pt x="291" y="366"/>
                  <a:pt x="291" y="368"/>
                  <a:pt x="290" y="368"/>
                </a:cubicBezTo>
                <a:cubicBezTo>
                  <a:pt x="289" y="368"/>
                  <a:pt x="289" y="369"/>
                  <a:pt x="289" y="370"/>
                </a:cubicBezTo>
                <a:cubicBezTo>
                  <a:pt x="287" y="368"/>
                  <a:pt x="287" y="368"/>
                  <a:pt x="288" y="363"/>
                </a:cubicBezTo>
                <a:cubicBezTo>
                  <a:pt x="287" y="361"/>
                  <a:pt x="284" y="361"/>
                  <a:pt x="282" y="360"/>
                </a:cubicBezTo>
                <a:cubicBezTo>
                  <a:pt x="282" y="358"/>
                  <a:pt x="282" y="357"/>
                  <a:pt x="282" y="355"/>
                </a:cubicBezTo>
                <a:cubicBezTo>
                  <a:pt x="279" y="354"/>
                  <a:pt x="276" y="353"/>
                  <a:pt x="276" y="350"/>
                </a:cubicBezTo>
                <a:cubicBezTo>
                  <a:pt x="279" y="347"/>
                  <a:pt x="278" y="343"/>
                  <a:pt x="278" y="339"/>
                </a:cubicBezTo>
                <a:cubicBezTo>
                  <a:pt x="279" y="338"/>
                  <a:pt x="280" y="337"/>
                  <a:pt x="281" y="337"/>
                </a:cubicBezTo>
                <a:cubicBezTo>
                  <a:pt x="281" y="335"/>
                  <a:pt x="282" y="334"/>
                  <a:pt x="283" y="333"/>
                </a:cubicBezTo>
                <a:cubicBezTo>
                  <a:pt x="283" y="332"/>
                  <a:pt x="283" y="331"/>
                  <a:pt x="282" y="331"/>
                </a:cubicBezTo>
                <a:cubicBezTo>
                  <a:pt x="283" y="330"/>
                  <a:pt x="283" y="331"/>
                  <a:pt x="284" y="330"/>
                </a:cubicBezTo>
                <a:cubicBezTo>
                  <a:pt x="285" y="329"/>
                  <a:pt x="283" y="327"/>
                  <a:pt x="286" y="327"/>
                </a:cubicBezTo>
                <a:cubicBezTo>
                  <a:pt x="290" y="326"/>
                  <a:pt x="294" y="329"/>
                  <a:pt x="298" y="328"/>
                </a:cubicBezTo>
                <a:cubicBezTo>
                  <a:pt x="303" y="329"/>
                  <a:pt x="302" y="334"/>
                  <a:pt x="306" y="335"/>
                </a:cubicBezTo>
                <a:cubicBezTo>
                  <a:pt x="306" y="337"/>
                  <a:pt x="308" y="338"/>
                  <a:pt x="307" y="340"/>
                </a:cubicBezTo>
                <a:cubicBezTo>
                  <a:pt x="308" y="340"/>
                  <a:pt x="309" y="340"/>
                  <a:pt x="309" y="340"/>
                </a:cubicBezTo>
                <a:cubicBezTo>
                  <a:pt x="309" y="341"/>
                  <a:pt x="309" y="341"/>
                  <a:pt x="308" y="342"/>
                </a:cubicBezTo>
                <a:cubicBezTo>
                  <a:pt x="310" y="341"/>
                  <a:pt x="310" y="345"/>
                  <a:pt x="312" y="344"/>
                </a:cubicBezTo>
                <a:cubicBezTo>
                  <a:pt x="314" y="344"/>
                  <a:pt x="313" y="348"/>
                  <a:pt x="317" y="347"/>
                </a:cubicBezTo>
                <a:cubicBezTo>
                  <a:pt x="315" y="349"/>
                  <a:pt x="315" y="351"/>
                  <a:pt x="315" y="353"/>
                </a:cubicBezTo>
                <a:cubicBezTo>
                  <a:pt x="317" y="355"/>
                  <a:pt x="320" y="356"/>
                  <a:pt x="321" y="358"/>
                </a:cubicBezTo>
                <a:cubicBezTo>
                  <a:pt x="322" y="358"/>
                  <a:pt x="323" y="358"/>
                  <a:pt x="324" y="358"/>
                </a:cubicBezTo>
                <a:cubicBezTo>
                  <a:pt x="325" y="356"/>
                  <a:pt x="325" y="354"/>
                  <a:pt x="327" y="354"/>
                </a:cubicBezTo>
                <a:cubicBezTo>
                  <a:pt x="328" y="353"/>
                  <a:pt x="327" y="352"/>
                  <a:pt x="327" y="351"/>
                </a:cubicBezTo>
                <a:cubicBezTo>
                  <a:pt x="324" y="350"/>
                  <a:pt x="324" y="348"/>
                  <a:pt x="323" y="343"/>
                </a:cubicBezTo>
                <a:cubicBezTo>
                  <a:pt x="320" y="343"/>
                  <a:pt x="319" y="340"/>
                  <a:pt x="318" y="338"/>
                </a:cubicBezTo>
                <a:cubicBezTo>
                  <a:pt x="317" y="337"/>
                  <a:pt x="316" y="337"/>
                  <a:pt x="314" y="336"/>
                </a:cubicBezTo>
                <a:cubicBezTo>
                  <a:pt x="315" y="334"/>
                  <a:pt x="313" y="334"/>
                  <a:pt x="312" y="332"/>
                </a:cubicBezTo>
                <a:cubicBezTo>
                  <a:pt x="311" y="331"/>
                  <a:pt x="310" y="331"/>
                  <a:pt x="309" y="330"/>
                </a:cubicBezTo>
                <a:cubicBezTo>
                  <a:pt x="308" y="329"/>
                  <a:pt x="308" y="328"/>
                  <a:pt x="308" y="327"/>
                </a:cubicBezTo>
                <a:cubicBezTo>
                  <a:pt x="307" y="326"/>
                  <a:pt x="306" y="325"/>
                  <a:pt x="304" y="324"/>
                </a:cubicBezTo>
                <a:cubicBezTo>
                  <a:pt x="304" y="323"/>
                  <a:pt x="304" y="322"/>
                  <a:pt x="304" y="321"/>
                </a:cubicBezTo>
                <a:cubicBezTo>
                  <a:pt x="303" y="320"/>
                  <a:pt x="301" y="321"/>
                  <a:pt x="302" y="318"/>
                </a:cubicBezTo>
                <a:cubicBezTo>
                  <a:pt x="303" y="318"/>
                  <a:pt x="304" y="318"/>
                  <a:pt x="305" y="318"/>
                </a:cubicBezTo>
                <a:cubicBezTo>
                  <a:pt x="306" y="316"/>
                  <a:pt x="305" y="314"/>
                  <a:pt x="304" y="312"/>
                </a:cubicBezTo>
                <a:cubicBezTo>
                  <a:pt x="305" y="311"/>
                  <a:pt x="305" y="311"/>
                  <a:pt x="306" y="310"/>
                </a:cubicBezTo>
                <a:cubicBezTo>
                  <a:pt x="307" y="312"/>
                  <a:pt x="308" y="311"/>
                  <a:pt x="310" y="311"/>
                </a:cubicBezTo>
                <a:cubicBezTo>
                  <a:pt x="311" y="312"/>
                  <a:pt x="310" y="313"/>
                  <a:pt x="311" y="314"/>
                </a:cubicBezTo>
                <a:cubicBezTo>
                  <a:pt x="312" y="314"/>
                  <a:pt x="312" y="315"/>
                  <a:pt x="313" y="315"/>
                </a:cubicBezTo>
                <a:cubicBezTo>
                  <a:pt x="315" y="315"/>
                  <a:pt x="316" y="316"/>
                  <a:pt x="316" y="318"/>
                </a:cubicBezTo>
                <a:cubicBezTo>
                  <a:pt x="317" y="319"/>
                  <a:pt x="318" y="321"/>
                  <a:pt x="320" y="321"/>
                </a:cubicBezTo>
                <a:cubicBezTo>
                  <a:pt x="321" y="322"/>
                  <a:pt x="321" y="324"/>
                  <a:pt x="323" y="324"/>
                </a:cubicBezTo>
                <a:cubicBezTo>
                  <a:pt x="322" y="325"/>
                  <a:pt x="322" y="325"/>
                  <a:pt x="321" y="325"/>
                </a:cubicBezTo>
                <a:cubicBezTo>
                  <a:pt x="323" y="326"/>
                  <a:pt x="324" y="327"/>
                  <a:pt x="325" y="328"/>
                </a:cubicBezTo>
                <a:cubicBezTo>
                  <a:pt x="325" y="329"/>
                  <a:pt x="325" y="330"/>
                  <a:pt x="325" y="330"/>
                </a:cubicBezTo>
                <a:cubicBezTo>
                  <a:pt x="328" y="331"/>
                  <a:pt x="329" y="334"/>
                  <a:pt x="331" y="335"/>
                </a:cubicBezTo>
                <a:cubicBezTo>
                  <a:pt x="331" y="335"/>
                  <a:pt x="332" y="335"/>
                  <a:pt x="333" y="335"/>
                </a:cubicBezTo>
                <a:cubicBezTo>
                  <a:pt x="333" y="336"/>
                  <a:pt x="333" y="336"/>
                  <a:pt x="333" y="337"/>
                </a:cubicBezTo>
                <a:cubicBezTo>
                  <a:pt x="334" y="338"/>
                  <a:pt x="335" y="337"/>
                  <a:pt x="336" y="337"/>
                </a:cubicBezTo>
                <a:cubicBezTo>
                  <a:pt x="336" y="339"/>
                  <a:pt x="336" y="340"/>
                  <a:pt x="338" y="341"/>
                </a:cubicBezTo>
                <a:cubicBezTo>
                  <a:pt x="339" y="342"/>
                  <a:pt x="340" y="342"/>
                  <a:pt x="340" y="344"/>
                </a:cubicBezTo>
                <a:cubicBezTo>
                  <a:pt x="342" y="344"/>
                  <a:pt x="343" y="344"/>
                  <a:pt x="344" y="344"/>
                </a:cubicBezTo>
                <a:cubicBezTo>
                  <a:pt x="345" y="343"/>
                  <a:pt x="346" y="342"/>
                  <a:pt x="347" y="341"/>
                </a:cubicBezTo>
                <a:cubicBezTo>
                  <a:pt x="347" y="340"/>
                  <a:pt x="347" y="339"/>
                  <a:pt x="347" y="337"/>
                </a:cubicBezTo>
                <a:cubicBezTo>
                  <a:pt x="347" y="337"/>
                  <a:pt x="348" y="337"/>
                  <a:pt x="348" y="337"/>
                </a:cubicBezTo>
                <a:cubicBezTo>
                  <a:pt x="348" y="337"/>
                  <a:pt x="348" y="337"/>
                  <a:pt x="349" y="336"/>
                </a:cubicBezTo>
                <a:cubicBezTo>
                  <a:pt x="349" y="334"/>
                  <a:pt x="347" y="333"/>
                  <a:pt x="348" y="331"/>
                </a:cubicBezTo>
                <a:cubicBezTo>
                  <a:pt x="345" y="330"/>
                  <a:pt x="345" y="328"/>
                  <a:pt x="344" y="326"/>
                </a:cubicBezTo>
                <a:cubicBezTo>
                  <a:pt x="343" y="324"/>
                  <a:pt x="340" y="322"/>
                  <a:pt x="338" y="320"/>
                </a:cubicBezTo>
                <a:cubicBezTo>
                  <a:pt x="337" y="320"/>
                  <a:pt x="336" y="320"/>
                  <a:pt x="337" y="320"/>
                </a:cubicBezTo>
                <a:cubicBezTo>
                  <a:pt x="335" y="320"/>
                  <a:pt x="335" y="319"/>
                  <a:pt x="335" y="318"/>
                </a:cubicBezTo>
                <a:cubicBezTo>
                  <a:pt x="332" y="318"/>
                  <a:pt x="331" y="316"/>
                  <a:pt x="329" y="315"/>
                </a:cubicBezTo>
                <a:cubicBezTo>
                  <a:pt x="326" y="314"/>
                  <a:pt x="325" y="311"/>
                  <a:pt x="323" y="310"/>
                </a:cubicBezTo>
                <a:cubicBezTo>
                  <a:pt x="321" y="309"/>
                  <a:pt x="321" y="306"/>
                  <a:pt x="319" y="304"/>
                </a:cubicBezTo>
                <a:cubicBezTo>
                  <a:pt x="319" y="303"/>
                  <a:pt x="319" y="302"/>
                  <a:pt x="319" y="301"/>
                </a:cubicBezTo>
                <a:cubicBezTo>
                  <a:pt x="319" y="301"/>
                  <a:pt x="319" y="301"/>
                  <a:pt x="320" y="301"/>
                </a:cubicBezTo>
                <a:cubicBezTo>
                  <a:pt x="321" y="302"/>
                  <a:pt x="321" y="303"/>
                  <a:pt x="323" y="304"/>
                </a:cubicBezTo>
                <a:cubicBezTo>
                  <a:pt x="324" y="305"/>
                  <a:pt x="326" y="307"/>
                  <a:pt x="327" y="309"/>
                </a:cubicBezTo>
                <a:cubicBezTo>
                  <a:pt x="328" y="310"/>
                  <a:pt x="330" y="311"/>
                  <a:pt x="330" y="313"/>
                </a:cubicBezTo>
                <a:cubicBezTo>
                  <a:pt x="330" y="314"/>
                  <a:pt x="332" y="315"/>
                  <a:pt x="333" y="315"/>
                </a:cubicBezTo>
                <a:cubicBezTo>
                  <a:pt x="334" y="315"/>
                  <a:pt x="334" y="316"/>
                  <a:pt x="334" y="317"/>
                </a:cubicBezTo>
                <a:cubicBezTo>
                  <a:pt x="336" y="317"/>
                  <a:pt x="337" y="317"/>
                  <a:pt x="338" y="316"/>
                </a:cubicBezTo>
                <a:cubicBezTo>
                  <a:pt x="339" y="316"/>
                  <a:pt x="340" y="318"/>
                  <a:pt x="342" y="317"/>
                </a:cubicBezTo>
                <a:cubicBezTo>
                  <a:pt x="342" y="314"/>
                  <a:pt x="342" y="311"/>
                  <a:pt x="342" y="308"/>
                </a:cubicBezTo>
                <a:cubicBezTo>
                  <a:pt x="342" y="307"/>
                  <a:pt x="343" y="307"/>
                  <a:pt x="343" y="307"/>
                </a:cubicBezTo>
                <a:cubicBezTo>
                  <a:pt x="344" y="306"/>
                  <a:pt x="344" y="304"/>
                  <a:pt x="345" y="303"/>
                </a:cubicBezTo>
                <a:cubicBezTo>
                  <a:pt x="347" y="301"/>
                  <a:pt x="349" y="300"/>
                  <a:pt x="351" y="298"/>
                </a:cubicBezTo>
                <a:cubicBezTo>
                  <a:pt x="353" y="299"/>
                  <a:pt x="354" y="296"/>
                  <a:pt x="355" y="297"/>
                </a:cubicBezTo>
                <a:cubicBezTo>
                  <a:pt x="357" y="297"/>
                  <a:pt x="359" y="298"/>
                  <a:pt x="359" y="300"/>
                </a:cubicBezTo>
                <a:cubicBezTo>
                  <a:pt x="360" y="302"/>
                  <a:pt x="362" y="303"/>
                  <a:pt x="363" y="304"/>
                </a:cubicBezTo>
                <a:cubicBezTo>
                  <a:pt x="364" y="305"/>
                  <a:pt x="364" y="306"/>
                  <a:pt x="364" y="306"/>
                </a:cubicBezTo>
                <a:cubicBezTo>
                  <a:pt x="365" y="308"/>
                  <a:pt x="366" y="311"/>
                  <a:pt x="368" y="311"/>
                </a:cubicBezTo>
                <a:cubicBezTo>
                  <a:pt x="369" y="310"/>
                  <a:pt x="369" y="308"/>
                  <a:pt x="369" y="307"/>
                </a:cubicBezTo>
                <a:cubicBezTo>
                  <a:pt x="368" y="307"/>
                  <a:pt x="367" y="306"/>
                  <a:pt x="366" y="306"/>
                </a:cubicBezTo>
                <a:cubicBezTo>
                  <a:pt x="365" y="306"/>
                  <a:pt x="367" y="305"/>
                  <a:pt x="367" y="305"/>
                </a:cubicBezTo>
                <a:cubicBezTo>
                  <a:pt x="367" y="303"/>
                  <a:pt x="364" y="303"/>
                  <a:pt x="365" y="301"/>
                </a:cubicBezTo>
                <a:cubicBezTo>
                  <a:pt x="366" y="300"/>
                  <a:pt x="367" y="301"/>
                  <a:pt x="367" y="302"/>
                </a:cubicBezTo>
                <a:cubicBezTo>
                  <a:pt x="368" y="304"/>
                  <a:pt x="370" y="306"/>
                  <a:pt x="371" y="308"/>
                </a:cubicBezTo>
                <a:cubicBezTo>
                  <a:pt x="371" y="309"/>
                  <a:pt x="371" y="309"/>
                  <a:pt x="371" y="310"/>
                </a:cubicBezTo>
                <a:cubicBezTo>
                  <a:pt x="372" y="310"/>
                  <a:pt x="373" y="311"/>
                  <a:pt x="374" y="311"/>
                </a:cubicBezTo>
                <a:cubicBezTo>
                  <a:pt x="374" y="311"/>
                  <a:pt x="374" y="311"/>
                  <a:pt x="374" y="311"/>
                </a:cubicBezTo>
                <a:cubicBezTo>
                  <a:pt x="375" y="310"/>
                  <a:pt x="375" y="310"/>
                  <a:pt x="374" y="309"/>
                </a:cubicBezTo>
                <a:cubicBezTo>
                  <a:pt x="374" y="307"/>
                  <a:pt x="373" y="305"/>
                  <a:pt x="373" y="304"/>
                </a:cubicBezTo>
                <a:cubicBezTo>
                  <a:pt x="373" y="302"/>
                  <a:pt x="373" y="300"/>
                  <a:pt x="374" y="298"/>
                </a:cubicBezTo>
                <a:cubicBezTo>
                  <a:pt x="373" y="298"/>
                  <a:pt x="372" y="297"/>
                  <a:pt x="372" y="297"/>
                </a:cubicBezTo>
                <a:cubicBezTo>
                  <a:pt x="371" y="295"/>
                  <a:pt x="372" y="293"/>
                  <a:pt x="371" y="291"/>
                </a:cubicBezTo>
                <a:cubicBezTo>
                  <a:pt x="372" y="290"/>
                  <a:pt x="371" y="287"/>
                  <a:pt x="373" y="286"/>
                </a:cubicBezTo>
                <a:cubicBezTo>
                  <a:pt x="375" y="286"/>
                  <a:pt x="378" y="286"/>
                  <a:pt x="380" y="286"/>
                </a:cubicBezTo>
                <a:cubicBezTo>
                  <a:pt x="381" y="285"/>
                  <a:pt x="382" y="285"/>
                  <a:pt x="381" y="283"/>
                </a:cubicBezTo>
                <a:cubicBezTo>
                  <a:pt x="380" y="282"/>
                  <a:pt x="379" y="281"/>
                  <a:pt x="378" y="281"/>
                </a:cubicBezTo>
                <a:cubicBezTo>
                  <a:pt x="378" y="281"/>
                  <a:pt x="378" y="281"/>
                  <a:pt x="378" y="281"/>
                </a:cubicBezTo>
                <a:cubicBezTo>
                  <a:pt x="377" y="282"/>
                  <a:pt x="377" y="284"/>
                  <a:pt x="374" y="283"/>
                </a:cubicBezTo>
                <a:cubicBezTo>
                  <a:pt x="375" y="280"/>
                  <a:pt x="374" y="278"/>
                  <a:pt x="376" y="275"/>
                </a:cubicBezTo>
                <a:cubicBezTo>
                  <a:pt x="376" y="277"/>
                  <a:pt x="379" y="278"/>
                  <a:pt x="381" y="279"/>
                </a:cubicBezTo>
                <a:cubicBezTo>
                  <a:pt x="382" y="278"/>
                  <a:pt x="381" y="277"/>
                  <a:pt x="381" y="276"/>
                </a:cubicBezTo>
                <a:cubicBezTo>
                  <a:pt x="380" y="275"/>
                  <a:pt x="379" y="274"/>
                  <a:pt x="378" y="273"/>
                </a:cubicBezTo>
                <a:cubicBezTo>
                  <a:pt x="379" y="273"/>
                  <a:pt x="379" y="273"/>
                  <a:pt x="379" y="273"/>
                </a:cubicBezTo>
                <a:cubicBezTo>
                  <a:pt x="380" y="271"/>
                  <a:pt x="378" y="270"/>
                  <a:pt x="378" y="269"/>
                </a:cubicBezTo>
                <a:cubicBezTo>
                  <a:pt x="379" y="268"/>
                  <a:pt x="379" y="266"/>
                  <a:pt x="377" y="266"/>
                </a:cubicBezTo>
                <a:cubicBezTo>
                  <a:pt x="378" y="264"/>
                  <a:pt x="379" y="263"/>
                  <a:pt x="377" y="262"/>
                </a:cubicBezTo>
                <a:cubicBezTo>
                  <a:pt x="378" y="261"/>
                  <a:pt x="378" y="261"/>
                  <a:pt x="379" y="261"/>
                </a:cubicBezTo>
                <a:cubicBezTo>
                  <a:pt x="380" y="261"/>
                  <a:pt x="381" y="262"/>
                  <a:pt x="382" y="264"/>
                </a:cubicBezTo>
                <a:cubicBezTo>
                  <a:pt x="385" y="262"/>
                  <a:pt x="385" y="259"/>
                  <a:pt x="385" y="256"/>
                </a:cubicBezTo>
                <a:cubicBezTo>
                  <a:pt x="385" y="256"/>
                  <a:pt x="384" y="255"/>
                  <a:pt x="384" y="255"/>
                </a:cubicBezTo>
                <a:cubicBezTo>
                  <a:pt x="382" y="255"/>
                  <a:pt x="379" y="254"/>
                  <a:pt x="377" y="256"/>
                </a:cubicBezTo>
                <a:cubicBezTo>
                  <a:pt x="375" y="255"/>
                  <a:pt x="374" y="253"/>
                  <a:pt x="371" y="254"/>
                </a:cubicBezTo>
                <a:cubicBezTo>
                  <a:pt x="370" y="251"/>
                  <a:pt x="372" y="249"/>
                  <a:pt x="370" y="246"/>
                </a:cubicBezTo>
                <a:cubicBezTo>
                  <a:pt x="370" y="246"/>
                  <a:pt x="371" y="245"/>
                  <a:pt x="371" y="244"/>
                </a:cubicBezTo>
                <a:cubicBezTo>
                  <a:pt x="372" y="244"/>
                  <a:pt x="374" y="244"/>
                  <a:pt x="376" y="244"/>
                </a:cubicBezTo>
                <a:cubicBezTo>
                  <a:pt x="378" y="247"/>
                  <a:pt x="378" y="250"/>
                  <a:pt x="381" y="253"/>
                </a:cubicBezTo>
                <a:cubicBezTo>
                  <a:pt x="383" y="252"/>
                  <a:pt x="385" y="251"/>
                  <a:pt x="388" y="251"/>
                </a:cubicBezTo>
                <a:cubicBezTo>
                  <a:pt x="388" y="249"/>
                  <a:pt x="388" y="248"/>
                  <a:pt x="389" y="247"/>
                </a:cubicBezTo>
                <a:cubicBezTo>
                  <a:pt x="389" y="246"/>
                  <a:pt x="388" y="246"/>
                  <a:pt x="388" y="246"/>
                </a:cubicBezTo>
                <a:cubicBezTo>
                  <a:pt x="390" y="243"/>
                  <a:pt x="388" y="240"/>
                  <a:pt x="388" y="237"/>
                </a:cubicBezTo>
                <a:cubicBezTo>
                  <a:pt x="387" y="237"/>
                  <a:pt x="386" y="237"/>
                  <a:pt x="385" y="237"/>
                </a:cubicBezTo>
                <a:cubicBezTo>
                  <a:pt x="385" y="237"/>
                  <a:pt x="385" y="236"/>
                  <a:pt x="385" y="235"/>
                </a:cubicBezTo>
                <a:cubicBezTo>
                  <a:pt x="387" y="233"/>
                  <a:pt x="390" y="233"/>
                  <a:pt x="392" y="234"/>
                </a:cubicBezTo>
                <a:cubicBezTo>
                  <a:pt x="393" y="233"/>
                  <a:pt x="393" y="232"/>
                  <a:pt x="393" y="232"/>
                </a:cubicBezTo>
                <a:cubicBezTo>
                  <a:pt x="396" y="231"/>
                  <a:pt x="397" y="232"/>
                  <a:pt x="399" y="233"/>
                </a:cubicBezTo>
                <a:cubicBezTo>
                  <a:pt x="400" y="232"/>
                  <a:pt x="401" y="231"/>
                  <a:pt x="400" y="230"/>
                </a:cubicBezTo>
                <a:cubicBezTo>
                  <a:pt x="400" y="228"/>
                  <a:pt x="399" y="228"/>
                  <a:pt x="399" y="227"/>
                </a:cubicBezTo>
                <a:cubicBezTo>
                  <a:pt x="399" y="227"/>
                  <a:pt x="400" y="227"/>
                  <a:pt x="400" y="227"/>
                </a:cubicBezTo>
                <a:cubicBezTo>
                  <a:pt x="401" y="228"/>
                  <a:pt x="402" y="228"/>
                  <a:pt x="403" y="228"/>
                </a:cubicBezTo>
                <a:cubicBezTo>
                  <a:pt x="403" y="229"/>
                  <a:pt x="404" y="230"/>
                  <a:pt x="405" y="231"/>
                </a:cubicBezTo>
                <a:cubicBezTo>
                  <a:pt x="406" y="231"/>
                  <a:pt x="407" y="231"/>
                  <a:pt x="407" y="233"/>
                </a:cubicBezTo>
                <a:cubicBezTo>
                  <a:pt x="406" y="234"/>
                  <a:pt x="404" y="233"/>
                  <a:pt x="403" y="235"/>
                </a:cubicBezTo>
                <a:cubicBezTo>
                  <a:pt x="403" y="237"/>
                  <a:pt x="403" y="239"/>
                  <a:pt x="403" y="241"/>
                </a:cubicBezTo>
                <a:cubicBezTo>
                  <a:pt x="405" y="241"/>
                  <a:pt x="407" y="241"/>
                  <a:pt x="408" y="241"/>
                </a:cubicBezTo>
                <a:cubicBezTo>
                  <a:pt x="410" y="242"/>
                  <a:pt x="408" y="244"/>
                  <a:pt x="410" y="245"/>
                </a:cubicBezTo>
                <a:cubicBezTo>
                  <a:pt x="410" y="242"/>
                  <a:pt x="412" y="239"/>
                  <a:pt x="410" y="236"/>
                </a:cubicBezTo>
                <a:cubicBezTo>
                  <a:pt x="412" y="234"/>
                  <a:pt x="412" y="231"/>
                  <a:pt x="413" y="228"/>
                </a:cubicBezTo>
                <a:cubicBezTo>
                  <a:pt x="412" y="227"/>
                  <a:pt x="411" y="226"/>
                  <a:pt x="411" y="224"/>
                </a:cubicBezTo>
                <a:cubicBezTo>
                  <a:pt x="412" y="224"/>
                  <a:pt x="414" y="224"/>
                  <a:pt x="415" y="223"/>
                </a:cubicBezTo>
                <a:cubicBezTo>
                  <a:pt x="416" y="224"/>
                  <a:pt x="417" y="226"/>
                  <a:pt x="420" y="225"/>
                </a:cubicBezTo>
                <a:cubicBezTo>
                  <a:pt x="418" y="227"/>
                  <a:pt x="414" y="227"/>
                  <a:pt x="415" y="231"/>
                </a:cubicBezTo>
                <a:cubicBezTo>
                  <a:pt x="415" y="232"/>
                  <a:pt x="416" y="232"/>
                  <a:pt x="417" y="233"/>
                </a:cubicBezTo>
                <a:cubicBezTo>
                  <a:pt x="417" y="235"/>
                  <a:pt x="417" y="236"/>
                  <a:pt x="417" y="238"/>
                </a:cubicBezTo>
                <a:cubicBezTo>
                  <a:pt x="417" y="239"/>
                  <a:pt x="419" y="238"/>
                  <a:pt x="420" y="239"/>
                </a:cubicBezTo>
                <a:cubicBezTo>
                  <a:pt x="420" y="239"/>
                  <a:pt x="420" y="239"/>
                  <a:pt x="420" y="240"/>
                </a:cubicBezTo>
                <a:cubicBezTo>
                  <a:pt x="419" y="240"/>
                  <a:pt x="419" y="240"/>
                  <a:pt x="418" y="240"/>
                </a:cubicBezTo>
                <a:cubicBezTo>
                  <a:pt x="418" y="243"/>
                  <a:pt x="416" y="245"/>
                  <a:pt x="417" y="248"/>
                </a:cubicBezTo>
                <a:cubicBezTo>
                  <a:pt x="417" y="248"/>
                  <a:pt x="418" y="249"/>
                  <a:pt x="419" y="250"/>
                </a:cubicBezTo>
                <a:cubicBezTo>
                  <a:pt x="418" y="250"/>
                  <a:pt x="416" y="250"/>
                  <a:pt x="415" y="250"/>
                </a:cubicBezTo>
                <a:cubicBezTo>
                  <a:pt x="414" y="252"/>
                  <a:pt x="416" y="253"/>
                  <a:pt x="417" y="254"/>
                </a:cubicBezTo>
                <a:cubicBezTo>
                  <a:pt x="416" y="255"/>
                  <a:pt x="415" y="256"/>
                  <a:pt x="414" y="256"/>
                </a:cubicBezTo>
                <a:cubicBezTo>
                  <a:pt x="412" y="255"/>
                  <a:pt x="412" y="255"/>
                  <a:pt x="410" y="258"/>
                </a:cubicBezTo>
                <a:cubicBezTo>
                  <a:pt x="412" y="259"/>
                  <a:pt x="415" y="257"/>
                  <a:pt x="417" y="260"/>
                </a:cubicBezTo>
                <a:cubicBezTo>
                  <a:pt x="418" y="258"/>
                  <a:pt x="420" y="258"/>
                  <a:pt x="421" y="259"/>
                </a:cubicBezTo>
                <a:cubicBezTo>
                  <a:pt x="422" y="258"/>
                  <a:pt x="421" y="257"/>
                  <a:pt x="422" y="257"/>
                </a:cubicBezTo>
                <a:cubicBezTo>
                  <a:pt x="423" y="257"/>
                  <a:pt x="423" y="257"/>
                  <a:pt x="424" y="257"/>
                </a:cubicBezTo>
                <a:cubicBezTo>
                  <a:pt x="424" y="258"/>
                  <a:pt x="426" y="259"/>
                  <a:pt x="427" y="260"/>
                </a:cubicBezTo>
                <a:cubicBezTo>
                  <a:pt x="428" y="260"/>
                  <a:pt x="429" y="260"/>
                  <a:pt x="431" y="260"/>
                </a:cubicBezTo>
                <a:cubicBezTo>
                  <a:pt x="431" y="262"/>
                  <a:pt x="431" y="263"/>
                  <a:pt x="431" y="264"/>
                </a:cubicBezTo>
                <a:cubicBezTo>
                  <a:pt x="432" y="265"/>
                  <a:pt x="433" y="264"/>
                  <a:pt x="434" y="264"/>
                </a:cubicBezTo>
                <a:cubicBezTo>
                  <a:pt x="434" y="263"/>
                  <a:pt x="433" y="261"/>
                  <a:pt x="436" y="261"/>
                </a:cubicBezTo>
                <a:cubicBezTo>
                  <a:pt x="436" y="262"/>
                  <a:pt x="437" y="261"/>
                  <a:pt x="438" y="261"/>
                </a:cubicBezTo>
                <a:cubicBezTo>
                  <a:pt x="440" y="257"/>
                  <a:pt x="442" y="254"/>
                  <a:pt x="445" y="251"/>
                </a:cubicBezTo>
                <a:cubicBezTo>
                  <a:pt x="443" y="249"/>
                  <a:pt x="444" y="247"/>
                  <a:pt x="444" y="246"/>
                </a:cubicBezTo>
                <a:cubicBezTo>
                  <a:pt x="445" y="244"/>
                  <a:pt x="445" y="244"/>
                  <a:pt x="446" y="241"/>
                </a:cubicBezTo>
                <a:cubicBezTo>
                  <a:pt x="446" y="241"/>
                  <a:pt x="447" y="241"/>
                  <a:pt x="447" y="241"/>
                </a:cubicBezTo>
                <a:cubicBezTo>
                  <a:pt x="448" y="242"/>
                  <a:pt x="447" y="243"/>
                  <a:pt x="447" y="244"/>
                </a:cubicBezTo>
                <a:cubicBezTo>
                  <a:pt x="449" y="247"/>
                  <a:pt x="451" y="247"/>
                  <a:pt x="453" y="248"/>
                </a:cubicBezTo>
                <a:cubicBezTo>
                  <a:pt x="454" y="250"/>
                  <a:pt x="452" y="250"/>
                  <a:pt x="451" y="250"/>
                </a:cubicBezTo>
                <a:cubicBezTo>
                  <a:pt x="451" y="252"/>
                  <a:pt x="453" y="252"/>
                  <a:pt x="454" y="254"/>
                </a:cubicBezTo>
                <a:cubicBezTo>
                  <a:pt x="455" y="254"/>
                  <a:pt x="457" y="254"/>
                  <a:pt x="459" y="254"/>
                </a:cubicBezTo>
                <a:cubicBezTo>
                  <a:pt x="459" y="248"/>
                  <a:pt x="459" y="244"/>
                  <a:pt x="454" y="240"/>
                </a:cubicBezTo>
                <a:cubicBezTo>
                  <a:pt x="454" y="239"/>
                  <a:pt x="454" y="237"/>
                  <a:pt x="454" y="236"/>
                </a:cubicBezTo>
                <a:cubicBezTo>
                  <a:pt x="454" y="235"/>
                  <a:pt x="453" y="235"/>
                  <a:pt x="452" y="234"/>
                </a:cubicBezTo>
                <a:cubicBezTo>
                  <a:pt x="453" y="233"/>
                  <a:pt x="454" y="234"/>
                  <a:pt x="455" y="233"/>
                </a:cubicBezTo>
                <a:cubicBezTo>
                  <a:pt x="455" y="232"/>
                  <a:pt x="455" y="231"/>
                  <a:pt x="456" y="230"/>
                </a:cubicBezTo>
                <a:cubicBezTo>
                  <a:pt x="458" y="229"/>
                  <a:pt x="459" y="230"/>
                  <a:pt x="460" y="231"/>
                </a:cubicBezTo>
                <a:cubicBezTo>
                  <a:pt x="462" y="231"/>
                  <a:pt x="462" y="233"/>
                  <a:pt x="462" y="235"/>
                </a:cubicBezTo>
                <a:cubicBezTo>
                  <a:pt x="464" y="234"/>
                  <a:pt x="466" y="234"/>
                  <a:pt x="466" y="235"/>
                </a:cubicBezTo>
                <a:cubicBezTo>
                  <a:pt x="469" y="236"/>
                  <a:pt x="469" y="234"/>
                  <a:pt x="471" y="234"/>
                </a:cubicBezTo>
                <a:cubicBezTo>
                  <a:pt x="472" y="235"/>
                  <a:pt x="474" y="234"/>
                  <a:pt x="474" y="236"/>
                </a:cubicBezTo>
                <a:cubicBezTo>
                  <a:pt x="474" y="237"/>
                  <a:pt x="476" y="236"/>
                  <a:pt x="476" y="237"/>
                </a:cubicBezTo>
                <a:cubicBezTo>
                  <a:pt x="476" y="237"/>
                  <a:pt x="476" y="237"/>
                  <a:pt x="476" y="237"/>
                </a:cubicBezTo>
                <a:cubicBezTo>
                  <a:pt x="473" y="237"/>
                  <a:pt x="471" y="238"/>
                  <a:pt x="469" y="236"/>
                </a:cubicBezTo>
                <a:cubicBezTo>
                  <a:pt x="467" y="236"/>
                  <a:pt x="466" y="238"/>
                  <a:pt x="464" y="237"/>
                </a:cubicBezTo>
                <a:cubicBezTo>
                  <a:pt x="463" y="236"/>
                  <a:pt x="461" y="237"/>
                  <a:pt x="460" y="238"/>
                </a:cubicBezTo>
                <a:cubicBezTo>
                  <a:pt x="460" y="239"/>
                  <a:pt x="460" y="239"/>
                  <a:pt x="460" y="240"/>
                </a:cubicBezTo>
                <a:cubicBezTo>
                  <a:pt x="461" y="240"/>
                  <a:pt x="462" y="240"/>
                  <a:pt x="463" y="240"/>
                </a:cubicBezTo>
                <a:cubicBezTo>
                  <a:pt x="464" y="242"/>
                  <a:pt x="466" y="244"/>
                  <a:pt x="464" y="247"/>
                </a:cubicBezTo>
                <a:cubicBezTo>
                  <a:pt x="463" y="248"/>
                  <a:pt x="465" y="250"/>
                  <a:pt x="465" y="252"/>
                </a:cubicBezTo>
                <a:cubicBezTo>
                  <a:pt x="461" y="255"/>
                  <a:pt x="460" y="259"/>
                  <a:pt x="460" y="263"/>
                </a:cubicBezTo>
                <a:cubicBezTo>
                  <a:pt x="462" y="263"/>
                  <a:pt x="463" y="263"/>
                  <a:pt x="465" y="263"/>
                </a:cubicBezTo>
                <a:cubicBezTo>
                  <a:pt x="466" y="261"/>
                  <a:pt x="468" y="260"/>
                  <a:pt x="471" y="261"/>
                </a:cubicBezTo>
                <a:cubicBezTo>
                  <a:pt x="469" y="262"/>
                  <a:pt x="469" y="263"/>
                  <a:pt x="467" y="264"/>
                </a:cubicBezTo>
                <a:cubicBezTo>
                  <a:pt x="467" y="266"/>
                  <a:pt x="467" y="269"/>
                  <a:pt x="466" y="271"/>
                </a:cubicBezTo>
                <a:cubicBezTo>
                  <a:pt x="466" y="272"/>
                  <a:pt x="468" y="272"/>
                  <a:pt x="467" y="274"/>
                </a:cubicBezTo>
                <a:cubicBezTo>
                  <a:pt x="468" y="274"/>
                  <a:pt x="469" y="274"/>
                  <a:pt x="470" y="275"/>
                </a:cubicBezTo>
                <a:cubicBezTo>
                  <a:pt x="470" y="276"/>
                  <a:pt x="470" y="278"/>
                  <a:pt x="470" y="279"/>
                </a:cubicBezTo>
                <a:cubicBezTo>
                  <a:pt x="469" y="280"/>
                  <a:pt x="469" y="280"/>
                  <a:pt x="469" y="279"/>
                </a:cubicBezTo>
                <a:cubicBezTo>
                  <a:pt x="468" y="278"/>
                  <a:pt x="468" y="277"/>
                  <a:pt x="467" y="276"/>
                </a:cubicBezTo>
                <a:cubicBezTo>
                  <a:pt x="467" y="276"/>
                  <a:pt x="466" y="276"/>
                  <a:pt x="465" y="276"/>
                </a:cubicBezTo>
                <a:cubicBezTo>
                  <a:pt x="464" y="274"/>
                  <a:pt x="464" y="272"/>
                  <a:pt x="463" y="271"/>
                </a:cubicBezTo>
                <a:cubicBezTo>
                  <a:pt x="462" y="271"/>
                  <a:pt x="461" y="271"/>
                  <a:pt x="460" y="271"/>
                </a:cubicBezTo>
                <a:cubicBezTo>
                  <a:pt x="460" y="271"/>
                  <a:pt x="460" y="272"/>
                  <a:pt x="460" y="272"/>
                </a:cubicBezTo>
                <a:cubicBezTo>
                  <a:pt x="460" y="273"/>
                  <a:pt x="459" y="273"/>
                  <a:pt x="458" y="273"/>
                </a:cubicBezTo>
                <a:cubicBezTo>
                  <a:pt x="458" y="276"/>
                  <a:pt x="458" y="278"/>
                  <a:pt x="458" y="281"/>
                </a:cubicBezTo>
                <a:cubicBezTo>
                  <a:pt x="459" y="282"/>
                  <a:pt x="460" y="281"/>
                  <a:pt x="460" y="283"/>
                </a:cubicBezTo>
                <a:cubicBezTo>
                  <a:pt x="464" y="283"/>
                  <a:pt x="466" y="287"/>
                  <a:pt x="470" y="288"/>
                </a:cubicBezTo>
                <a:cubicBezTo>
                  <a:pt x="469" y="288"/>
                  <a:pt x="469" y="288"/>
                  <a:pt x="469" y="289"/>
                </a:cubicBezTo>
                <a:cubicBezTo>
                  <a:pt x="469" y="290"/>
                  <a:pt x="470" y="290"/>
                  <a:pt x="470" y="291"/>
                </a:cubicBezTo>
                <a:cubicBezTo>
                  <a:pt x="470" y="292"/>
                  <a:pt x="471" y="293"/>
                  <a:pt x="471" y="294"/>
                </a:cubicBezTo>
                <a:cubicBezTo>
                  <a:pt x="471" y="294"/>
                  <a:pt x="472" y="294"/>
                  <a:pt x="472" y="294"/>
                </a:cubicBezTo>
                <a:cubicBezTo>
                  <a:pt x="473" y="293"/>
                  <a:pt x="472" y="291"/>
                  <a:pt x="473" y="290"/>
                </a:cubicBezTo>
                <a:cubicBezTo>
                  <a:pt x="473" y="290"/>
                  <a:pt x="474" y="290"/>
                  <a:pt x="474" y="290"/>
                </a:cubicBezTo>
                <a:cubicBezTo>
                  <a:pt x="474" y="289"/>
                  <a:pt x="474" y="287"/>
                  <a:pt x="473" y="287"/>
                </a:cubicBezTo>
                <a:cubicBezTo>
                  <a:pt x="474" y="285"/>
                  <a:pt x="476" y="284"/>
                  <a:pt x="474" y="282"/>
                </a:cubicBezTo>
                <a:cubicBezTo>
                  <a:pt x="475" y="281"/>
                  <a:pt x="477" y="280"/>
                  <a:pt x="478" y="278"/>
                </a:cubicBezTo>
                <a:cubicBezTo>
                  <a:pt x="479" y="278"/>
                  <a:pt x="479" y="280"/>
                  <a:pt x="481" y="280"/>
                </a:cubicBezTo>
                <a:cubicBezTo>
                  <a:pt x="481" y="281"/>
                  <a:pt x="482" y="282"/>
                  <a:pt x="483" y="282"/>
                </a:cubicBezTo>
                <a:cubicBezTo>
                  <a:pt x="483" y="283"/>
                  <a:pt x="483" y="283"/>
                  <a:pt x="483" y="284"/>
                </a:cubicBezTo>
                <a:cubicBezTo>
                  <a:pt x="481" y="284"/>
                  <a:pt x="479" y="284"/>
                  <a:pt x="477" y="284"/>
                </a:cubicBezTo>
                <a:cubicBezTo>
                  <a:pt x="475" y="286"/>
                  <a:pt x="475" y="288"/>
                  <a:pt x="475" y="289"/>
                </a:cubicBezTo>
                <a:cubicBezTo>
                  <a:pt x="477" y="291"/>
                  <a:pt x="478" y="292"/>
                  <a:pt x="479" y="293"/>
                </a:cubicBezTo>
                <a:cubicBezTo>
                  <a:pt x="479" y="291"/>
                  <a:pt x="482" y="291"/>
                  <a:pt x="482" y="288"/>
                </a:cubicBezTo>
                <a:cubicBezTo>
                  <a:pt x="485" y="288"/>
                  <a:pt x="489" y="288"/>
                  <a:pt x="491" y="285"/>
                </a:cubicBezTo>
                <a:cubicBezTo>
                  <a:pt x="491" y="283"/>
                  <a:pt x="490" y="284"/>
                  <a:pt x="489" y="283"/>
                </a:cubicBezTo>
                <a:cubicBezTo>
                  <a:pt x="490" y="281"/>
                  <a:pt x="487" y="280"/>
                  <a:pt x="488" y="278"/>
                </a:cubicBezTo>
                <a:cubicBezTo>
                  <a:pt x="489" y="278"/>
                  <a:pt x="490" y="278"/>
                  <a:pt x="490" y="278"/>
                </a:cubicBezTo>
                <a:cubicBezTo>
                  <a:pt x="490" y="280"/>
                  <a:pt x="491" y="281"/>
                  <a:pt x="492" y="282"/>
                </a:cubicBezTo>
                <a:cubicBezTo>
                  <a:pt x="493" y="282"/>
                  <a:pt x="494" y="281"/>
                  <a:pt x="494" y="282"/>
                </a:cubicBezTo>
                <a:cubicBezTo>
                  <a:pt x="495" y="282"/>
                  <a:pt x="494" y="283"/>
                  <a:pt x="495" y="283"/>
                </a:cubicBezTo>
                <a:cubicBezTo>
                  <a:pt x="497" y="283"/>
                  <a:pt x="499" y="284"/>
                  <a:pt x="500" y="282"/>
                </a:cubicBezTo>
                <a:cubicBezTo>
                  <a:pt x="500" y="282"/>
                  <a:pt x="500" y="282"/>
                  <a:pt x="499" y="281"/>
                </a:cubicBezTo>
                <a:cubicBezTo>
                  <a:pt x="499" y="280"/>
                  <a:pt x="500" y="281"/>
                  <a:pt x="501" y="281"/>
                </a:cubicBezTo>
                <a:cubicBezTo>
                  <a:pt x="502" y="279"/>
                  <a:pt x="501" y="278"/>
                  <a:pt x="502" y="277"/>
                </a:cubicBezTo>
                <a:cubicBezTo>
                  <a:pt x="501" y="275"/>
                  <a:pt x="501" y="273"/>
                  <a:pt x="501" y="270"/>
                </a:cubicBezTo>
                <a:cubicBezTo>
                  <a:pt x="501" y="270"/>
                  <a:pt x="500" y="270"/>
                  <a:pt x="500" y="269"/>
                </a:cubicBezTo>
                <a:cubicBezTo>
                  <a:pt x="500" y="269"/>
                  <a:pt x="500" y="268"/>
                  <a:pt x="501" y="268"/>
                </a:cubicBezTo>
                <a:cubicBezTo>
                  <a:pt x="501" y="268"/>
                  <a:pt x="501" y="267"/>
                  <a:pt x="502" y="267"/>
                </a:cubicBezTo>
                <a:cubicBezTo>
                  <a:pt x="504" y="266"/>
                  <a:pt x="505" y="265"/>
                  <a:pt x="505" y="262"/>
                </a:cubicBezTo>
                <a:cubicBezTo>
                  <a:pt x="507" y="263"/>
                  <a:pt x="507" y="264"/>
                  <a:pt x="507" y="266"/>
                </a:cubicBezTo>
                <a:cubicBezTo>
                  <a:pt x="506" y="266"/>
                  <a:pt x="506" y="266"/>
                  <a:pt x="505" y="267"/>
                </a:cubicBezTo>
                <a:cubicBezTo>
                  <a:pt x="506" y="269"/>
                  <a:pt x="503" y="272"/>
                  <a:pt x="504" y="275"/>
                </a:cubicBezTo>
                <a:cubicBezTo>
                  <a:pt x="506" y="275"/>
                  <a:pt x="508" y="273"/>
                  <a:pt x="510" y="274"/>
                </a:cubicBezTo>
                <a:cubicBezTo>
                  <a:pt x="510" y="275"/>
                  <a:pt x="511" y="275"/>
                  <a:pt x="511" y="276"/>
                </a:cubicBezTo>
                <a:cubicBezTo>
                  <a:pt x="510" y="277"/>
                  <a:pt x="509" y="278"/>
                  <a:pt x="508" y="278"/>
                </a:cubicBezTo>
                <a:cubicBezTo>
                  <a:pt x="508" y="281"/>
                  <a:pt x="508" y="282"/>
                  <a:pt x="508" y="284"/>
                </a:cubicBezTo>
                <a:cubicBezTo>
                  <a:pt x="509" y="284"/>
                  <a:pt x="509" y="285"/>
                  <a:pt x="510" y="286"/>
                </a:cubicBezTo>
                <a:cubicBezTo>
                  <a:pt x="509" y="292"/>
                  <a:pt x="512" y="299"/>
                  <a:pt x="511" y="304"/>
                </a:cubicBezTo>
                <a:cubicBezTo>
                  <a:pt x="512" y="305"/>
                  <a:pt x="512" y="306"/>
                  <a:pt x="512" y="307"/>
                </a:cubicBezTo>
                <a:cubicBezTo>
                  <a:pt x="514" y="306"/>
                  <a:pt x="514" y="306"/>
                  <a:pt x="515" y="305"/>
                </a:cubicBezTo>
                <a:cubicBezTo>
                  <a:pt x="515" y="303"/>
                  <a:pt x="514" y="302"/>
                  <a:pt x="516" y="301"/>
                </a:cubicBezTo>
                <a:cubicBezTo>
                  <a:pt x="519" y="301"/>
                  <a:pt x="518" y="303"/>
                  <a:pt x="519" y="305"/>
                </a:cubicBezTo>
                <a:cubicBezTo>
                  <a:pt x="521" y="307"/>
                  <a:pt x="524" y="307"/>
                  <a:pt x="526" y="310"/>
                </a:cubicBezTo>
                <a:cubicBezTo>
                  <a:pt x="526" y="311"/>
                  <a:pt x="525" y="310"/>
                  <a:pt x="524" y="311"/>
                </a:cubicBezTo>
                <a:cubicBezTo>
                  <a:pt x="525" y="313"/>
                  <a:pt x="526" y="313"/>
                  <a:pt x="528" y="313"/>
                </a:cubicBezTo>
                <a:cubicBezTo>
                  <a:pt x="528" y="310"/>
                  <a:pt x="529" y="307"/>
                  <a:pt x="529" y="304"/>
                </a:cubicBezTo>
                <a:cubicBezTo>
                  <a:pt x="531" y="303"/>
                  <a:pt x="531" y="305"/>
                  <a:pt x="533" y="305"/>
                </a:cubicBezTo>
                <a:cubicBezTo>
                  <a:pt x="534" y="308"/>
                  <a:pt x="536" y="310"/>
                  <a:pt x="535" y="314"/>
                </a:cubicBezTo>
                <a:cubicBezTo>
                  <a:pt x="536" y="314"/>
                  <a:pt x="537" y="315"/>
                  <a:pt x="539" y="315"/>
                </a:cubicBezTo>
                <a:cubicBezTo>
                  <a:pt x="539" y="313"/>
                  <a:pt x="539" y="311"/>
                  <a:pt x="539" y="309"/>
                </a:cubicBezTo>
                <a:cubicBezTo>
                  <a:pt x="540" y="308"/>
                  <a:pt x="541" y="307"/>
                  <a:pt x="542" y="306"/>
                </a:cubicBezTo>
                <a:cubicBezTo>
                  <a:pt x="542" y="305"/>
                  <a:pt x="542" y="303"/>
                  <a:pt x="542" y="301"/>
                </a:cubicBezTo>
                <a:cubicBezTo>
                  <a:pt x="544" y="301"/>
                  <a:pt x="544" y="300"/>
                  <a:pt x="546" y="300"/>
                </a:cubicBezTo>
                <a:cubicBezTo>
                  <a:pt x="547" y="301"/>
                  <a:pt x="545" y="301"/>
                  <a:pt x="545" y="302"/>
                </a:cubicBezTo>
                <a:cubicBezTo>
                  <a:pt x="545" y="302"/>
                  <a:pt x="546" y="303"/>
                  <a:pt x="546" y="303"/>
                </a:cubicBezTo>
                <a:cubicBezTo>
                  <a:pt x="546" y="304"/>
                  <a:pt x="545" y="303"/>
                  <a:pt x="544" y="304"/>
                </a:cubicBezTo>
                <a:cubicBezTo>
                  <a:pt x="545" y="307"/>
                  <a:pt x="547" y="307"/>
                  <a:pt x="548" y="307"/>
                </a:cubicBezTo>
                <a:cubicBezTo>
                  <a:pt x="551" y="307"/>
                  <a:pt x="554" y="309"/>
                  <a:pt x="558" y="308"/>
                </a:cubicBezTo>
                <a:cubicBezTo>
                  <a:pt x="558" y="307"/>
                  <a:pt x="558" y="306"/>
                  <a:pt x="558" y="305"/>
                </a:cubicBezTo>
                <a:cubicBezTo>
                  <a:pt x="559" y="304"/>
                  <a:pt x="560" y="304"/>
                  <a:pt x="562" y="303"/>
                </a:cubicBezTo>
                <a:cubicBezTo>
                  <a:pt x="562" y="303"/>
                  <a:pt x="562" y="302"/>
                  <a:pt x="562" y="302"/>
                </a:cubicBezTo>
                <a:cubicBezTo>
                  <a:pt x="563" y="302"/>
                  <a:pt x="564" y="302"/>
                  <a:pt x="564" y="302"/>
                </a:cubicBezTo>
                <a:cubicBezTo>
                  <a:pt x="565" y="303"/>
                  <a:pt x="565" y="304"/>
                  <a:pt x="565" y="306"/>
                </a:cubicBezTo>
                <a:cubicBezTo>
                  <a:pt x="565" y="306"/>
                  <a:pt x="566" y="306"/>
                  <a:pt x="568" y="307"/>
                </a:cubicBezTo>
                <a:cubicBezTo>
                  <a:pt x="565" y="307"/>
                  <a:pt x="564" y="307"/>
                  <a:pt x="563" y="307"/>
                </a:cubicBezTo>
                <a:cubicBezTo>
                  <a:pt x="563" y="308"/>
                  <a:pt x="562" y="308"/>
                  <a:pt x="562" y="309"/>
                </a:cubicBezTo>
                <a:cubicBezTo>
                  <a:pt x="562" y="310"/>
                  <a:pt x="562" y="311"/>
                  <a:pt x="562" y="312"/>
                </a:cubicBezTo>
                <a:cubicBezTo>
                  <a:pt x="563" y="313"/>
                  <a:pt x="564" y="314"/>
                  <a:pt x="565" y="315"/>
                </a:cubicBezTo>
                <a:cubicBezTo>
                  <a:pt x="563" y="316"/>
                  <a:pt x="562" y="317"/>
                  <a:pt x="560" y="318"/>
                </a:cubicBezTo>
                <a:cubicBezTo>
                  <a:pt x="558" y="317"/>
                  <a:pt x="559" y="315"/>
                  <a:pt x="559" y="314"/>
                </a:cubicBezTo>
                <a:cubicBezTo>
                  <a:pt x="558" y="313"/>
                  <a:pt x="557" y="313"/>
                  <a:pt x="555" y="313"/>
                </a:cubicBezTo>
                <a:cubicBezTo>
                  <a:pt x="555" y="315"/>
                  <a:pt x="554" y="316"/>
                  <a:pt x="554" y="318"/>
                </a:cubicBezTo>
                <a:cubicBezTo>
                  <a:pt x="554" y="320"/>
                  <a:pt x="556" y="320"/>
                  <a:pt x="557" y="320"/>
                </a:cubicBezTo>
                <a:cubicBezTo>
                  <a:pt x="557" y="321"/>
                  <a:pt x="556" y="321"/>
                  <a:pt x="555" y="321"/>
                </a:cubicBezTo>
                <a:cubicBezTo>
                  <a:pt x="555" y="321"/>
                  <a:pt x="555" y="322"/>
                  <a:pt x="554" y="323"/>
                </a:cubicBezTo>
                <a:cubicBezTo>
                  <a:pt x="554" y="323"/>
                  <a:pt x="553" y="323"/>
                  <a:pt x="553" y="323"/>
                </a:cubicBezTo>
                <a:cubicBezTo>
                  <a:pt x="552" y="322"/>
                  <a:pt x="553" y="321"/>
                  <a:pt x="551" y="321"/>
                </a:cubicBezTo>
                <a:cubicBezTo>
                  <a:pt x="549" y="321"/>
                  <a:pt x="547" y="321"/>
                  <a:pt x="545" y="321"/>
                </a:cubicBezTo>
                <a:cubicBezTo>
                  <a:pt x="544" y="323"/>
                  <a:pt x="543" y="324"/>
                  <a:pt x="541" y="324"/>
                </a:cubicBezTo>
                <a:cubicBezTo>
                  <a:pt x="543" y="328"/>
                  <a:pt x="547" y="326"/>
                  <a:pt x="549" y="329"/>
                </a:cubicBezTo>
                <a:cubicBezTo>
                  <a:pt x="550" y="329"/>
                  <a:pt x="552" y="329"/>
                  <a:pt x="553" y="329"/>
                </a:cubicBezTo>
                <a:cubicBezTo>
                  <a:pt x="555" y="330"/>
                  <a:pt x="555" y="332"/>
                  <a:pt x="556" y="333"/>
                </a:cubicBezTo>
                <a:cubicBezTo>
                  <a:pt x="555" y="334"/>
                  <a:pt x="555" y="335"/>
                  <a:pt x="555" y="336"/>
                </a:cubicBezTo>
                <a:cubicBezTo>
                  <a:pt x="554" y="337"/>
                  <a:pt x="553" y="338"/>
                  <a:pt x="553" y="338"/>
                </a:cubicBezTo>
                <a:cubicBezTo>
                  <a:pt x="552" y="339"/>
                  <a:pt x="552" y="339"/>
                  <a:pt x="553" y="339"/>
                </a:cubicBezTo>
                <a:cubicBezTo>
                  <a:pt x="554" y="341"/>
                  <a:pt x="557" y="341"/>
                  <a:pt x="558" y="344"/>
                </a:cubicBezTo>
                <a:cubicBezTo>
                  <a:pt x="557" y="344"/>
                  <a:pt x="556" y="344"/>
                  <a:pt x="555" y="344"/>
                </a:cubicBezTo>
                <a:cubicBezTo>
                  <a:pt x="555" y="347"/>
                  <a:pt x="557" y="347"/>
                  <a:pt x="558" y="349"/>
                </a:cubicBezTo>
                <a:cubicBezTo>
                  <a:pt x="560" y="349"/>
                  <a:pt x="561" y="347"/>
                  <a:pt x="562" y="348"/>
                </a:cubicBezTo>
                <a:cubicBezTo>
                  <a:pt x="563" y="347"/>
                  <a:pt x="564" y="345"/>
                  <a:pt x="565" y="344"/>
                </a:cubicBezTo>
                <a:cubicBezTo>
                  <a:pt x="565" y="344"/>
                  <a:pt x="565" y="343"/>
                  <a:pt x="565" y="342"/>
                </a:cubicBezTo>
                <a:cubicBezTo>
                  <a:pt x="565" y="341"/>
                  <a:pt x="564" y="340"/>
                  <a:pt x="563" y="340"/>
                </a:cubicBezTo>
                <a:cubicBezTo>
                  <a:pt x="563" y="339"/>
                  <a:pt x="562" y="339"/>
                  <a:pt x="564" y="338"/>
                </a:cubicBezTo>
                <a:cubicBezTo>
                  <a:pt x="565" y="338"/>
                  <a:pt x="565" y="340"/>
                  <a:pt x="566" y="340"/>
                </a:cubicBezTo>
                <a:cubicBezTo>
                  <a:pt x="566" y="340"/>
                  <a:pt x="567" y="339"/>
                  <a:pt x="567" y="339"/>
                </a:cubicBezTo>
                <a:cubicBezTo>
                  <a:pt x="567" y="341"/>
                  <a:pt x="567" y="342"/>
                  <a:pt x="567" y="344"/>
                </a:cubicBezTo>
                <a:cubicBezTo>
                  <a:pt x="570" y="344"/>
                  <a:pt x="571" y="344"/>
                  <a:pt x="573" y="345"/>
                </a:cubicBezTo>
                <a:cubicBezTo>
                  <a:pt x="573" y="347"/>
                  <a:pt x="574" y="349"/>
                  <a:pt x="575" y="351"/>
                </a:cubicBezTo>
                <a:cubicBezTo>
                  <a:pt x="578" y="351"/>
                  <a:pt x="581" y="351"/>
                  <a:pt x="584" y="351"/>
                </a:cubicBezTo>
                <a:cubicBezTo>
                  <a:pt x="585" y="350"/>
                  <a:pt x="585" y="349"/>
                  <a:pt x="585" y="349"/>
                </a:cubicBezTo>
                <a:cubicBezTo>
                  <a:pt x="586" y="349"/>
                  <a:pt x="587" y="350"/>
                  <a:pt x="587" y="352"/>
                </a:cubicBezTo>
                <a:cubicBezTo>
                  <a:pt x="588" y="352"/>
                  <a:pt x="590" y="352"/>
                  <a:pt x="591" y="352"/>
                </a:cubicBezTo>
                <a:cubicBezTo>
                  <a:pt x="593" y="351"/>
                  <a:pt x="595" y="349"/>
                  <a:pt x="596" y="348"/>
                </a:cubicBezTo>
                <a:cubicBezTo>
                  <a:pt x="598" y="349"/>
                  <a:pt x="600" y="346"/>
                  <a:pt x="604" y="348"/>
                </a:cubicBezTo>
                <a:cubicBezTo>
                  <a:pt x="601" y="347"/>
                  <a:pt x="601" y="350"/>
                  <a:pt x="600" y="350"/>
                </a:cubicBezTo>
                <a:cubicBezTo>
                  <a:pt x="598" y="350"/>
                  <a:pt x="597" y="351"/>
                  <a:pt x="597" y="352"/>
                </a:cubicBezTo>
                <a:cubicBezTo>
                  <a:pt x="596" y="353"/>
                  <a:pt x="595" y="352"/>
                  <a:pt x="594" y="353"/>
                </a:cubicBezTo>
                <a:cubicBezTo>
                  <a:pt x="593" y="354"/>
                  <a:pt x="593" y="355"/>
                  <a:pt x="593" y="356"/>
                </a:cubicBezTo>
                <a:cubicBezTo>
                  <a:pt x="592" y="357"/>
                  <a:pt x="590" y="357"/>
                  <a:pt x="590" y="359"/>
                </a:cubicBezTo>
                <a:cubicBezTo>
                  <a:pt x="590" y="359"/>
                  <a:pt x="589" y="359"/>
                  <a:pt x="588" y="359"/>
                </a:cubicBezTo>
                <a:cubicBezTo>
                  <a:pt x="588" y="361"/>
                  <a:pt x="584" y="361"/>
                  <a:pt x="585" y="365"/>
                </a:cubicBezTo>
                <a:cubicBezTo>
                  <a:pt x="586" y="365"/>
                  <a:pt x="587" y="365"/>
                  <a:pt x="588" y="364"/>
                </a:cubicBezTo>
                <a:cubicBezTo>
                  <a:pt x="589" y="364"/>
                  <a:pt x="590" y="364"/>
                  <a:pt x="591" y="364"/>
                </a:cubicBezTo>
                <a:cubicBezTo>
                  <a:pt x="592" y="363"/>
                  <a:pt x="591" y="362"/>
                  <a:pt x="593" y="361"/>
                </a:cubicBezTo>
                <a:cubicBezTo>
                  <a:pt x="595" y="362"/>
                  <a:pt x="597" y="360"/>
                  <a:pt x="600" y="360"/>
                </a:cubicBezTo>
                <a:cubicBezTo>
                  <a:pt x="601" y="361"/>
                  <a:pt x="600" y="363"/>
                  <a:pt x="600" y="364"/>
                </a:cubicBezTo>
                <a:cubicBezTo>
                  <a:pt x="602" y="365"/>
                  <a:pt x="604" y="362"/>
                  <a:pt x="606" y="363"/>
                </a:cubicBezTo>
                <a:cubicBezTo>
                  <a:pt x="607" y="362"/>
                  <a:pt x="608" y="361"/>
                  <a:pt x="608" y="360"/>
                </a:cubicBezTo>
                <a:cubicBezTo>
                  <a:pt x="610" y="360"/>
                  <a:pt x="611" y="360"/>
                  <a:pt x="611" y="360"/>
                </a:cubicBezTo>
                <a:cubicBezTo>
                  <a:pt x="612" y="360"/>
                  <a:pt x="612" y="359"/>
                  <a:pt x="612" y="359"/>
                </a:cubicBezTo>
                <a:cubicBezTo>
                  <a:pt x="613" y="359"/>
                  <a:pt x="615" y="359"/>
                  <a:pt x="617" y="359"/>
                </a:cubicBezTo>
                <a:cubicBezTo>
                  <a:pt x="618" y="359"/>
                  <a:pt x="617" y="359"/>
                  <a:pt x="617" y="360"/>
                </a:cubicBezTo>
                <a:cubicBezTo>
                  <a:pt x="618" y="360"/>
                  <a:pt x="618" y="360"/>
                  <a:pt x="619" y="360"/>
                </a:cubicBezTo>
                <a:cubicBezTo>
                  <a:pt x="619" y="360"/>
                  <a:pt x="619" y="359"/>
                  <a:pt x="620" y="358"/>
                </a:cubicBezTo>
                <a:cubicBezTo>
                  <a:pt x="621" y="358"/>
                  <a:pt x="623" y="358"/>
                  <a:pt x="624" y="358"/>
                </a:cubicBezTo>
                <a:cubicBezTo>
                  <a:pt x="626" y="357"/>
                  <a:pt x="629" y="356"/>
                  <a:pt x="629" y="354"/>
                </a:cubicBezTo>
                <a:cubicBezTo>
                  <a:pt x="631" y="354"/>
                  <a:pt x="631" y="352"/>
                  <a:pt x="633" y="352"/>
                </a:cubicBezTo>
                <a:cubicBezTo>
                  <a:pt x="635" y="352"/>
                  <a:pt x="635" y="351"/>
                  <a:pt x="636" y="349"/>
                </a:cubicBezTo>
                <a:cubicBezTo>
                  <a:pt x="637" y="348"/>
                  <a:pt x="639" y="348"/>
                  <a:pt x="640" y="347"/>
                </a:cubicBezTo>
                <a:cubicBezTo>
                  <a:pt x="641" y="348"/>
                  <a:pt x="640" y="350"/>
                  <a:pt x="640" y="351"/>
                </a:cubicBezTo>
                <a:cubicBezTo>
                  <a:pt x="641" y="352"/>
                  <a:pt x="642" y="353"/>
                  <a:pt x="643" y="354"/>
                </a:cubicBezTo>
                <a:cubicBezTo>
                  <a:pt x="646" y="353"/>
                  <a:pt x="648" y="352"/>
                  <a:pt x="649" y="349"/>
                </a:cubicBezTo>
                <a:cubicBezTo>
                  <a:pt x="651" y="348"/>
                  <a:pt x="652" y="347"/>
                  <a:pt x="654" y="348"/>
                </a:cubicBezTo>
                <a:cubicBezTo>
                  <a:pt x="655" y="347"/>
                  <a:pt x="656" y="346"/>
                  <a:pt x="656" y="345"/>
                </a:cubicBezTo>
                <a:cubicBezTo>
                  <a:pt x="657" y="345"/>
                  <a:pt x="657" y="345"/>
                  <a:pt x="658" y="345"/>
                </a:cubicBezTo>
                <a:cubicBezTo>
                  <a:pt x="658" y="345"/>
                  <a:pt x="659" y="345"/>
                  <a:pt x="659" y="344"/>
                </a:cubicBezTo>
                <a:cubicBezTo>
                  <a:pt x="659" y="343"/>
                  <a:pt x="659" y="342"/>
                  <a:pt x="661" y="342"/>
                </a:cubicBezTo>
                <a:cubicBezTo>
                  <a:pt x="662" y="341"/>
                  <a:pt x="663" y="340"/>
                  <a:pt x="665" y="340"/>
                </a:cubicBezTo>
                <a:cubicBezTo>
                  <a:pt x="667" y="340"/>
                  <a:pt x="666" y="338"/>
                  <a:pt x="668" y="338"/>
                </a:cubicBezTo>
                <a:cubicBezTo>
                  <a:pt x="670" y="338"/>
                  <a:pt x="671" y="336"/>
                  <a:pt x="672" y="335"/>
                </a:cubicBezTo>
                <a:cubicBezTo>
                  <a:pt x="673" y="334"/>
                  <a:pt x="675" y="334"/>
                  <a:pt x="676" y="332"/>
                </a:cubicBezTo>
                <a:cubicBezTo>
                  <a:pt x="677" y="331"/>
                  <a:pt x="680" y="331"/>
                  <a:pt x="682" y="330"/>
                </a:cubicBezTo>
                <a:cubicBezTo>
                  <a:pt x="682" y="330"/>
                  <a:pt x="682" y="329"/>
                  <a:pt x="682" y="329"/>
                </a:cubicBezTo>
                <a:cubicBezTo>
                  <a:pt x="684" y="329"/>
                  <a:pt x="685" y="328"/>
                  <a:pt x="687" y="327"/>
                </a:cubicBezTo>
                <a:cubicBezTo>
                  <a:pt x="687" y="327"/>
                  <a:pt x="688" y="328"/>
                  <a:pt x="689" y="328"/>
                </a:cubicBezTo>
                <a:cubicBezTo>
                  <a:pt x="688" y="330"/>
                  <a:pt x="687" y="331"/>
                  <a:pt x="686" y="333"/>
                </a:cubicBezTo>
                <a:cubicBezTo>
                  <a:pt x="685" y="334"/>
                  <a:pt x="681" y="338"/>
                  <a:pt x="680" y="340"/>
                </a:cubicBezTo>
                <a:cubicBezTo>
                  <a:pt x="678" y="340"/>
                  <a:pt x="676" y="341"/>
                  <a:pt x="675" y="341"/>
                </a:cubicBezTo>
                <a:cubicBezTo>
                  <a:pt x="674" y="341"/>
                  <a:pt x="674" y="341"/>
                  <a:pt x="674" y="341"/>
                </a:cubicBezTo>
                <a:cubicBezTo>
                  <a:pt x="674" y="344"/>
                  <a:pt x="671" y="343"/>
                  <a:pt x="671" y="346"/>
                </a:cubicBezTo>
                <a:cubicBezTo>
                  <a:pt x="667" y="346"/>
                  <a:pt x="665" y="350"/>
                  <a:pt x="664" y="352"/>
                </a:cubicBezTo>
                <a:cubicBezTo>
                  <a:pt x="663" y="354"/>
                  <a:pt x="662" y="353"/>
                  <a:pt x="661" y="354"/>
                </a:cubicBezTo>
                <a:cubicBezTo>
                  <a:pt x="659" y="356"/>
                  <a:pt x="656" y="357"/>
                  <a:pt x="653" y="359"/>
                </a:cubicBezTo>
                <a:cubicBezTo>
                  <a:pt x="652" y="360"/>
                  <a:pt x="651" y="360"/>
                  <a:pt x="650" y="361"/>
                </a:cubicBezTo>
                <a:cubicBezTo>
                  <a:pt x="649" y="362"/>
                  <a:pt x="648" y="363"/>
                  <a:pt x="647" y="364"/>
                </a:cubicBezTo>
                <a:cubicBezTo>
                  <a:pt x="646" y="364"/>
                  <a:pt x="646" y="364"/>
                  <a:pt x="645" y="364"/>
                </a:cubicBezTo>
                <a:cubicBezTo>
                  <a:pt x="644" y="365"/>
                  <a:pt x="643" y="367"/>
                  <a:pt x="642" y="367"/>
                </a:cubicBezTo>
                <a:cubicBezTo>
                  <a:pt x="638" y="369"/>
                  <a:pt x="634" y="372"/>
                  <a:pt x="630" y="374"/>
                </a:cubicBezTo>
                <a:cubicBezTo>
                  <a:pt x="630" y="375"/>
                  <a:pt x="627" y="374"/>
                  <a:pt x="627" y="375"/>
                </a:cubicBezTo>
                <a:cubicBezTo>
                  <a:pt x="627" y="377"/>
                  <a:pt x="625" y="377"/>
                  <a:pt x="624" y="377"/>
                </a:cubicBezTo>
                <a:cubicBezTo>
                  <a:pt x="623" y="378"/>
                  <a:pt x="622" y="379"/>
                  <a:pt x="621" y="380"/>
                </a:cubicBezTo>
                <a:cubicBezTo>
                  <a:pt x="621" y="380"/>
                  <a:pt x="620" y="380"/>
                  <a:pt x="619" y="380"/>
                </a:cubicBezTo>
                <a:cubicBezTo>
                  <a:pt x="617" y="381"/>
                  <a:pt x="615" y="383"/>
                  <a:pt x="612" y="383"/>
                </a:cubicBezTo>
                <a:cubicBezTo>
                  <a:pt x="611" y="384"/>
                  <a:pt x="611" y="384"/>
                  <a:pt x="611" y="385"/>
                </a:cubicBezTo>
                <a:cubicBezTo>
                  <a:pt x="611" y="388"/>
                  <a:pt x="606" y="387"/>
                  <a:pt x="607" y="391"/>
                </a:cubicBezTo>
                <a:cubicBezTo>
                  <a:pt x="609" y="392"/>
                  <a:pt x="609" y="389"/>
                  <a:pt x="611" y="388"/>
                </a:cubicBezTo>
                <a:cubicBezTo>
                  <a:pt x="612" y="388"/>
                  <a:pt x="614" y="388"/>
                  <a:pt x="615" y="388"/>
                </a:cubicBezTo>
                <a:cubicBezTo>
                  <a:pt x="617" y="384"/>
                  <a:pt x="622" y="385"/>
                  <a:pt x="625" y="382"/>
                </a:cubicBezTo>
                <a:cubicBezTo>
                  <a:pt x="626" y="381"/>
                  <a:pt x="624" y="380"/>
                  <a:pt x="625" y="378"/>
                </a:cubicBezTo>
                <a:cubicBezTo>
                  <a:pt x="626" y="378"/>
                  <a:pt x="626" y="378"/>
                  <a:pt x="626" y="378"/>
                </a:cubicBezTo>
                <a:cubicBezTo>
                  <a:pt x="627" y="379"/>
                  <a:pt x="627" y="380"/>
                  <a:pt x="627" y="380"/>
                </a:cubicBezTo>
                <a:cubicBezTo>
                  <a:pt x="628" y="380"/>
                  <a:pt x="628" y="380"/>
                  <a:pt x="629" y="380"/>
                </a:cubicBezTo>
                <a:cubicBezTo>
                  <a:pt x="630" y="379"/>
                  <a:pt x="631" y="378"/>
                  <a:pt x="631" y="378"/>
                </a:cubicBezTo>
                <a:cubicBezTo>
                  <a:pt x="633" y="378"/>
                  <a:pt x="634" y="378"/>
                  <a:pt x="635" y="378"/>
                </a:cubicBezTo>
                <a:cubicBezTo>
                  <a:pt x="636" y="378"/>
                  <a:pt x="635" y="379"/>
                  <a:pt x="635" y="379"/>
                </a:cubicBezTo>
                <a:cubicBezTo>
                  <a:pt x="633" y="380"/>
                  <a:pt x="632" y="380"/>
                  <a:pt x="630" y="381"/>
                </a:cubicBezTo>
                <a:cubicBezTo>
                  <a:pt x="629" y="382"/>
                  <a:pt x="628" y="384"/>
                  <a:pt x="625" y="384"/>
                </a:cubicBezTo>
                <a:cubicBezTo>
                  <a:pt x="625" y="384"/>
                  <a:pt x="624" y="385"/>
                  <a:pt x="624" y="386"/>
                </a:cubicBezTo>
                <a:cubicBezTo>
                  <a:pt x="622" y="386"/>
                  <a:pt x="620" y="387"/>
                  <a:pt x="618" y="387"/>
                </a:cubicBezTo>
                <a:cubicBezTo>
                  <a:pt x="617" y="388"/>
                  <a:pt x="616" y="391"/>
                  <a:pt x="614" y="390"/>
                </a:cubicBezTo>
                <a:cubicBezTo>
                  <a:pt x="612" y="392"/>
                  <a:pt x="610" y="394"/>
                  <a:pt x="608" y="394"/>
                </a:cubicBezTo>
                <a:cubicBezTo>
                  <a:pt x="608" y="395"/>
                  <a:pt x="608" y="396"/>
                  <a:pt x="608" y="396"/>
                </a:cubicBezTo>
                <a:cubicBezTo>
                  <a:pt x="609" y="397"/>
                  <a:pt x="610" y="396"/>
                  <a:pt x="611" y="397"/>
                </a:cubicBezTo>
                <a:cubicBezTo>
                  <a:pt x="612" y="396"/>
                  <a:pt x="612" y="396"/>
                  <a:pt x="612" y="395"/>
                </a:cubicBezTo>
                <a:cubicBezTo>
                  <a:pt x="612" y="395"/>
                  <a:pt x="612" y="395"/>
                  <a:pt x="612" y="395"/>
                </a:cubicBezTo>
                <a:cubicBezTo>
                  <a:pt x="614" y="395"/>
                  <a:pt x="615" y="395"/>
                  <a:pt x="616" y="394"/>
                </a:cubicBezTo>
                <a:cubicBezTo>
                  <a:pt x="617" y="394"/>
                  <a:pt x="618" y="391"/>
                  <a:pt x="620" y="392"/>
                </a:cubicBezTo>
                <a:cubicBezTo>
                  <a:pt x="622" y="392"/>
                  <a:pt x="623" y="391"/>
                  <a:pt x="624" y="390"/>
                </a:cubicBezTo>
                <a:cubicBezTo>
                  <a:pt x="624" y="390"/>
                  <a:pt x="625" y="390"/>
                  <a:pt x="626" y="390"/>
                </a:cubicBezTo>
                <a:cubicBezTo>
                  <a:pt x="626" y="389"/>
                  <a:pt x="626" y="389"/>
                  <a:pt x="626" y="388"/>
                </a:cubicBezTo>
                <a:cubicBezTo>
                  <a:pt x="628" y="388"/>
                  <a:pt x="630" y="387"/>
                  <a:pt x="632" y="387"/>
                </a:cubicBezTo>
                <a:cubicBezTo>
                  <a:pt x="633" y="387"/>
                  <a:pt x="633" y="386"/>
                  <a:pt x="633" y="386"/>
                </a:cubicBezTo>
                <a:cubicBezTo>
                  <a:pt x="635" y="385"/>
                  <a:pt x="638" y="383"/>
                  <a:pt x="639" y="382"/>
                </a:cubicBezTo>
                <a:cubicBezTo>
                  <a:pt x="642" y="380"/>
                  <a:pt x="644" y="380"/>
                  <a:pt x="645" y="378"/>
                </a:cubicBezTo>
                <a:cubicBezTo>
                  <a:pt x="646" y="378"/>
                  <a:pt x="647" y="378"/>
                  <a:pt x="648" y="378"/>
                </a:cubicBezTo>
                <a:cubicBezTo>
                  <a:pt x="649" y="375"/>
                  <a:pt x="651" y="374"/>
                  <a:pt x="653" y="372"/>
                </a:cubicBezTo>
                <a:cubicBezTo>
                  <a:pt x="653" y="372"/>
                  <a:pt x="654" y="372"/>
                  <a:pt x="655" y="371"/>
                </a:cubicBezTo>
                <a:cubicBezTo>
                  <a:pt x="655" y="370"/>
                  <a:pt x="655" y="369"/>
                  <a:pt x="655" y="368"/>
                </a:cubicBezTo>
                <a:cubicBezTo>
                  <a:pt x="654" y="368"/>
                  <a:pt x="653" y="368"/>
                  <a:pt x="653" y="368"/>
                </a:cubicBezTo>
                <a:cubicBezTo>
                  <a:pt x="653" y="366"/>
                  <a:pt x="655" y="367"/>
                  <a:pt x="655" y="367"/>
                </a:cubicBezTo>
                <a:cubicBezTo>
                  <a:pt x="656" y="366"/>
                  <a:pt x="656" y="366"/>
                  <a:pt x="656" y="365"/>
                </a:cubicBezTo>
                <a:cubicBezTo>
                  <a:pt x="657" y="365"/>
                  <a:pt x="657" y="365"/>
                  <a:pt x="658" y="365"/>
                </a:cubicBezTo>
                <a:cubicBezTo>
                  <a:pt x="660" y="362"/>
                  <a:pt x="664" y="361"/>
                  <a:pt x="666" y="359"/>
                </a:cubicBezTo>
                <a:cubicBezTo>
                  <a:pt x="668" y="356"/>
                  <a:pt x="671" y="355"/>
                  <a:pt x="674" y="353"/>
                </a:cubicBezTo>
                <a:cubicBezTo>
                  <a:pt x="675" y="354"/>
                  <a:pt x="675" y="356"/>
                  <a:pt x="675" y="357"/>
                </a:cubicBezTo>
                <a:cubicBezTo>
                  <a:pt x="676" y="357"/>
                  <a:pt x="676" y="357"/>
                  <a:pt x="677" y="358"/>
                </a:cubicBezTo>
                <a:cubicBezTo>
                  <a:pt x="677" y="358"/>
                  <a:pt x="677" y="358"/>
                  <a:pt x="676" y="358"/>
                </a:cubicBezTo>
                <a:cubicBezTo>
                  <a:pt x="675" y="359"/>
                  <a:pt x="673" y="360"/>
                  <a:pt x="672" y="361"/>
                </a:cubicBezTo>
                <a:cubicBezTo>
                  <a:pt x="671" y="362"/>
                  <a:pt x="672" y="363"/>
                  <a:pt x="671" y="363"/>
                </a:cubicBezTo>
                <a:cubicBezTo>
                  <a:pt x="670" y="363"/>
                  <a:pt x="669" y="363"/>
                  <a:pt x="668" y="363"/>
                </a:cubicBezTo>
                <a:cubicBezTo>
                  <a:pt x="668" y="366"/>
                  <a:pt x="664" y="367"/>
                  <a:pt x="663" y="370"/>
                </a:cubicBezTo>
                <a:cubicBezTo>
                  <a:pt x="663" y="370"/>
                  <a:pt x="662" y="370"/>
                  <a:pt x="661" y="370"/>
                </a:cubicBezTo>
                <a:cubicBezTo>
                  <a:pt x="660" y="373"/>
                  <a:pt x="655" y="374"/>
                  <a:pt x="654" y="378"/>
                </a:cubicBezTo>
                <a:cubicBezTo>
                  <a:pt x="657" y="380"/>
                  <a:pt x="659" y="376"/>
                  <a:pt x="662" y="377"/>
                </a:cubicBezTo>
                <a:cubicBezTo>
                  <a:pt x="662" y="374"/>
                  <a:pt x="666" y="375"/>
                  <a:pt x="666" y="372"/>
                </a:cubicBezTo>
                <a:cubicBezTo>
                  <a:pt x="669" y="372"/>
                  <a:pt x="671" y="371"/>
                  <a:pt x="673" y="369"/>
                </a:cubicBezTo>
                <a:cubicBezTo>
                  <a:pt x="673" y="368"/>
                  <a:pt x="675" y="368"/>
                  <a:pt x="676" y="366"/>
                </a:cubicBezTo>
                <a:cubicBezTo>
                  <a:pt x="677" y="365"/>
                  <a:pt x="678" y="365"/>
                  <a:pt x="679" y="364"/>
                </a:cubicBezTo>
                <a:cubicBezTo>
                  <a:pt x="681" y="363"/>
                  <a:pt x="682" y="362"/>
                  <a:pt x="683" y="360"/>
                </a:cubicBezTo>
                <a:cubicBezTo>
                  <a:pt x="684" y="361"/>
                  <a:pt x="683" y="362"/>
                  <a:pt x="684" y="363"/>
                </a:cubicBezTo>
                <a:cubicBezTo>
                  <a:pt x="685" y="364"/>
                  <a:pt x="686" y="363"/>
                  <a:pt x="688" y="363"/>
                </a:cubicBezTo>
                <a:cubicBezTo>
                  <a:pt x="689" y="363"/>
                  <a:pt x="689" y="361"/>
                  <a:pt x="691" y="361"/>
                </a:cubicBezTo>
                <a:cubicBezTo>
                  <a:pt x="692" y="363"/>
                  <a:pt x="691" y="364"/>
                  <a:pt x="691" y="366"/>
                </a:cubicBezTo>
                <a:cubicBezTo>
                  <a:pt x="690" y="367"/>
                  <a:pt x="689" y="367"/>
                  <a:pt x="688" y="367"/>
                </a:cubicBezTo>
                <a:cubicBezTo>
                  <a:pt x="685" y="370"/>
                  <a:pt x="682" y="372"/>
                  <a:pt x="679" y="375"/>
                </a:cubicBezTo>
                <a:cubicBezTo>
                  <a:pt x="678" y="375"/>
                  <a:pt x="678" y="375"/>
                  <a:pt x="677" y="375"/>
                </a:cubicBezTo>
                <a:cubicBezTo>
                  <a:pt x="677" y="376"/>
                  <a:pt x="677" y="376"/>
                  <a:pt x="677" y="377"/>
                </a:cubicBezTo>
                <a:cubicBezTo>
                  <a:pt x="676" y="378"/>
                  <a:pt x="675" y="377"/>
                  <a:pt x="675" y="378"/>
                </a:cubicBezTo>
                <a:cubicBezTo>
                  <a:pt x="674" y="379"/>
                  <a:pt x="674" y="380"/>
                  <a:pt x="672" y="380"/>
                </a:cubicBezTo>
                <a:cubicBezTo>
                  <a:pt x="671" y="381"/>
                  <a:pt x="670" y="382"/>
                  <a:pt x="670" y="383"/>
                </a:cubicBezTo>
                <a:cubicBezTo>
                  <a:pt x="669" y="383"/>
                  <a:pt x="669" y="383"/>
                  <a:pt x="668" y="383"/>
                </a:cubicBezTo>
                <a:cubicBezTo>
                  <a:pt x="666" y="385"/>
                  <a:pt x="665" y="387"/>
                  <a:pt x="662" y="387"/>
                </a:cubicBezTo>
                <a:cubicBezTo>
                  <a:pt x="661" y="387"/>
                  <a:pt x="661" y="389"/>
                  <a:pt x="660" y="390"/>
                </a:cubicBezTo>
                <a:cubicBezTo>
                  <a:pt x="659" y="390"/>
                  <a:pt x="657" y="390"/>
                  <a:pt x="657" y="393"/>
                </a:cubicBezTo>
                <a:cubicBezTo>
                  <a:pt x="655" y="393"/>
                  <a:pt x="653" y="395"/>
                  <a:pt x="650" y="395"/>
                </a:cubicBezTo>
                <a:cubicBezTo>
                  <a:pt x="650" y="397"/>
                  <a:pt x="648" y="397"/>
                  <a:pt x="648" y="398"/>
                </a:cubicBezTo>
                <a:cubicBezTo>
                  <a:pt x="646" y="402"/>
                  <a:pt x="643" y="401"/>
                  <a:pt x="639" y="402"/>
                </a:cubicBezTo>
                <a:cubicBezTo>
                  <a:pt x="639" y="402"/>
                  <a:pt x="638" y="403"/>
                  <a:pt x="637" y="404"/>
                </a:cubicBezTo>
                <a:cubicBezTo>
                  <a:pt x="636" y="404"/>
                  <a:pt x="636" y="404"/>
                  <a:pt x="635" y="404"/>
                </a:cubicBezTo>
                <a:cubicBezTo>
                  <a:pt x="634" y="405"/>
                  <a:pt x="635" y="405"/>
                  <a:pt x="635" y="406"/>
                </a:cubicBezTo>
                <a:cubicBezTo>
                  <a:pt x="631" y="406"/>
                  <a:pt x="629" y="408"/>
                  <a:pt x="627" y="410"/>
                </a:cubicBezTo>
                <a:cubicBezTo>
                  <a:pt x="626" y="410"/>
                  <a:pt x="624" y="411"/>
                  <a:pt x="624" y="412"/>
                </a:cubicBezTo>
                <a:cubicBezTo>
                  <a:pt x="624" y="415"/>
                  <a:pt x="622" y="415"/>
                  <a:pt x="620" y="418"/>
                </a:cubicBezTo>
                <a:cubicBezTo>
                  <a:pt x="620" y="418"/>
                  <a:pt x="620" y="419"/>
                  <a:pt x="620" y="419"/>
                </a:cubicBezTo>
                <a:cubicBezTo>
                  <a:pt x="620" y="420"/>
                  <a:pt x="619" y="419"/>
                  <a:pt x="618" y="420"/>
                </a:cubicBezTo>
                <a:cubicBezTo>
                  <a:pt x="618" y="421"/>
                  <a:pt x="618" y="422"/>
                  <a:pt x="618" y="423"/>
                </a:cubicBezTo>
                <a:cubicBezTo>
                  <a:pt x="615" y="425"/>
                  <a:pt x="613" y="428"/>
                  <a:pt x="611" y="430"/>
                </a:cubicBezTo>
                <a:cubicBezTo>
                  <a:pt x="611" y="431"/>
                  <a:pt x="611" y="431"/>
                  <a:pt x="611" y="432"/>
                </a:cubicBezTo>
                <a:cubicBezTo>
                  <a:pt x="611" y="432"/>
                  <a:pt x="611" y="432"/>
                  <a:pt x="611" y="432"/>
                </a:cubicBezTo>
                <a:cubicBezTo>
                  <a:pt x="614" y="432"/>
                  <a:pt x="616" y="431"/>
                  <a:pt x="620" y="429"/>
                </a:cubicBezTo>
                <a:cubicBezTo>
                  <a:pt x="620" y="428"/>
                  <a:pt x="622" y="428"/>
                  <a:pt x="623" y="427"/>
                </a:cubicBezTo>
                <a:cubicBezTo>
                  <a:pt x="624" y="427"/>
                  <a:pt x="625" y="426"/>
                  <a:pt x="626" y="424"/>
                </a:cubicBezTo>
                <a:cubicBezTo>
                  <a:pt x="628" y="425"/>
                  <a:pt x="629" y="423"/>
                  <a:pt x="631" y="424"/>
                </a:cubicBezTo>
                <a:cubicBezTo>
                  <a:pt x="632" y="423"/>
                  <a:pt x="632" y="423"/>
                  <a:pt x="632" y="422"/>
                </a:cubicBezTo>
                <a:cubicBezTo>
                  <a:pt x="633" y="421"/>
                  <a:pt x="633" y="422"/>
                  <a:pt x="635" y="422"/>
                </a:cubicBezTo>
                <a:cubicBezTo>
                  <a:pt x="634" y="423"/>
                  <a:pt x="633" y="425"/>
                  <a:pt x="634" y="427"/>
                </a:cubicBezTo>
                <a:cubicBezTo>
                  <a:pt x="630" y="427"/>
                  <a:pt x="628" y="430"/>
                  <a:pt x="624" y="430"/>
                </a:cubicBezTo>
                <a:cubicBezTo>
                  <a:pt x="623" y="434"/>
                  <a:pt x="619" y="434"/>
                  <a:pt x="617" y="437"/>
                </a:cubicBezTo>
                <a:cubicBezTo>
                  <a:pt x="618" y="439"/>
                  <a:pt x="619" y="442"/>
                  <a:pt x="618" y="444"/>
                </a:cubicBezTo>
                <a:cubicBezTo>
                  <a:pt x="620" y="444"/>
                  <a:pt x="620" y="446"/>
                  <a:pt x="621" y="447"/>
                </a:cubicBezTo>
                <a:cubicBezTo>
                  <a:pt x="624" y="447"/>
                  <a:pt x="627" y="449"/>
                  <a:pt x="630" y="448"/>
                </a:cubicBezTo>
                <a:cubicBezTo>
                  <a:pt x="631" y="449"/>
                  <a:pt x="631" y="450"/>
                  <a:pt x="631" y="450"/>
                </a:cubicBezTo>
                <a:cubicBezTo>
                  <a:pt x="636" y="452"/>
                  <a:pt x="641" y="451"/>
                  <a:pt x="646" y="451"/>
                </a:cubicBezTo>
                <a:cubicBezTo>
                  <a:pt x="647" y="451"/>
                  <a:pt x="647" y="451"/>
                  <a:pt x="648" y="451"/>
                </a:cubicBezTo>
                <a:cubicBezTo>
                  <a:pt x="651" y="451"/>
                  <a:pt x="651" y="451"/>
                  <a:pt x="654" y="452"/>
                </a:cubicBezTo>
                <a:cubicBezTo>
                  <a:pt x="654" y="453"/>
                  <a:pt x="654" y="454"/>
                  <a:pt x="655" y="454"/>
                </a:cubicBezTo>
                <a:cubicBezTo>
                  <a:pt x="656" y="454"/>
                  <a:pt x="657" y="454"/>
                  <a:pt x="659" y="454"/>
                </a:cubicBezTo>
                <a:cubicBezTo>
                  <a:pt x="662" y="454"/>
                  <a:pt x="665" y="455"/>
                  <a:pt x="667" y="457"/>
                </a:cubicBezTo>
                <a:cubicBezTo>
                  <a:pt x="669" y="459"/>
                  <a:pt x="671" y="460"/>
                  <a:pt x="674" y="461"/>
                </a:cubicBezTo>
                <a:cubicBezTo>
                  <a:pt x="677" y="462"/>
                  <a:pt x="680" y="460"/>
                  <a:pt x="682" y="458"/>
                </a:cubicBezTo>
                <a:cubicBezTo>
                  <a:pt x="684" y="458"/>
                  <a:pt x="685" y="459"/>
                  <a:pt x="686" y="461"/>
                </a:cubicBezTo>
                <a:cubicBezTo>
                  <a:pt x="684" y="461"/>
                  <a:pt x="682" y="461"/>
                  <a:pt x="680" y="461"/>
                </a:cubicBezTo>
                <a:cubicBezTo>
                  <a:pt x="680" y="461"/>
                  <a:pt x="679" y="462"/>
                  <a:pt x="679" y="463"/>
                </a:cubicBezTo>
                <a:cubicBezTo>
                  <a:pt x="679" y="464"/>
                  <a:pt x="679" y="465"/>
                  <a:pt x="679" y="466"/>
                </a:cubicBezTo>
                <a:cubicBezTo>
                  <a:pt x="679" y="467"/>
                  <a:pt x="680" y="467"/>
                  <a:pt x="681" y="468"/>
                </a:cubicBezTo>
                <a:cubicBezTo>
                  <a:pt x="681" y="470"/>
                  <a:pt x="681" y="471"/>
                  <a:pt x="681" y="473"/>
                </a:cubicBezTo>
                <a:cubicBezTo>
                  <a:pt x="680" y="473"/>
                  <a:pt x="680" y="474"/>
                  <a:pt x="679" y="474"/>
                </a:cubicBezTo>
                <a:cubicBezTo>
                  <a:pt x="679" y="476"/>
                  <a:pt x="677" y="478"/>
                  <a:pt x="678" y="481"/>
                </a:cubicBezTo>
                <a:cubicBezTo>
                  <a:pt x="675" y="483"/>
                  <a:pt x="672" y="486"/>
                  <a:pt x="668" y="488"/>
                </a:cubicBezTo>
                <a:cubicBezTo>
                  <a:pt x="667" y="489"/>
                  <a:pt x="667" y="490"/>
                  <a:pt x="666" y="490"/>
                </a:cubicBezTo>
                <a:cubicBezTo>
                  <a:pt x="663" y="491"/>
                  <a:pt x="660" y="494"/>
                  <a:pt x="656" y="495"/>
                </a:cubicBezTo>
                <a:cubicBezTo>
                  <a:pt x="655" y="495"/>
                  <a:pt x="654" y="496"/>
                  <a:pt x="653" y="497"/>
                </a:cubicBezTo>
                <a:cubicBezTo>
                  <a:pt x="649" y="496"/>
                  <a:pt x="644" y="497"/>
                  <a:pt x="641" y="501"/>
                </a:cubicBezTo>
                <a:cubicBezTo>
                  <a:pt x="641" y="501"/>
                  <a:pt x="640" y="501"/>
                  <a:pt x="640" y="501"/>
                </a:cubicBezTo>
                <a:cubicBezTo>
                  <a:pt x="639" y="501"/>
                  <a:pt x="639" y="501"/>
                  <a:pt x="638" y="502"/>
                </a:cubicBezTo>
                <a:cubicBezTo>
                  <a:pt x="642" y="502"/>
                  <a:pt x="645" y="502"/>
                  <a:pt x="648" y="502"/>
                </a:cubicBezTo>
                <a:cubicBezTo>
                  <a:pt x="647" y="505"/>
                  <a:pt x="646" y="504"/>
                  <a:pt x="644" y="505"/>
                </a:cubicBezTo>
                <a:cubicBezTo>
                  <a:pt x="644" y="505"/>
                  <a:pt x="644" y="505"/>
                  <a:pt x="644" y="506"/>
                </a:cubicBezTo>
                <a:cubicBezTo>
                  <a:pt x="642" y="507"/>
                  <a:pt x="640" y="506"/>
                  <a:pt x="639" y="506"/>
                </a:cubicBezTo>
                <a:cubicBezTo>
                  <a:pt x="638" y="508"/>
                  <a:pt x="640" y="509"/>
                  <a:pt x="640" y="510"/>
                </a:cubicBezTo>
                <a:cubicBezTo>
                  <a:pt x="640" y="510"/>
                  <a:pt x="640" y="510"/>
                  <a:pt x="639" y="510"/>
                </a:cubicBezTo>
                <a:cubicBezTo>
                  <a:pt x="638" y="510"/>
                  <a:pt x="637" y="509"/>
                  <a:pt x="636" y="508"/>
                </a:cubicBezTo>
                <a:cubicBezTo>
                  <a:pt x="634" y="508"/>
                  <a:pt x="632" y="509"/>
                  <a:pt x="630" y="507"/>
                </a:cubicBezTo>
                <a:cubicBezTo>
                  <a:pt x="630" y="508"/>
                  <a:pt x="629" y="508"/>
                  <a:pt x="628" y="508"/>
                </a:cubicBezTo>
                <a:cubicBezTo>
                  <a:pt x="628" y="510"/>
                  <a:pt x="627" y="511"/>
                  <a:pt x="629" y="512"/>
                </a:cubicBezTo>
                <a:cubicBezTo>
                  <a:pt x="628" y="513"/>
                  <a:pt x="628" y="513"/>
                  <a:pt x="628" y="514"/>
                </a:cubicBezTo>
                <a:cubicBezTo>
                  <a:pt x="629" y="515"/>
                  <a:pt x="630" y="517"/>
                  <a:pt x="631" y="517"/>
                </a:cubicBezTo>
                <a:cubicBezTo>
                  <a:pt x="632" y="517"/>
                  <a:pt x="634" y="517"/>
                  <a:pt x="635" y="518"/>
                </a:cubicBezTo>
                <a:cubicBezTo>
                  <a:pt x="637" y="519"/>
                  <a:pt x="639" y="521"/>
                  <a:pt x="641" y="523"/>
                </a:cubicBezTo>
                <a:cubicBezTo>
                  <a:pt x="641" y="524"/>
                  <a:pt x="641" y="523"/>
                  <a:pt x="642" y="523"/>
                </a:cubicBezTo>
                <a:cubicBezTo>
                  <a:pt x="644" y="524"/>
                  <a:pt x="645" y="526"/>
                  <a:pt x="647" y="526"/>
                </a:cubicBezTo>
                <a:cubicBezTo>
                  <a:pt x="647" y="528"/>
                  <a:pt x="651" y="527"/>
                  <a:pt x="650" y="530"/>
                </a:cubicBezTo>
                <a:cubicBezTo>
                  <a:pt x="651" y="531"/>
                  <a:pt x="652" y="532"/>
                  <a:pt x="654" y="532"/>
                </a:cubicBezTo>
                <a:cubicBezTo>
                  <a:pt x="655" y="532"/>
                  <a:pt x="656" y="534"/>
                  <a:pt x="658" y="535"/>
                </a:cubicBezTo>
                <a:cubicBezTo>
                  <a:pt x="659" y="535"/>
                  <a:pt x="661" y="534"/>
                  <a:pt x="661" y="536"/>
                </a:cubicBezTo>
                <a:cubicBezTo>
                  <a:pt x="661" y="537"/>
                  <a:pt x="663" y="537"/>
                  <a:pt x="664" y="538"/>
                </a:cubicBezTo>
                <a:cubicBezTo>
                  <a:pt x="666" y="536"/>
                  <a:pt x="668" y="537"/>
                  <a:pt x="670" y="537"/>
                </a:cubicBezTo>
                <a:cubicBezTo>
                  <a:pt x="672" y="539"/>
                  <a:pt x="673" y="541"/>
                  <a:pt x="676" y="542"/>
                </a:cubicBezTo>
                <a:cubicBezTo>
                  <a:pt x="677" y="541"/>
                  <a:pt x="677" y="541"/>
                  <a:pt x="678" y="541"/>
                </a:cubicBezTo>
                <a:cubicBezTo>
                  <a:pt x="677" y="543"/>
                  <a:pt x="679" y="543"/>
                  <a:pt x="680" y="545"/>
                </a:cubicBezTo>
                <a:cubicBezTo>
                  <a:pt x="678" y="545"/>
                  <a:pt x="677" y="543"/>
                  <a:pt x="676" y="544"/>
                </a:cubicBezTo>
                <a:cubicBezTo>
                  <a:pt x="674" y="544"/>
                  <a:pt x="673" y="543"/>
                  <a:pt x="672" y="543"/>
                </a:cubicBezTo>
                <a:cubicBezTo>
                  <a:pt x="671" y="543"/>
                  <a:pt x="671" y="544"/>
                  <a:pt x="671" y="545"/>
                </a:cubicBezTo>
                <a:cubicBezTo>
                  <a:pt x="672" y="546"/>
                  <a:pt x="674" y="548"/>
                  <a:pt x="675" y="548"/>
                </a:cubicBezTo>
                <a:cubicBezTo>
                  <a:pt x="677" y="548"/>
                  <a:pt x="677" y="551"/>
                  <a:pt x="679" y="551"/>
                </a:cubicBezTo>
                <a:cubicBezTo>
                  <a:pt x="681" y="551"/>
                  <a:pt x="682" y="552"/>
                  <a:pt x="683" y="552"/>
                </a:cubicBezTo>
                <a:cubicBezTo>
                  <a:pt x="684" y="553"/>
                  <a:pt x="683" y="554"/>
                  <a:pt x="685" y="554"/>
                </a:cubicBezTo>
                <a:cubicBezTo>
                  <a:pt x="686" y="554"/>
                  <a:pt x="685" y="552"/>
                  <a:pt x="687" y="552"/>
                </a:cubicBezTo>
                <a:cubicBezTo>
                  <a:pt x="688" y="552"/>
                  <a:pt x="687" y="551"/>
                  <a:pt x="687" y="551"/>
                </a:cubicBezTo>
                <a:cubicBezTo>
                  <a:pt x="687" y="550"/>
                  <a:pt x="686" y="550"/>
                  <a:pt x="686" y="550"/>
                </a:cubicBezTo>
                <a:cubicBezTo>
                  <a:pt x="686" y="549"/>
                  <a:pt x="686" y="549"/>
                  <a:pt x="686" y="548"/>
                </a:cubicBezTo>
                <a:cubicBezTo>
                  <a:pt x="688" y="548"/>
                  <a:pt x="690" y="550"/>
                  <a:pt x="691" y="551"/>
                </a:cubicBezTo>
                <a:cubicBezTo>
                  <a:pt x="692" y="553"/>
                  <a:pt x="694" y="554"/>
                  <a:pt x="695" y="556"/>
                </a:cubicBezTo>
                <a:cubicBezTo>
                  <a:pt x="695" y="556"/>
                  <a:pt x="695" y="557"/>
                  <a:pt x="695" y="558"/>
                </a:cubicBezTo>
                <a:cubicBezTo>
                  <a:pt x="694" y="558"/>
                  <a:pt x="693" y="558"/>
                  <a:pt x="692" y="560"/>
                </a:cubicBezTo>
                <a:cubicBezTo>
                  <a:pt x="694" y="561"/>
                  <a:pt x="696" y="563"/>
                  <a:pt x="699" y="561"/>
                </a:cubicBezTo>
                <a:cubicBezTo>
                  <a:pt x="700" y="562"/>
                  <a:pt x="702" y="562"/>
                  <a:pt x="703" y="562"/>
                </a:cubicBezTo>
                <a:cubicBezTo>
                  <a:pt x="704" y="562"/>
                  <a:pt x="704" y="563"/>
                  <a:pt x="704" y="564"/>
                </a:cubicBezTo>
                <a:cubicBezTo>
                  <a:pt x="705" y="564"/>
                  <a:pt x="706" y="563"/>
                  <a:pt x="707" y="564"/>
                </a:cubicBezTo>
                <a:cubicBezTo>
                  <a:pt x="705" y="565"/>
                  <a:pt x="705" y="565"/>
                  <a:pt x="704" y="567"/>
                </a:cubicBezTo>
                <a:cubicBezTo>
                  <a:pt x="702" y="567"/>
                  <a:pt x="700" y="567"/>
                  <a:pt x="698" y="567"/>
                </a:cubicBezTo>
                <a:cubicBezTo>
                  <a:pt x="698" y="568"/>
                  <a:pt x="698" y="569"/>
                  <a:pt x="700" y="570"/>
                </a:cubicBezTo>
                <a:cubicBezTo>
                  <a:pt x="697" y="570"/>
                  <a:pt x="696" y="570"/>
                  <a:pt x="694" y="570"/>
                </a:cubicBezTo>
                <a:cubicBezTo>
                  <a:pt x="694" y="572"/>
                  <a:pt x="694" y="572"/>
                  <a:pt x="694" y="573"/>
                </a:cubicBezTo>
                <a:cubicBezTo>
                  <a:pt x="692" y="574"/>
                  <a:pt x="691" y="574"/>
                  <a:pt x="689" y="572"/>
                </a:cubicBezTo>
                <a:cubicBezTo>
                  <a:pt x="690" y="571"/>
                  <a:pt x="691" y="572"/>
                  <a:pt x="692" y="571"/>
                </a:cubicBezTo>
                <a:cubicBezTo>
                  <a:pt x="693" y="570"/>
                  <a:pt x="692" y="569"/>
                  <a:pt x="692" y="568"/>
                </a:cubicBezTo>
                <a:cubicBezTo>
                  <a:pt x="692" y="566"/>
                  <a:pt x="689" y="567"/>
                  <a:pt x="689" y="565"/>
                </a:cubicBezTo>
                <a:cubicBezTo>
                  <a:pt x="689" y="564"/>
                  <a:pt x="686" y="564"/>
                  <a:pt x="686" y="562"/>
                </a:cubicBezTo>
                <a:cubicBezTo>
                  <a:pt x="684" y="561"/>
                  <a:pt x="683" y="562"/>
                  <a:pt x="681" y="563"/>
                </a:cubicBezTo>
                <a:cubicBezTo>
                  <a:pt x="680" y="562"/>
                  <a:pt x="681" y="560"/>
                  <a:pt x="681" y="559"/>
                </a:cubicBezTo>
                <a:cubicBezTo>
                  <a:pt x="680" y="557"/>
                  <a:pt x="678" y="558"/>
                  <a:pt x="677" y="558"/>
                </a:cubicBezTo>
                <a:cubicBezTo>
                  <a:pt x="676" y="557"/>
                  <a:pt x="676" y="556"/>
                  <a:pt x="675" y="555"/>
                </a:cubicBezTo>
                <a:cubicBezTo>
                  <a:pt x="672" y="556"/>
                  <a:pt x="668" y="558"/>
                  <a:pt x="664" y="558"/>
                </a:cubicBezTo>
                <a:cubicBezTo>
                  <a:pt x="663" y="557"/>
                  <a:pt x="662" y="557"/>
                  <a:pt x="663" y="555"/>
                </a:cubicBezTo>
                <a:cubicBezTo>
                  <a:pt x="665" y="555"/>
                  <a:pt x="667" y="555"/>
                  <a:pt x="669" y="555"/>
                </a:cubicBezTo>
                <a:cubicBezTo>
                  <a:pt x="669" y="554"/>
                  <a:pt x="669" y="554"/>
                  <a:pt x="669" y="553"/>
                </a:cubicBezTo>
                <a:cubicBezTo>
                  <a:pt x="668" y="553"/>
                  <a:pt x="668" y="553"/>
                  <a:pt x="667" y="553"/>
                </a:cubicBezTo>
                <a:cubicBezTo>
                  <a:pt x="667" y="552"/>
                  <a:pt x="666" y="552"/>
                  <a:pt x="666" y="551"/>
                </a:cubicBezTo>
                <a:cubicBezTo>
                  <a:pt x="664" y="551"/>
                  <a:pt x="663" y="551"/>
                  <a:pt x="661" y="551"/>
                </a:cubicBezTo>
                <a:cubicBezTo>
                  <a:pt x="660" y="553"/>
                  <a:pt x="659" y="553"/>
                  <a:pt x="657" y="554"/>
                </a:cubicBezTo>
                <a:cubicBezTo>
                  <a:pt x="655" y="554"/>
                  <a:pt x="652" y="554"/>
                  <a:pt x="649" y="554"/>
                </a:cubicBezTo>
                <a:cubicBezTo>
                  <a:pt x="650" y="553"/>
                  <a:pt x="650" y="552"/>
                  <a:pt x="649" y="551"/>
                </a:cubicBezTo>
                <a:cubicBezTo>
                  <a:pt x="646" y="548"/>
                  <a:pt x="645" y="545"/>
                  <a:pt x="644" y="541"/>
                </a:cubicBezTo>
                <a:cubicBezTo>
                  <a:pt x="641" y="542"/>
                  <a:pt x="640" y="538"/>
                  <a:pt x="638" y="538"/>
                </a:cubicBezTo>
                <a:cubicBezTo>
                  <a:pt x="635" y="537"/>
                  <a:pt x="633" y="535"/>
                  <a:pt x="631" y="533"/>
                </a:cubicBezTo>
                <a:cubicBezTo>
                  <a:pt x="630" y="533"/>
                  <a:pt x="629" y="533"/>
                  <a:pt x="628" y="533"/>
                </a:cubicBezTo>
                <a:cubicBezTo>
                  <a:pt x="628" y="535"/>
                  <a:pt x="628" y="536"/>
                  <a:pt x="628" y="537"/>
                </a:cubicBezTo>
                <a:cubicBezTo>
                  <a:pt x="630" y="538"/>
                  <a:pt x="631" y="539"/>
                  <a:pt x="631" y="541"/>
                </a:cubicBezTo>
                <a:cubicBezTo>
                  <a:pt x="632" y="541"/>
                  <a:pt x="633" y="541"/>
                  <a:pt x="633" y="541"/>
                </a:cubicBezTo>
                <a:cubicBezTo>
                  <a:pt x="633" y="543"/>
                  <a:pt x="635" y="543"/>
                  <a:pt x="636" y="545"/>
                </a:cubicBezTo>
                <a:cubicBezTo>
                  <a:pt x="635" y="545"/>
                  <a:pt x="634" y="544"/>
                  <a:pt x="634" y="545"/>
                </a:cubicBezTo>
                <a:cubicBezTo>
                  <a:pt x="634" y="545"/>
                  <a:pt x="634" y="546"/>
                  <a:pt x="633" y="546"/>
                </a:cubicBezTo>
                <a:cubicBezTo>
                  <a:pt x="633" y="546"/>
                  <a:pt x="633" y="545"/>
                  <a:pt x="631" y="544"/>
                </a:cubicBezTo>
                <a:cubicBezTo>
                  <a:pt x="628" y="544"/>
                  <a:pt x="626" y="542"/>
                  <a:pt x="625" y="540"/>
                </a:cubicBezTo>
                <a:cubicBezTo>
                  <a:pt x="624" y="540"/>
                  <a:pt x="623" y="540"/>
                  <a:pt x="623" y="540"/>
                </a:cubicBezTo>
                <a:cubicBezTo>
                  <a:pt x="622" y="539"/>
                  <a:pt x="622" y="538"/>
                  <a:pt x="621" y="537"/>
                </a:cubicBezTo>
                <a:cubicBezTo>
                  <a:pt x="619" y="537"/>
                  <a:pt x="618" y="536"/>
                  <a:pt x="617" y="535"/>
                </a:cubicBezTo>
                <a:cubicBezTo>
                  <a:pt x="616" y="534"/>
                  <a:pt x="615" y="534"/>
                  <a:pt x="614" y="534"/>
                </a:cubicBezTo>
                <a:cubicBezTo>
                  <a:pt x="613" y="537"/>
                  <a:pt x="615" y="539"/>
                  <a:pt x="614" y="541"/>
                </a:cubicBezTo>
                <a:cubicBezTo>
                  <a:pt x="615" y="542"/>
                  <a:pt x="616" y="542"/>
                  <a:pt x="616" y="542"/>
                </a:cubicBezTo>
                <a:cubicBezTo>
                  <a:pt x="616" y="544"/>
                  <a:pt x="618" y="545"/>
                  <a:pt x="620" y="545"/>
                </a:cubicBezTo>
                <a:cubicBezTo>
                  <a:pt x="621" y="545"/>
                  <a:pt x="621" y="547"/>
                  <a:pt x="622" y="547"/>
                </a:cubicBezTo>
                <a:cubicBezTo>
                  <a:pt x="625" y="548"/>
                  <a:pt x="627" y="552"/>
                  <a:pt x="631" y="551"/>
                </a:cubicBezTo>
                <a:cubicBezTo>
                  <a:pt x="633" y="550"/>
                  <a:pt x="633" y="548"/>
                  <a:pt x="635" y="548"/>
                </a:cubicBezTo>
                <a:cubicBezTo>
                  <a:pt x="636" y="548"/>
                  <a:pt x="636" y="549"/>
                  <a:pt x="637" y="548"/>
                </a:cubicBezTo>
                <a:cubicBezTo>
                  <a:pt x="637" y="547"/>
                  <a:pt x="635" y="546"/>
                  <a:pt x="636" y="545"/>
                </a:cubicBezTo>
                <a:cubicBezTo>
                  <a:pt x="637" y="544"/>
                  <a:pt x="638" y="545"/>
                  <a:pt x="639" y="546"/>
                </a:cubicBezTo>
                <a:cubicBezTo>
                  <a:pt x="639" y="546"/>
                  <a:pt x="640" y="545"/>
                  <a:pt x="641" y="546"/>
                </a:cubicBezTo>
                <a:cubicBezTo>
                  <a:pt x="641" y="546"/>
                  <a:pt x="641" y="547"/>
                  <a:pt x="640" y="548"/>
                </a:cubicBezTo>
                <a:cubicBezTo>
                  <a:pt x="641" y="549"/>
                  <a:pt x="642" y="550"/>
                  <a:pt x="643" y="551"/>
                </a:cubicBezTo>
                <a:cubicBezTo>
                  <a:pt x="644" y="552"/>
                  <a:pt x="645" y="553"/>
                  <a:pt x="646" y="554"/>
                </a:cubicBezTo>
                <a:cubicBezTo>
                  <a:pt x="643" y="555"/>
                  <a:pt x="642" y="552"/>
                  <a:pt x="641" y="550"/>
                </a:cubicBezTo>
                <a:cubicBezTo>
                  <a:pt x="639" y="551"/>
                  <a:pt x="636" y="551"/>
                  <a:pt x="634" y="553"/>
                </a:cubicBezTo>
                <a:cubicBezTo>
                  <a:pt x="636" y="555"/>
                  <a:pt x="637" y="558"/>
                  <a:pt x="639" y="559"/>
                </a:cubicBezTo>
                <a:cubicBezTo>
                  <a:pt x="641" y="559"/>
                  <a:pt x="642" y="559"/>
                  <a:pt x="644" y="559"/>
                </a:cubicBezTo>
                <a:cubicBezTo>
                  <a:pt x="644" y="560"/>
                  <a:pt x="645" y="562"/>
                  <a:pt x="646" y="563"/>
                </a:cubicBezTo>
                <a:cubicBezTo>
                  <a:pt x="650" y="564"/>
                  <a:pt x="653" y="566"/>
                  <a:pt x="657" y="566"/>
                </a:cubicBezTo>
                <a:cubicBezTo>
                  <a:pt x="658" y="566"/>
                  <a:pt x="658" y="567"/>
                  <a:pt x="658" y="567"/>
                </a:cubicBezTo>
                <a:cubicBezTo>
                  <a:pt x="661" y="568"/>
                  <a:pt x="663" y="571"/>
                  <a:pt x="666" y="572"/>
                </a:cubicBezTo>
                <a:cubicBezTo>
                  <a:pt x="668" y="572"/>
                  <a:pt x="670" y="572"/>
                  <a:pt x="670" y="575"/>
                </a:cubicBezTo>
                <a:cubicBezTo>
                  <a:pt x="670" y="575"/>
                  <a:pt x="671" y="576"/>
                  <a:pt x="672" y="576"/>
                </a:cubicBezTo>
                <a:cubicBezTo>
                  <a:pt x="674" y="579"/>
                  <a:pt x="676" y="581"/>
                  <a:pt x="680" y="578"/>
                </a:cubicBezTo>
                <a:cubicBezTo>
                  <a:pt x="679" y="579"/>
                  <a:pt x="678" y="580"/>
                  <a:pt x="679" y="582"/>
                </a:cubicBezTo>
                <a:cubicBezTo>
                  <a:pt x="681" y="583"/>
                  <a:pt x="682" y="585"/>
                  <a:pt x="684" y="584"/>
                </a:cubicBezTo>
                <a:cubicBezTo>
                  <a:pt x="684" y="587"/>
                  <a:pt x="685" y="589"/>
                  <a:pt x="686" y="591"/>
                </a:cubicBezTo>
                <a:cubicBezTo>
                  <a:pt x="683" y="589"/>
                  <a:pt x="681" y="587"/>
                  <a:pt x="679" y="585"/>
                </a:cubicBezTo>
                <a:cubicBezTo>
                  <a:pt x="679" y="586"/>
                  <a:pt x="678" y="586"/>
                  <a:pt x="678" y="586"/>
                </a:cubicBezTo>
                <a:cubicBezTo>
                  <a:pt x="678" y="589"/>
                  <a:pt x="682" y="591"/>
                  <a:pt x="681" y="594"/>
                </a:cubicBezTo>
                <a:cubicBezTo>
                  <a:pt x="684" y="594"/>
                  <a:pt x="683" y="599"/>
                  <a:pt x="687" y="599"/>
                </a:cubicBezTo>
                <a:cubicBezTo>
                  <a:pt x="684" y="602"/>
                  <a:pt x="682" y="600"/>
                  <a:pt x="679" y="600"/>
                </a:cubicBezTo>
                <a:cubicBezTo>
                  <a:pt x="679" y="599"/>
                  <a:pt x="679" y="598"/>
                  <a:pt x="679" y="597"/>
                </a:cubicBezTo>
                <a:cubicBezTo>
                  <a:pt x="678" y="596"/>
                  <a:pt x="677" y="595"/>
                  <a:pt x="676" y="594"/>
                </a:cubicBezTo>
                <a:cubicBezTo>
                  <a:pt x="674" y="594"/>
                  <a:pt x="673" y="594"/>
                  <a:pt x="671" y="594"/>
                </a:cubicBezTo>
                <a:cubicBezTo>
                  <a:pt x="671" y="592"/>
                  <a:pt x="671" y="590"/>
                  <a:pt x="671" y="588"/>
                </a:cubicBezTo>
                <a:cubicBezTo>
                  <a:pt x="669" y="588"/>
                  <a:pt x="667" y="588"/>
                  <a:pt x="666" y="588"/>
                </a:cubicBezTo>
                <a:cubicBezTo>
                  <a:pt x="665" y="588"/>
                  <a:pt x="665" y="589"/>
                  <a:pt x="664" y="590"/>
                </a:cubicBezTo>
                <a:cubicBezTo>
                  <a:pt x="663" y="589"/>
                  <a:pt x="662" y="587"/>
                  <a:pt x="661" y="587"/>
                </a:cubicBezTo>
                <a:cubicBezTo>
                  <a:pt x="660" y="586"/>
                  <a:pt x="662" y="586"/>
                  <a:pt x="661" y="584"/>
                </a:cubicBezTo>
                <a:cubicBezTo>
                  <a:pt x="660" y="584"/>
                  <a:pt x="659" y="583"/>
                  <a:pt x="658" y="583"/>
                </a:cubicBezTo>
                <a:cubicBezTo>
                  <a:pt x="658" y="582"/>
                  <a:pt x="658" y="581"/>
                  <a:pt x="657" y="581"/>
                </a:cubicBezTo>
                <a:cubicBezTo>
                  <a:pt x="657" y="581"/>
                  <a:pt x="656" y="581"/>
                  <a:pt x="655" y="581"/>
                </a:cubicBezTo>
                <a:cubicBezTo>
                  <a:pt x="654" y="582"/>
                  <a:pt x="654" y="585"/>
                  <a:pt x="655" y="588"/>
                </a:cubicBezTo>
                <a:cubicBezTo>
                  <a:pt x="651" y="587"/>
                  <a:pt x="648" y="589"/>
                  <a:pt x="645" y="587"/>
                </a:cubicBezTo>
                <a:cubicBezTo>
                  <a:pt x="643" y="586"/>
                  <a:pt x="641" y="587"/>
                  <a:pt x="640" y="587"/>
                </a:cubicBezTo>
                <a:cubicBezTo>
                  <a:pt x="640" y="585"/>
                  <a:pt x="639" y="585"/>
                  <a:pt x="638" y="584"/>
                </a:cubicBezTo>
                <a:cubicBezTo>
                  <a:pt x="638" y="584"/>
                  <a:pt x="639" y="583"/>
                  <a:pt x="639" y="582"/>
                </a:cubicBezTo>
                <a:cubicBezTo>
                  <a:pt x="640" y="582"/>
                  <a:pt x="642" y="582"/>
                  <a:pt x="644" y="582"/>
                </a:cubicBezTo>
                <a:cubicBezTo>
                  <a:pt x="645" y="581"/>
                  <a:pt x="644" y="580"/>
                  <a:pt x="643" y="580"/>
                </a:cubicBezTo>
                <a:cubicBezTo>
                  <a:pt x="642" y="580"/>
                  <a:pt x="643" y="578"/>
                  <a:pt x="641" y="578"/>
                </a:cubicBezTo>
                <a:cubicBezTo>
                  <a:pt x="640" y="579"/>
                  <a:pt x="639" y="580"/>
                  <a:pt x="638" y="581"/>
                </a:cubicBezTo>
                <a:cubicBezTo>
                  <a:pt x="637" y="580"/>
                  <a:pt x="635" y="579"/>
                  <a:pt x="633" y="581"/>
                </a:cubicBezTo>
                <a:cubicBezTo>
                  <a:pt x="632" y="580"/>
                  <a:pt x="633" y="579"/>
                  <a:pt x="633" y="577"/>
                </a:cubicBezTo>
                <a:cubicBezTo>
                  <a:pt x="634" y="577"/>
                  <a:pt x="636" y="579"/>
                  <a:pt x="637" y="578"/>
                </a:cubicBezTo>
                <a:cubicBezTo>
                  <a:pt x="638" y="577"/>
                  <a:pt x="638" y="576"/>
                  <a:pt x="637" y="574"/>
                </a:cubicBezTo>
                <a:cubicBezTo>
                  <a:pt x="637" y="574"/>
                  <a:pt x="636" y="574"/>
                  <a:pt x="635" y="574"/>
                </a:cubicBezTo>
                <a:cubicBezTo>
                  <a:pt x="634" y="574"/>
                  <a:pt x="635" y="573"/>
                  <a:pt x="634" y="571"/>
                </a:cubicBezTo>
                <a:cubicBezTo>
                  <a:pt x="634" y="571"/>
                  <a:pt x="632" y="572"/>
                  <a:pt x="631" y="570"/>
                </a:cubicBezTo>
                <a:cubicBezTo>
                  <a:pt x="629" y="572"/>
                  <a:pt x="626" y="572"/>
                  <a:pt x="624" y="570"/>
                </a:cubicBezTo>
                <a:cubicBezTo>
                  <a:pt x="623" y="572"/>
                  <a:pt x="621" y="571"/>
                  <a:pt x="620" y="572"/>
                </a:cubicBezTo>
                <a:cubicBezTo>
                  <a:pt x="620" y="574"/>
                  <a:pt x="618" y="573"/>
                  <a:pt x="617" y="574"/>
                </a:cubicBezTo>
                <a:cubicBezTo>
                  <a:pt x="616" y="575"/>
                  <a:pt x="615" y="572"/>
                  <a:pt x="613" y="573"/>
                </a:cubicBezTo>
                <a:cubicBezTo>
                  <a:pt x="612" y="572"/>
                  <a:pt x="612" y="571"/>
                  <a:pt x="611" y="570"/>
                </a:cubicBezTo>
                <a:cubicBezTo>
                  <a:pt x="611" y="570"/>
                  <a:pt x="610" y="570"/>
                  <a:pt x="609" y="570"/>
                </a:cubicBezTo>
                <a:cubicBezTo>
                  <a:pt x="608" y="570"/>
                  <a:pt x="609" y="570"/>
                  <a:pt x="610" y="571"/>
                </a:cubicBezTo>
                <a:cubicBezTo>
                  <a:pt x="610" y="572"/>
                  <a:pt x="608" y="573"/>
                  <a:pt x="609" y="575"/>
                </a:cubicBezTo>
                <a:cubicBezTo>
                  <a:pt x="611" y="575"/>
                  <a:pt x="611" y="577"/>
                  <a:pt x="612" y="578"/>
                </a:cubicBezTo>
                <a:cubicBezTo>
                  <a:pt x="613" y="579"/>
                  <a:pt x="615" y="578"/>
                  <a:pt x="614" y="580"/>
                </a:cubicBezTo>
                <a:cubicBezTo>
                  <a:pt x="614" y="582"/>
                  <a:pt x="617" y="582"/>
                  <a:pt x="616" y="584"/>
                </a:cubicBezTo>
                <a:cubicBezTo>
                  <a:pt x="618" y="583"/>
                  <a:pt x="619" y="581"/>
                  <a:pt x="621" y="582"/>
                </a:cubicBezTo>
                <a:cubicBezTo>
                  <a:pt x="621" y="583"/>
                  <a:pt x="621" y="583"/>
                  <a:pt x="621" y="584"/>
                </a:cubicBezTo>
                <a:cubicBezTo>
                  <a:pt x="620" y="584"/>
                  <a:pt x="619" y="583"/>
                  <a:pt x="618" y="584"/>
                </a:cubicBezTo>
                <a:cubicBezTo>
                  <a:pt x="618" y="585"/>
                  <a:pt x="618" y="587"/>
                  <a:pt x="618" y="588"/>
                </a:cubicBezTo>
                <a:cubicBezTo>
                  <a:pt x="621" y="591"/>
                  <a:pt x="622" y="595"/>
                  <a:pt x="627" y="595"/>
                </a:cubicBezTo>
                <a:cubicBezTo>
                  <a:pt x="627" y="596"/>
                  <a:pt x="627" y="596"/>
                  <a:pt x="627" y="597"/>
                </a:cubicBezTo>
                <a:cubicBezTo>
                  <a:pt x="626" y="598"/>
                  <a:pt x="625" y="597"/>
                  <a:pt x="624" y="599"/>
                </a:cubicBezTo>
                <a:cubicBezTo>
                  <a:pt x="623" y="597"/>
                  <a:pt x="621" y="596"/>
                  <a:pt x="619" y="596"/>
                </a:cubicBezTo>
                <a:cubicBezTo>
                  <a:pt x="619" y="595"/>
                  <a:pt x="619" y="595"/>
                  <a:pt x="619" y="594"/>
                </a:cubicBezTo>
                <a:cubicBezTo>
                  <a:pt x="618" y="593"/>
                  <a:pt x="616" y="594"/>
                  <a:pt x="615" y="594"/>
                </a:cubicBezTo>
                <a:cubicBezTo>
                  <a:pt x="615" y="595"/>
                  <a:pt x="614" y="597"/>
                  <a:pt x="613" y="598"/>
                </a:cubicBezTo>
                <a:cubicBezTo>
                  <a:pt x="612" y="599"/>
                  <a:pt x="612" y="598"/>
                  <a:pt x="611" y="597"/>
                </a:cubicBezTo>
                <a:cubicBezTo>
                  <a:pt x="610" y="596"/>
                  <a:pt x="609" y="596"/>
                  <a:pt x="608" y="596"/>
                </a:cubicBezTo>
                <a:cubicBezTo>
                  <a:pt x="606" y="598"/>
                  <a:pt x="607" y="600"/>
                  <a:pt x="607" y="602"/>
                </a:cubicBezTo>
                <a:cubicBezTo>
                  <a:pt x="609" y="602"/>
                  <a:pt x="610" y="604"/>
                  <a:pt x="611" y="605"/>
                </a:cubicBezTo>
                <a:cubicBezTo>
                  <a:pt x="612" y="606"/>
                  <a:pt x="612" y="607"/>
                  <a:pt x="612" y="608"/>
                </a:cubicBezTo>
                <a:cubicBezTo>
                  <a:pt x="614" y="608"/>
                  <a:pt x="616" y="608"/>
                  <a:pt x="618" y="608"/>
                </a:cubicBezTo>
                <a:cubicBezTo>
                  <a:pt x="619" y="609"/>
                  <a:pt x="618" y="609"/>
                  <a:pt x="618" y="610"/>
                </a:cubicBezTo>
                <a:cubicBezTo>
                  <a:pt x="617" y="611"/>
                  <a:pt x="616" y="611"/>
                  <a:pt x="615" y="613"/>
                </a:cubicBezTo>
                <a:cubicBezTo>
                  <a:pt x="617" y="614"/>
                  <a:pt x="617" y="617"/>
                  <a:pt x="619" y="618"/>
                </a:cubicBezTo>
                <a:cubicBezTo>
                  <a:pt x="620" y="620"/>
                  <a:pt x="621" y="622"/>
                  <a:pt x="623" y="623"/>
                </a:cubicBezTo>
                <a:cubicBezTo>
                  <a:pt x="624" y="625"/>
                  <a:pt x="626" y="627"/>
                  <a:pt x="628" y="628"/>
                </a:cubicBezTo>
                <a:cubicBezTo>
                  <a:pt x="628" y="630"/>
                  <a:pt x="628" y="631"/>
                  <a:pt x="628" y="633"/>
                </a:cubicBezTo>
                <a:cubicBezTo>
                  <a:pt x="628" y="633"/>
                  <a:pt x="627" y="633"/>
                  <a:pt x="627" y="633"/>
                </a:cubicBezTo>
                <a:cubicBezTo>
                  <a:pt x="624" y="629"/>
                  <a:pt x="621" y="627"/>
                  <a:pt x="617" y="624"/>
                </a:cubicBezTo>
                <a:cubicBezTo>
                  <a:pt x="615" y="623"/>
                  <a:pt x="614" y="620"/>
                  <a:pt x="612" y="618"/>
                </a:cubicBezTo>
                <a:cubicBezTo>
                  <a:pt x="611" y="618"/>
                  <a:pt x="611" y="618"/>
                  <a:pt x="610" y="618"/>
                </a:cubicBezTo>
                <a:cubicBezTo>
                  <a:pt x="609" y="619"/>
                  <a:pt x="609" y="620"/>
                  <a:pt x="608" y="621"/>
                </a:cubicBezTo>
                <a:cubicBezTo>
                  <a:pt x="608" y="622"/>
                  <a:pt x="608" y="623"/>
                  <a:pt x="607" y="624"/>
                </a:cubicBezTo>
                <a:cubicBezTo>
                  <a:pt x="606" y="624"/>
                  <a:pt x="605" y="623"/>
                  <a:pt x="604" y="624"/>
                </a:cubicBezTo>
                <a:cubicBezTo>
                  <a:pt x="604" y="625"/>
                  <a:pt x="604" y="626"/>
                  <a:pt x="604" y="627"/>
                </a:cubicBezTo>
                <a:cubicBezTo>
                  <a:pt x="602" y="627"/>
                  <a:pt x="601" y="627"/>
                  <a:pt x="599" y="627"/>
                </a:cubicBezTo>
                <a:cubicBezTo>
                  <a:pt x="599" y="627"/>
                  <a:pt x="600" y="625"/>
                  <a:pt x="598" y="625"/>
                </a:cubicBezTo>
                <a:cubicBezTo>
                  <a:pt x="599" y="624"/>
                  <a:pt x="599" y="622"/>
                  <a:pt x="599" y="621"/>
                </a:cubicBezTo>
                <a:cubicBezTo>
                  <a:pt x="598" y="621"/>
                  <a:pt x="597" y="621"/>
                  <a:pt x="596" y="621"/>
                </a:cubicBezTo>
                <a:cubicBezTo>
                  <a:pt x="595" y="622"/>
                  <a:pt x="596" y="623"/>
                  <a:pt x="595" y="624"/>
                </a:cubicBezTo>
                <a:cubicBezTo>
                  <a:pt x="594" y="625"/>
                  <a:pt x="593" y="625"/>
                  <a:pt x="593" y="627"/>
                </a:cubicBezTo>
                <a:cubicBezTo>
                  <a:pt x="592" y="627"/>
                  <a:pt x="593" y="625"/>
                  <a:pt x="591" y="625"/>
                </a:cubicBezTo>
                <a:cubicBezTo>
                  <a:pt x="593" y="623"/>
                  <a:pt x="592" y="621"/>
                  <a:pt x="592" y="619"/>
                </a:cubicBezTo>
                <a:cubicBezTo>
                  <a:pt x="593" y="619"/>
                  <a:pt x="595" y="617"/>
                  <a:pt x="596" y="616"/>
                </a:cubicBezTo>
                <a:cubicBezTo>
                  <a:pt x="596" y="616"/>
                  <a:pt x="597" y="616"/>
                  <a:pt x="597" y="616"/>
                </a:cubicBezTo>
                <a:cubicBezTo>
                  <a:pt x="599" y="615"/>
                  <a:pt x="598" y="614"/>
                  <a:pt x="599" y="613"/>
                </a:cubicBezTo>
                <a:cubicBezTo>
                  <a:pt x="598" y="612"/>
                  <a:pt x="599" y="611"/>
                  <a:pt x="598" y="609"/>
                </a:cubicBezTo>
                <a:cubicBezTo>
                  <a:pt x="597" y="607"/>
                  <a:pt x="594" y="607"/>
                  <a:pt x="592" y="606"/>
                </a:cubicBezTo>
                <a:cubicBezTo>
                  <a:pt x="594" y="605"/>
                  <a:pt x="596" y="604"/>
                  <a:pt x="596" y="601"/>
                </a:cubicBezTo>
                <a:cubicBezTo>
                  <a:pt x="596" y="599"/>
                  <a:pt x="594" y="601"/>
                  <a:pt x="593" y="599"/>
                </a:cubicBezTo>
                <a:cubicBezTo>
                  <a:pt x="591" y="601"/>
                  <a:pt x="589" y="602"/>
                  <a:pt x="588" y="603"/>
                </a:cubicBezTo>
                <a:cubicBezTo>
                  <a:pt x="587" y="601"/>
                  <a:pt x="589" y="599"/>
                  <a:pt x="588" y="597"/>
                </a:cubicBezTo>
                <a:cubicBezTo>
                  <a:pt x="587" y="596"/>
                  <a:pt x="587" y="597"/>
                  <a:pt x="586" y="597"/>
                </a:cubicBezTo>
                <a:cubicBezTo>
                  <a:pt x="584" y="596"/>
                  <a:pt x="581" y="597"/>
                  <a:pt x="579" y="596"/>
                </a:cubicBezTo>
                <a:cubicBezTo>
                  <a:pt x="576" y="597"/>
                  <a:pt x="578" y="600"/>
                  <a:pt x="575" y="601"/>
                </a:cubicBezTo>
                <a:cubicBezTo>
                  <a:pt x="573" y="601"/>
                  <a:pt x="571" y="600"/>
                  <a:pt x="570" y="598"/>
                </a:cubicBezTo>
                <a:cubicBezTo>
                  <a:pt x="569" y="598"/>
                  <a:pt x="568" y="598"/>
                  <a:pt x="566" y="598"/>
                </a:cubicBezTo>
                <a:cubicBezTo>
                  <a:pt x="567" y="597"/>
                  <a:pt x="565" y="596"/>
                  <a:pt x="565" y="595"/>
                </a:cubicBezTo>
                <a:cubicBezTo>
                  <a:pt x="564" y="595"/>
                  <a:pt x="563" y="595"/>
                  <a:pt x="562" y="595"/>
                </a:cubicBezTo>
                <a:cubicBezTo>
                  <a:pt x="562" y="596"/>
                  <a:pt x="562" y="598"/>
                  <a:pt x="562" y="599"/>
                </a:cubicBezTo>
                <a:cubicBezTo>
                  <a:pt x="562" y="600"/>
                  <a:pt x="563" y="600"/>
                  <a:pt x="563" y="600"/>
                </a:cubicBezTo>
                <a:cubicBezTo>
                  <a:pt x="565" y="600"/>
                  <a:pt x="565" y="598"/>
                  <a:pt x="566" y="598"/>
                </a:cubicBezTo>
                <a:cubicBezTo>
                  <a:pt x="567" y="599"/>
                  <a:pt x="566" y="600"/>
                  <a:pt x="567" y="601"/>
                </a:cubicBezTo>
                <a:cubicBezTo>
                  <a:pt x="568" y="602"/>
                  <a:pt x="567" y="604"/>
                  <a:pt x="567" y="605"/>
                </a:cubicBezTo>
                <a:cubicBezTo>
                  <a:pt x="566" y="604"/>
                  <a:pt x="564" y="604"/>
                  <a:pt x="562" y="604"/>
                </a:cubicBezTo>
                <a:cubicBezTo>
                  <a:pt x="562" y="603"/>
                  <a:pt x="561" y="602"/>
                  <a:pt x="560" y="601"/>
                </a:cubicBezTo>
                <a:cubicBezTo>
                  <a:pt x="561" y="603"/>
                  <a:pt x="558" y="603"/>
                  <a:pt x="558" y="605"/>
                </a:cubicBezTo>
                <a:cubicBezTo>
                  <a:pt x="558" y="605"/>
                  <a:pt x="559" y="605"/>
                  <a:pt x="560" y="606"/>
                </a:cubicBezTo>
                <a:cubicBezTo>
                  <a:pt x="559" y="606"/>
                  <a:pt x="559" y="607"/>
                  <a:pt x="557" y="607"/>
                </a:cubicBezTo>
                <a:cubicBezTo>
                  <a:pt x="556" y="606"/>
                  <a:pt x="557" y="605"/>
                  <a:pt x="557" y="603"/>
                </a:cubicBezTo>
                <a:cubicBezTo>
                  <a:pt x="556" y="603"/>
                  <a:pt x="555" y="603"/>
                  <a:pt x="555" y="603"/>
                </a:cubicBezTo>
                <a:cubicBezTo>
                  <a:pt x="554" y="605"/>
                  <a:pt x="553" y="606"/>
                  <a:pt x="551" y="607"/>
                </a:cubicBezTo>
                <a:cubicBezTo>
                  <a:pt x="551" y="609"/>
                  <a:pt x="553" y="607"/>
                  <a:pt x="554" y="608"/>
                </a:cubicBezTo>
                <a:cubicBezTo>
                  <a:pt x="555" y="609"/>
                  <a:pt x="555" y="611"/>
                  <a:pt x="555" y="612"/>
                </a:cubicBezTo>
                <a:cubicBezTo>
                  <a:pt x="556" y="612"/>
                  <a:pt x="556" y="612"/>
                  <a:pt x="557" y="613"/>
                </a:cubicBezTo>
                <a:cubicBezTo>
                  <a:pt x="558" y="614"/>
                  <a:pt x="556" y="615"/>
                  <a:pt x="555" y="616"/>
                </a:cubicBezTo>
                <a:cubicBezTo>
                  <a:pt x="554" y="615"/>
                  <a:pt x="553" y="614"/>
                  <a:pt x="551" y="612"/>
                </a:cubicBezTo>
                <a:cubicBezTo>
                  <a:pt x="551" y="613"/>
                  <a:pt x="551" y="612"/>
                  <a:pt x="551" y="611"/>
                </a:cubicBezTo>
                <a:cubicBezTo>
                  <a:pt x="551" y="611"/>
                  <a:pt x="550" y="611"/>
                  <a:pt x="550" y="611"/>
                </a:cubicBezTo>
                <a:cubicBezTo>
                  <a:pt x="549" y="610"/>
                  <a:pt x="550" y="609"/>
                  <a:pt x="550" y="609"/>
                </a:cubicBezTo>
                <a:cubicBezTo>
                  <a:pt x="549" y="608"/>
                  <a:pt x="548" y="608"/>
                  <a:pt x="548" y="608"/>
                </a:cubicBezTo>
                <a:cubicBezTo>
                  <a:pt x="548" y="610"/>
                  <a:pt x="548" y="611"/>
                  <a:pt x="548" y="613"/>
                </a:cubicBezTo>
                <a:cubicBezTo>
                  <a:pt x="546" y="615"/>
                  <a:pt x="544" y="615"/>
                  <a:pt x="543" y="617"/>
                </a:cubicBezTo>
                <a:cubicBezTo>
                  <a:pt x="541" y="618"/>
                  <a:pt x="541" y="615"/>
                  <a:pt x="539" y="617"/>
                </a:cubicBezTo>
                <a:cubicBezTo>
                  <a:pt x="539" y="616"/>
                  <a:pt x="539" y="615"/>
                  <a:pt x="538" y="615"/>
                </a:cubicBezTo>
                <a:cubicBezTo>
                  <a:pt x="537" y="614"/>
                  <a:pt x="536" y="615"/>
                  <a:pt x="535" y="615"/>
                </a:cubicBezTo>
                <a:cubicBezTo>
                  <a:pt x="535" y="614"/>
                  <a:pt x="535" y="614"/>
                  <a:pt x="535" y="613"/>
                </a:cubicBezTo>
                <a:cubicBezTo>
                  <a:pt x="536" y="613"/>
                  <a:pt x="536" y="612"/>
                  <a:pt x="536" y="612"/>
                </a:cubicBezTo>
                <a:cubicBezTo>
                  <a:pt x="537" y="612"/>
                  <a:pt x="538" y="612"/>
                  <a:pt x="539" y="612"/>
                </a:cubicBezTo>
                <a:cubicBezTo>
                  <a:pt x="539" y="610"/>
                  <a:pt x="539" y="609"/>
                  <a:pt x="539" y="608"/>
                </a:cubicBezTo>
                <a:cubicBezTo>
                  <a:pt x="538" y="607"/>
                  <a:pt x="537" y="607"/>
                  <a:pt x="536" y="606"/>
                </a:cubicBezTo>
                <a:cubicBezTo>
                  <a:pt x="536" y="606"/>
                  <a:pt x="536" y="605"/>
                  <a:pt x="536" y="604"/>
                </a:cubicBezTo>
                <a:cubicBezTo>
                  <a:pt x="534" y="604"/>
                  <a:pt x="532" y="604"/>
                  <a:pt x="531" y="604"/>
                </a:cubicBezTo>
                <a:cubicBezTo>
                  <a:pt x="531" y="606"/>
                  <a:pt x="530" y="606"/>
                  <a:pt x="530" y="607"/>
                </a:cubicBezTo>
                <a:cubicBezTo>
                  <a:pt x="532" y="608"/>
                  <a:pt x="532" y="610"/>
                  <a:pt x="533" y="612"/>
                </a:cubicBezTo>
                <a:cubicBezTo>
                  <a:pt x="533" y="612"/>
                  <a:pt x="532" y="613"/>
                  <a:pt x="532" y="613"/>
                </a:cubicBezTo>
                <a:cubicBezTo>
                  <a:pt x="533" y="614"/>
                  <a:pt x="533" y="615"/>
                  <a:pt x="535" y="615"/>
                </a:cubicBezTo>
                <a:cubicBezTo>
                  <a:pt x="535" y="617"/>
                  <a:pt x="533" y="618"/>
                  <a:pt x="534" y="620"/>
                </a:cubicBezTo>
                <a:cubicBezTo>
                  <a:pt x="531" y="620"/>
                  <a:pt x="527" y="621"/>
                  <a:pt x="524" y="619"/>
                </a:cubicBezTo>
                <a:cubicBezTo>
                  <a:pt x="526" y="618"/>
                  <a:pt x="525" y="616"/>
                  <a:pt x="526" y="615"/>
                </a:cubicBezTo>
                <a:cubicBezTo>
                  <a:pt x="525" y="613"/>
                  <a:pt x="525" y="611"/>
                  <a:pt x="523" y="611"/>
                </a:cubicBezTo>
                <a:cubicBezTo>
                  <a:pt x="522" y="610"/>
                  <a:pt x="523" y="608"/>
                  <a:pt x="522" y="608"/>
                </a:cubicBezTo>
                <a:cubicBezTo>
                  <a:pt x="520" y="607"/>
                  <a:pt x="519" y="606"/>
                  <a:pt x="518" y="604"/>
                </a:cubicBezTo>
                <a:cubicBezTo>
                  <a:pt x="518" y="602"/>
                  <a:pt x="517" y="601"/>
                  <a:pt x="514" y="601"/>
                </a:cubicBezTo>
                <a:cubicBezTo>
                  <a:pt x="513" y="602"/>
                  <a:pt x="514" y="603"/>
                  <a:pt x="513" y="603"/>
                </a:cubicBezTo>
                <a:cubicBezTo>
                  <a:pt x="513" y="604"/>
                  <a:pt x="512" y="604"/>
                  <a:pt x="511" y="604"/>
                </a:cubicBezTo>
                <a:cubicBezTo>
                  <a:pt x="510" y="603"/>
                  <a:pt x="509" y="602"/>
                  <a:pt x="509" y="600"/>
                </a:cubicBezTo>
                <a:cubicBezTo>
                  <a:pt x="507" y="600"/>
                  <a:pt x="506" y="600"/>
                  <a:pt x="505" y="600"/>
                </a:cubicBezTo>
                <a:cubicBezTo>
                  <a:pt x="505" y="601"/>
                  <a:pt x="505" y="603"/>
                  <a:pt x="505" y="604"/>
                </a:cubicBezTo>
                <a:cubicBezTo>
                  <a:pt x="507" y="605"/>
                  <a:pt x="510" y="605"/>
                  <a:pt x="510" y="608"/>
                </a:cubicBezTo>
                <a:cubicBezTo>
                  <a:pt x="512" y="608"/>
                  <a:pt x="515" y="608"/>
                  <a:pt x="518" y="606"/>
                </a:cubicBezTo>
                <a:cubicBezTo>
                  <a:pt x="517" y="610"/>
                  <a:pt x="519" y="612"/>
                  <a:pt x="518" y="615"/>
                </a:cubicBezTo>
                <a:cubicBezTo>
                  <a:pt x="519" y="616"/>
                  <a:pt x="519" y="616"/>
                  <a:pt x="520" y="616"/>
                </a:cubicBezTo>
                <a:cubicBezTo>
                  <a:pt x="520" y="619"/>
                  <a:pt x="523" y="620"/>
                  <a:pt x="524" y="622"/>
                </a:cubicBezTo>
                <a:cubicBezTo>
                  <a:pt x="524" y="622"/>
                  <a:pt x="524" y="623"/>
                  <a:pt x="524" y="624"/>
                </a:cubicBezTo>
                <a:cubicBezTo>
                  <a:pt x="525" y="625"/>
                  <a:pt x="527" y="624"/>
                  <a:pt x="527" y="626"/>
                </a:cubicBezTo>
                <a:cubicBezTo>
                  <a:pt x="527" y="628"/>
                  <a:pt x="528" y="630"/>
                  <a:pt x="528" y="632"/>
                </a:cubicBezTo>
                <a:cubicBezTo>
                  <a:pt x="529" y="632"/>
                  <a:pt x="530" y="632"/>
                  <a:pt x="530" y="632"/>
                </a:cubicBezTo>
                <a:cubicBezTo>
                  <a:pt x="529" y="633"/>
                  <a:pt x="529" y="633"/>
                  <a:pt x="528" y="633"/>
                </a:cubicBezTo>
                <a:cubicBezTo>
                  <a:pt x="529" y="635"/>
                  <a:pt x="529" y="635"/>
                  <a:pt x="530" y="636"/>
                </a:cubicBezTo>
                <a:cubicBezTo>
                  <a:pt x="530" y="637"/>
                  <a:pt x="530" y="639"/>
                  <a:pt x="530" y="640"/>
                </a:cubicBezTo>
                <a:cubicBezTo>
                  <a:pt x="531" y="641"/>
                  <a:pt x="532" y="642"/>
                  <a:pt x="533" y="641"/>
                </a:cubicBezTo>
                <a:cubicBezTo>
                  <a:pt x="534" y="643"/>
                  <a:pt x="534" y="645"/>
                  <a:pt x="535" y="645"/>
                </a:cubicBezTo>
                <a:cubicBezTo>
                  <a:pt x="537" y="645"/>
                  <a:pt x="537" y="648"/>
                  <a:pt x="538" y="648"/>
                </a:cubicBezTo>
                <a:cubicBezTo>
                  <a:pt x="539" y="649"/>
                  <a:pt x="539" y="651"/>
                  <a:pt x="541" y="651"/>
                </a:cubicBezTo>
                <a:cubicBezTo>
                  <a:pt x="542" y="651"/>
                  <a:pt x="541" y="650"/>
                  <a:pt x="542" y="649"/>
                </a:cubicBezTo>
                <a:cubicBezTo>
                  <a:pt x="543" y="648"/>
                  <a:pt x="544" y="646"/>
                  <a:pt x="545" y="645"/>
                </a:cubicBezTo>
                <a:cubicBezTo>
                  <a:pt x="545" y="643"/>
                  <a:pt x="545" y="642"/>
                  <a:pt x="545" y="640"/>
                </a:cubicBezTo>
                <a:cubicBezTo>
                  <a:pt x="545" y="640"/>
                  <a:pt x="544" y="639"/>
                  <a:pt x="544" y="639"/>
                </a:cubicBezTo>
                <a:cubicBezTo>
                  <a:pt x="543" y="639"/>
                  <a:pt x="543" y="639"/>
                  <a:pt x="542" y="640"/>
                </a:cubicBezTo>
                <a:cubicBezTo>
                  <a:pt x="542" y="639"/>
                  <a:pt x="542" y="639"/>
                  <a:pt x="541" y="638"/>
                </a:cubicBezTo>
                <a:cubicBezTo>
                  <a:pt x="541" y="638"/>
                  <a:pt x="540" y="638"/>
                  <a:pt x="539" y="638"/>
                </a:cubicBezTo>
                <a:cubicBezTo>
                  <a:pt x="539" y="635"/>
                  <a:pt x="539" y="633"/>
                  <a:pt x="539" y="631"/>
                </a:cubicBezTo>
                <a:cubicBezTo>
                  <a:pt x="541" y="631"/>
                  <a:pt x="542" y="631"/>
                  <a:pt x="544" y="631"/>
                </a:cubicBezTo>
                <a:cubicBezTo>
                  <a:pt x="546" y="632"/>
                  <a:pt x="545" y="634"/>
                  <a:pt x="547" y="635"/>
                </a:cubicBezTo>
                <a:cubicBezTo>
                  <a:pt x="548" y="633"/>
                  <a:pt x="550" y="632"/>
                  <a:pt x="551" y="631"/>
                </a:cubicBezTo>
                <a:cubicBezTo>
                  <a:pt x="554" y="631"/>
                  <a:pt x="556" y="631"/>
                  <a:pt x="558" y="632"/>
                </a:cubicBezTo>
                <a:cubicBezTo>
                  <a:pt x="558" y="633"/>
                  <a:pt x="558" y="634"/>
                  <a:pt x="558" y="635"/>
                </a:cubicBezTo>
                <a:cubicBezTo>
                  <a:pt x="559" y="636"/>
                  <a:pt x="560" y="637"/>
                  <a:pt x="560" y="639"/>
                </a:cubicBezTo>
                <a:cubicBezTo>
                  <a:pt x="561" y="640"/>
                  <a:pt x="561" y="642"/>
                  <a:pt x="563" y="643"/>
                </a:cubicBezTo>
                <a:cubicBezTo>
                  <a:pt x="565" y="643"/>
                  <a:pt x="562" y="646"/>
                  <a:pt x="565" y="646"/>
                </a:cubicBezTo>
                <a:cubicBezTo>
                  <a:pt x="564" y="647"/>
                  <a:pt x="564" y="647"/>
                  <a:pt x="563" y="648"/>
                </a:cubicBezTo>
                <a:cubicBezTo>
                  <a:pt x="566" y="650"/>
                  <a:pt x="563" y="653"/>
                  <a:pt x="565" y="654"/>
                </a:cubicBezTo>
                <a:cubicBezTo>
                  <a:pt x="565" y="656"/>
                  <a:pt x="563" y="655"/>
                  <a:pt x="562" y="655"/>
                </a:cubicBezTo>
                <a:cubicBezTo>
                  <a:pt x="560" y="653"/>
                  <a:pt x="560" y="653"/>
                  <a:pt x="558" y="653"/>
                </a:cubicBezTo>
                <a:cubicBezTo>
                  <a:pt x="558" y="652"/>
                  <a:pt x="558" y="651"/>
                  <a:pt x="558" y="651"/>
                </a:cubicBezTo>
                <a:cubicBezTo>
                  <a:pt x="557" y="650"/>
                  <a:pt x="556" y="650"/>
                  <a:pt x="556" y="650"/>
                </a:cubicBezTo>
                <a:cubicBezTo>
                  <a:pt x="555" y="650"/>
                  <a:pt x="555" y="649"/>
                  <a:pt x="555" y="649"/>
                </a:cubicBezTo>
                <a:cubicBezTo>
                  <a:pt x="553" y="648"/>
                  <a:pt x="551" y="647"/>
                  <a:pt x="549" y="647"/>
                </a:cubicBezTo>
                <a:cubicBezTo>
                  <a:pt x="549" y="646"/>
                  <a:pt x="549" y="646"/>
                  <a:pt x="549" y="646"/>
                </a:cubicBezTo>
                <a:cubicBezTo>
                  <a:pt x="548" y="647"/>
                  <a:pt x="547" y="648"/>
                  <a:pt x="545" y="650"/>
                </a:cubicBezTo>
                <a:cubicBezTo>
                  <a:pt x="545" y="650"/>
                  <a:pt x="545" y="651"/>
                  <a:pt x="546" y="651"/>
                </a:cubicBezTo>
                <a:cubicBezTo>
                  <a:pt x="544" y="655"/>
                  <a:pt x="541" y="656"/>
                  <a:pt x="539" y="659"/>
                </a:cubicBezTo>
                <a:cubicBezTo>
                  <a:pt x="539" y="661"/>
                  <a:pt x="538" y="662"/>
                  <a:pt x="540" y="663"/>
                </a:cubicBezTo>
                <a:cubicBezTo>
                  <a:pt x="543" y="664"/>
                  <a:pt x="547" y="666"/>
                  <a:pt x="551" y="666"/>
                </a:cubicBezTo>
                <a:cubicBezTo>
                  <a:pt x="551" y="668"/>
                  <a:pt x="551" y="669"/>
                  <a:pt x="551" y="671"/>
                </a:cubicBezTo>
                <a:cubicBezTo>
                  <a:pt x="551" y="671"/>
                  <a:pt x="550" y="672"/>
                  <a:pt x="550" y="672"/>
                </a:cubicBezTo>
                <a:cubicBezTo>
                  <a:pt x="549" y="672"/>
                  <a:pt x="549" y="671"/>
                  <a:pt x="548" y="671"/>
                </a:cubicBezTo>
                <a:cubicBezTo>
                  <a:pt x="547" y="672"/>
                  <a:pt x="547" y="674"/>
                  <a:pt x="546" y="674"/>
                </a:cubicBezTo>
                <a:cubicBezTo>
                  <a:pt x="544" y="674"/>
                  <a:pt x="543" y="676"/>
                  <a:pt x="543" y="677"/>
                </a:cubicBezTo>
                <a:cubicBezTo>
                  <a:pt x="542" y="677"/>
                  <a:pt x="541" y="677"/>
                  <a:pt x="540" y="677"/>
                </a:cubicBezTo>
                <a:close/>
                <a:moveTo>
                  <a:pt x="271" y="381"/>
                </a:moveTo>
                <a:cubicBezTo>
                  <a:pt x="271" y="382"/>
                  <a:pt x="271" y="383"/>
                  <a:pt x="271" y="384"/>
                </a:cubicBezTo>
                <a:cubicBezTo>
                  <a:pt x="272" y="384"/>
                  <a:pt x="273" y="384"/>
                  <a:pt x="275" y="384"/>
                </a:cubicBezTo>
                <a:cubicBezTo>
                  <a:pt x="275" y="383"/>
                  <a:pt x="275" y="382"/>
                  <a:pt x="275" y="381"/>
                </a:cubicBezTo>
                <a:cubicBezTo>
                  <a:pt x="273" y="381"/>
                  <a:pt x="272" y="381"/>
                  <a:pt x="271" y="380"/>
                </a:cubicBezTo>
                <a:cubicBezTo>
                  <a:pt x="271" y="379"/>
                  <a:pt x="271" y="378"/>
                  <a:pt x="271" y="376"/>
                </a:cubicBezTo>
                <a:cubicBezTo>
                  <a:pt x="270" y="375"/>
                  <a:pt x="269" y="374"/>
                  <a:pt x="268" y="373"/>
                </a:cubicBezTo>
                <a:cubicBezTo>
                  <a:pt x="267" y="373"/>
                  <a:pt x="267" y="373"/>
                  <a:pt x="266" y="373"/>
                </a:cubicBezTo>
                <a:cubicBezTo>
                  <a:pt x="266" y="374"/>
                  <a:pt x="266" y="375"/>
                  <a:pt x="266" y="376"/>
                </a:cubicBezTo>
                <a:cubicBezTo>
                  <a:pt x="268" y="377"/>
                  <a:pt x="268" y="380"/>
                  <a:pt x="271" y="381"/>
                </a:cubicBezTo>
                <a:close/>
                <a:moveTo>
                  <a:pt x="463" y="682"/>
                </a:moveTo>
                <a:cubicBezTo>
                  <a:pt x="462" y="682"/>
                  <a:pt x="462" y="683"/>
                  <a:pt x="461" y="683"/>
                </a:cubicBezTo>
                <a:cubicBezTo>
                  <a:pt x="461" y="684"/>
                  <a:pt x="461" y="685"/>
                  <a:pt x="461" y="686"/>
                </a:cubicBezTo>
                <a:cubicBezTo>
                  <a:pt x="462" y="687"/>
                  <a:pt x="463" y="688"/>
                  <a:pt x="463" y="688"/>
                </a:cubicBezTo>
                <a:cubicBezTo>
                  <a:pt x="465" y="688"/>
                  <a:pt x="467" y="688"/>
                  <a:pt x="468" y="688"/>
                </a:cubicBezTo>
                <a:cubicBezTo>
                  <a:pt x="469" y="687"/>
                  <a:pt x="467" y="686"/>
                  <a:pt x="467" y="685"/>
                </a:cubicBezTo>
                <a:cubicBezTo>
                  <a:pt x="466" y="685"/>
                  <a:pt x="465" y="685"/>
                  <a:pt x="464" y="685"/>
                </a:cubicBezTo>
                <a:cubicBezTo>
                  <a:pt x="465" y="683"/>
                  <a:pt x="463" y="683"/>
                  <a:pt x="463" y="682"/>
                </a:cubicBezTo>
                <a:cubicBezTo>
                  <a:pt x="464" y="682"/>
                  <a:pt x="465" y="682"/>
                  <a:pt x="465" y="682"/>
                </a:cubicBezTo>
                <a:cubicBezTo>
                  <a:pt x="466" y="681"/>
                  <a:pt x="466" y="680"/>
                  <a:pt x="465" y="680"/>
                </a:cubicBezTo>
                <a:cubicBezTo>
                  <a:pt x="464" y="680"/>
                  <a:pt x="463" y="680"/>
                  <a:pt x="463" y="680"/>
                </a:cubicBezTo>
                <a:cubicBezTo>
                  <a:pt x="463" y="681"/>
                  <a:pt x="463" y="681"/>
                  <a:pt x="463" y="682"/>
                </a:cubicBezTo>
                <a:close/>
                <a:moveTo>
                  <a:pt x="533" y="325"/>
                </a:moveTo>
                <a:cubicBezTo>
                  <a:pt x="535" y="325"/>
                  <a:pt x="536" y="325"/>
                  <a:pt x="538" y="325"/>
                </a:cubicBezTo>
                <a:cubicBezTo>
                  <a:pt x="539" y="323"/>
                  <a:pt x="541" y="323"/>
                  <a:pt x="540" y="320"/>
                </a:cubicBezTo>
                <a:cubicBezTo>
                  <a:pt x="540" y="320"/>
                  <a:pt x="539" y="320"/>
                  <a:pt x="539" y="320"/>
                </a:cubicBezTo>
                <a:cubicBezTo>
                  <a:pt x="539" y="319"/>
                  <a:pt x="539" y="318"/>
                  <a:pt x="538" y="318"/>
                </a:cubicBezTo>
                <a:cubicBezTo>
                  <a:pt x="536" y="317"/>
                  <a:pt x="535" y="320"/>
                  <a:pt x="534" y="320"/>
                </a:cubicBezTo>
                <a:cubicBezTo>
                  <a:pt x="532" y="320"/>
                  <a:pt x="533" y="318"/>
                  <a:pt x="533" y="318"/>
                </a:cubicBezTo>
                <a:cubicBezTo>
                  <a:pt x="528" y="321"/>
                  <a:pt x="534" y="322"/>
                  <a:pt x="533" y="325"/>
                </a:cubicBezTo>
                <a:cubicBezTo>
                  <a:pt x="532" y="325"/>
                  <a:pt x="531" y="324"/>
                  <a:pt x="530" y="325"/>
                </a:cubicBezTo>
                <a:cubicBezTo>
                  <a:pt x="530" y="326"/>
                  <a:pt x="530" y="326"/>
                  <a:pt x="529" y="327"/>
                </a:cubicBezTo>
                <a:cubicBezTo>
                  <a:pt x="529" y="327"/>
                  <a:pt x="528" y="327"/>
                  <a:pt x="527" y="327"/>
                </a:cubicBezTo>
                <a:cubicBezTo>
                  <a:pt x="526" y="327"/>
                  <a:pt x="525" y="328"/>
                  <a:pt x="525" y="329"/>
                </a:cubicBezTo>
                <a:cubicBezTo>
                  <a:pt x="525" y="330"/>
                  <a:pt x="527" y="330"/>
                  <a:pt x="527" y="331"/>
                </a:cubicBezTo>
                <a:cubicBezTo>
                  <a:pt x="527" y="332"/>
                  <a:pt x="527" y="334"/>
                  <a:pt x="527" y="335"/>
                </a:cubicBezTo>
                <a:cubicBezTo>
                  <a:pt x="528" y="335"/>
                  <a:pt x="528" y="335"/>
                  <a:pt x="529" y="335"/>
                </a:cubicBezTo>
                <a:cubicBezTo>
                  <a:pt x="529" y="334"/>
                  <a:pt x="529" y="333"/>
                  <a:pt x="529" y="331"/>
                </a:cubicBezTo>
                <a:cubicBezTo>
                  <a:pt x="532" y="332"/>
                  <a:pt x="531" y="328"/>
                  <a:pt x="534" y="328"/>
                </a:cubicBezTo>
                <a:cubicBezTo>
                  <a:pt x="534" y="327"/>
                  <a:pt x="533" y="326"/>
                  <a:pt x="533" y="325"/>
                </a:cubicBezTo>
                <a:close/>
                <a:moveTo>
                  <a:pt x="597" y="517"/>
                </a:moveTo>
                <a:cubicBezTo>
                  <a:pt x="598" y="516"/>
                  <a:pt x="599" y="514"/>
                  <a:pt x="598" y="513"/>
                </a:cubicBezTo>
                <a:cubicBezTo>
                  <a:pt x="596" y="513"/>
                  <a:pt x="595" y="513"/>
                  <a:pt x="593" y="513"/>
                </a:cubicBezTo>
                <a:cubicBezTo>
                  <a:pt x="593" y="516"/>
                  <a:pt x="596" y="515"/>
                  <a:pt x="597" y="517"/>
                </a:cubicBezTo>
                <a:cubicBezTo>
                  <a:pt x="597" y="518"/>
                  <a:pt x="594" y="519"/>
                  <a:pt x="595" y="521"/>
                </a:cubicBezTo>
                <a:cubicBezTo>
                  <a:pt x="596" y="522"/>
                  <a:pt x="597" y="521"/>
                  <a:pt x="597" y="522"/>
                </a:cubicBezTo>
                <a:cubicBezTo>
                  <a:pt x="597" y="524"/>
                  <a:pt x="600" y="525"/>
                  <a:pt x="601" y="528"/>
                </a:cubicBezTo>
                <a:cubicBezTo>
                  <a:pt x="602" y="526"/>
                  <a:pt x="604" y="525"/>
                  <a:pt x="605" y="522"/>
                </a:cubicBezTo>
                <a:cubicBezTo>
                  <a:pt x="604" y="521"/>
                  <a:pt x="602" y="520"/>
                  <a:pt x="601" y="519"/>
                </a:cubicBezTo>
                <a:cubicBezTo>
                  <a:pt x="601" y="518"/>
                  <a:pt x="601" y="517"/>
                  <a:pt x="601" y="517"/>
                </a:cubicBezTo>
                <a:cubicBezTo>
                  <a:pt x="600" y="517"/>
                  <a:pt x="599" y="517"/>
                  <a:pt x="597" y="517"/>
                </a:cubicBezTo>
                <a:close/>
                <a:moveTo>
                  <a:pt x="500" y="325"/>
                </a:moveTo>
                <a:cubicBezTo>
                  <a:pt x="501" y="325"/>
                  <a:pt x="502" y="324"/>
                  <a:pt x="502" y="325"/>
                </a:cubicBezTo>
                <a:cubicBezTo>
                  <a:pt x="500" y="326"/>
                  <a:pt x="501" y="329"/>
                  <a:pt x="499" y="331"/>
                </a:cubicBezTo>
                <a:cubicBezTo>
                  <a:pt x="500" y="332"/>
                  <a:pt x="500" y="334"/>
                  <a:pt x="503" y="334"/>
                </a:cubicBezTo>
                <a:cubicBezTo>
                  <a:pt x="503" y="333"/>
                  <a:pt x="505" y="334"/>
                  <a:pt x="507" y="333"/>
                </a:cubicBezTo>
                <a:cubicBezTo>
                  <a:pt x="507" y="332"/>
                  <a:pt x="509" y="332"/>
                  <a:pt x="509" y="331"/>
                </a:cubicBezTo>
                <a:cubicBezTo>
                  <a:pt x="508" y="329"/>
                  <a:pt x="508" y="328"/>
                  <a:pt x="506" y="327"/>
                </a:cubicBezTo>
                <a:cubicBezTo>
                  <a:pt x="506" y="327"/>
                  <a:pt x="507" y="327"/>
                  <a:pt x="507" y="326"/>
                </a:cubicBezTo>
                <a:cubicBezTo>
                  <a:pt x="506" y="325"/>
                  <a:pt x="505" y="325"/>
                  <a:pt x="504" y="324"/>
                </a:cubicBezTo>
                <a:cubicBezTo>
                  <a:pt x="505" y="323"/>
                  <a:pt x="504" y="322"/>
                  <a:pt x="503" y="321"/>
                </a:cubicBezTo>
                <a:cubicBezTo>
                  <a:pt x="502" y="321"/>
                  <a:pt x="501" y="323"/>
                  <a:pt x="500" y="323"/>
                </a:cubicBezTo>
                <a:cubicBezTo>
                  <a:pt x="500" y="322"/>
                  <a:pt x="501" y="320"/>
                  <a:pt x="500" y="319"/>
                </a:cubicBezTo>
                <a:cubicBezTo>
                  <a:pt x="498" y="318"/>
                  <a:pt x="496" y="317"/>
                  <a:pt x="494" y="319"/>
                </a:cubicBezTo>
                <a:cubicBezTo>
                  <a:pt x="495" y="322"/>
                  <a:pt x="494" y="325"/>
                  <a:pt x="495" y="328"/>
                </a:cubicBezTo>
                <a:cubicBezTo>
                  <a:pt x="497" y="327"/>
                  <a:pt x="499" y="327"/>
                  <a:pt x="500" y="325"/>
                </a:cubicBezTo>
                <a:close/>
                <a:moveTo>
                  <a:pt x="255" y="605"/>
                </a:moveTo>
                <a:cubicBezTo>
                  <a:pt x="253" y="605"/>
                  <a:pt x="251" y="605"/>
                  <a:pt x="250" y="605"/>
                </a:cubicBezTo>
                <a:cubicBezTo>
                  <a:pt x="250" y="606"/>
                  <a:pt x="250" y="607"/>
                  <a:pt x="249" y="607"/>
                </a:cubicBezTo>
                <a:cubicBezTo>
                  <a:pt x="248" y="607"/>
                  <a:pt x="248" y="607"/>
                  <a:pt x="247" y="607"/>
                </a:cubicBezTo>
                <a:cubicBezTo>
                  <a:pt x="247" y="609"/>
                  <a:pt x="246" y="610"/>
                  <a:pt x="246" y="611"/>
                </a:cubicBezTo>
                <a:cubicBezTo>
                  <a:pt x="248" y="612"/>
                  <a:pt x="246" y="615"/>
                  <a:pt x="248" y="615"/>
                </a:cubicBezTo>
                <a:cubicBezTo>
                  <a:pt x="249" y="615"/>
                  <a:pt x="249" y="617"/>
                  <a:pt x="251" y="618"/>
                </a:cubicBezTo>
                <a:cubicBezTo>
                  <a:pt x="252" y="614"/>
                  <a:pt x="257" y="615"/>
                  <a:pt x="258" y="612"/>
                </a:cubicBezTo>
                <a:cubicBezTo>
                  <a:pt x="258" y="610"/>
                  <a:pt x="257" y="611"/>
                  <a:pt x="257" y="611"/>
                </a:cubicBezTo>
                <a:cubicBezTo>
                  <a:pt x="254" y="609"/>
                  <a:pt x="254" y="607"/>
                  <a:pt x="254" y="605"/>
                </a:cubicBezTo>
                <a:cubicBezTo>
                  <a:pt x="255" y="605"/>
                  <a:pt x="256" y="605"/>
                  <a:pt x="256" y="605"/>
                </a:cubicBezTo>
                <a:cubicBezTo>
                  <a:pt x="258" y="605"/>
                  <a:pt x="258" y="602"/>
                  <a:pt x="260" y="602"/>
                </a:cubicBezTo>
                <a:cubicBezTo>
                  <a:pt x="260" y="601"/>
                  <a:pt x="260" y="601"/>
                  <a:pt x="260" y="600"/>
                </a:cubicBezTo>
                <a:cubicBezTo>
                  <a:pt x="259" y="599"/>
                  <a:pt x="259" y="598"/>
                  <a:pt x="257" y="597"/>
                </a:cubicBezTo>
                <a:cubicBezTo>
                  <a:pt x="256" y="598"/>
                  <a:pt x="255" y="599"/>
                  <a:pt x="254" y="600"/>
                </a:cubicBezTo>
                <a:cubicBezTo>
                  <a:pt x="254" y="602"/>
                  <a:pt x="254" y="603"/>
                  <a:pt x="255" y="605"/>
                </a:cubicBezTo>
                <a:close/>
                <a:moveTo>
                  <a:pt x="397" y="278"/>
                </a:moveTo>
                <a:cubicBezTo>
                  <a:pt x="398" y="278"/>
                  <a:pt x="400" y="278"/>
                  <a:pt x="401" y="278"/>
                </a:cubicBezTo>
                <a:cubicBezTo>
                  <a:pt x="402" y="276"/>
                  <a:pt x="403" y="275"/>
                  <a:pt x="404" y="274"/>
                </a:cubicBezTo>
                <a:cubicBezTo>
                  <a:pt x="404" y="273"/>
                  <a:pt x="404" y="273"/>
                  <a:pt x="403" y="273"/>
                </a:cubicBezTo>
                <a:cubicBezTo>
                  <a:pt x="402" y="273"/>
                  <a:pt x="403" y="271"/>
                  <a:pt x="402" y="271"/>
                </a:cubicBezTo>
                <a:cubicBezTo>
                  <a:pt x="401" y="271"/>
                  <a:pt x="400" y="271"/>
                  <a:pt x="400" y="271"/>
                </a:cubicBezTo>
                <a:cubicBezTo>
                  <a:pt x="400" y="270"/>
                  <a:pt x="398" y="269"/>
                  <a:pt x="399" y="267"/>
                </a:cubicBezTo>
                <a:cubicBezTo>
                  <a:pt x="401" y="266"/>
                  <a:pt x="403" y="269"/>
                  <a:pt x="406" y="268"/>
                </a:cubicBezTo>
                <a:cubicBezTo>
                  <a:pt x="408" y="267"/>
                  <a:pt x="407" y="265"/>
                  <a:pt x="408" y="263"/>
                </a:cubicBezTo>
                <a:cubicBezTo>
                  <a:pt x="408" y="262"/>
                  <a:pt x="407" y="262"/>
                  <a:pt x="407" y="260"/>
                </a:cubicBezTo>
                <a:cubicBezTo>
                  <a:pt x="407" y="259"/>
                  <a:pt x="407" y="258"/>
                  <a:pt x="407" y="257"/>
                </a:cubicBezTo>
                <a:cubicBezTo>
                  <a:pt x="405" y="256"/>
                  <a:pt x="406" y="254"/>
                  <a:pt x="405" y="253"/>
                </a:cubicBezTo>
                <a:cubicBezTo>
                  <a:pt x="404" y="253"/>
                  <a:pt x="403" y="253"/>
                  <a:pt x="402" y="254"/>
                </a:cubicBezTo>
                <a:cubicBezTo>
                  <a:pt x="401" y="253"/>
                  <a:pt x="401" y="253"/>
                  <a:pt x="400" y="253"/>
                </a:cubicBezTo>
                <a:cubicBezTo>
                  <a:pt x="398" y="254"/>
                  <a:pt x="398" y="257"/>
                  <a:pt x="396" y="260"/>
                </a:cubicBezTo>
                <a:cubicBezTo>
                  <a:pt x="394" y="260"/>
                  <a:pt x="392" y="260"/>
                  <a:pt x="390" y="260"/>
                </a:cubicBezTo>
                <a:cubicBezTo>
                  <a:pt x="390" y="261"/>
                  <a:pt x="390" y="262"/>
                  <a:pt x="391" y="263"/>
                </a:cubicBezTo>
                <a:cubicBezTo>
                  <a:pt x="390" y="265"/>
                  <a:pt x="388" y="264"/>
                  <a:pt x="387" y="264"/>
                </a:cubicBezTo>
                <a:cubicBezTo>
                  <a:pt x="386" y="265"/>
                  <a:pt x="385" y="266"/>
                  <a:pt x="384" y="266"/>
                </a:cubicBezTo>
                <a:cubicBezTo>
                  <a:pt x="383" y="271"/>
                  <a:pt x="385" y="274"/>
                  <a:pt x="385" y="278"/>
                </a:cubicBezTo>
                <a:cubicBezTo>
                  <a:pt x="386" y="278"/>
                  <a:pt x="387" y="278"/>
                  <a:pt x="388" y="277"/>
                </a:cubicBezTo>
                <a:cubicBezTo>
                  <a:pt x="389" y="277"/>
                  <a:pt x="389" y="276"/>
                  <a:pt x="389" y="275"/>
                </a:cubicBezTo>
                <a:cubicBezTo>
                  <a:pt x="390" y="275"/>
                  <a:pt x="391" y="275"/>
                  <a:pt x="391" y="274"/>
                </a:cubicBezTo>
                <a:cubicBezTo>
                  <a:pt x="392" y="273"/>
                  <a:pt x="391" y="272"/>
                  <a:pt x="393" y="272"/>
                </a:cubicBezTo>
                <a:cubicBezTo>
                  <a:pt x="394" y="272"/>
                  <a:pt x="393" y="274"/>
                  <a:pt x="394" y="274"/>
                </a:cubicBezTo>
                <a:cubicBezTo>
                  <a:pt x="395" y="275"/>
                  <a:pt x="396" y="277"/>
                  <a:pt x="397" y="278"/>
                </a:cubicBezTo>
                <a:close/>
                <a:moveTo>
                  <a:pt x="460" y="668"/>
                </a:moveTo>
                <a:cubicBezTo>
                  <a:pt x="459" y="669"/>
                  <a:pt x="457" y="670"/>
                  <a:pt x="458" y="672"/>
                </a:cubicBezTo>
                <a:cubicBezTo>
                  <a:pt x="458" y="673"/>
                  <a:pt x="457" y="674"/>
                  <a:pt x="457" y="675"/>
                </a:cubicBezTo>
                <a:cubicBezTo>
                  <a:pt x="458" y="677"/>
                  <a:pt x="459" y="677"/>
                  <a:pt x="460" y="677"/>
                </a:cubicBezTo>
                <a:cubicBezTo>
                  <a:pt x="461" y="676"/>
                  <a:pt x="462" y="675"/>
                  <a:pt x="463" y="674"/>
                </a:cubicBezTo>
                <a:cubicBezTo>
                  <a:pt x="465" y="674"/>
                  <a:pt x="466" y="674"/>
                  <a:pt x="466" y="674"/>
                </a:cubicBezTo>
                <a:cubicBezTo>
                  <a:pt x="467" y="676"/>
                  <a:pt x="467" y="677"/>
                  <a:pt x="468" y="678"/>
                </a:cubicBezTo>
                <a:cubicBezTo>
                  <a:pt x="469" y="677"/>
                  <a:pt x="470" y="680"/>
                  <a:pt x="471" y="679"/>
                </a:cubicBezTo>
                <a:cubicBezTo>
                  <a:pt x="472" y="678"/>
                  <a:pt x="471" y="677"/>
                  <a:pt x="471" y="676"/>
                </a:cubicBezTo>
                <a:cubicBezTo>
                  <a:pt x="470" y="674"/>
                  <a:pt x="468" y="673"/>
                  <a:pt x="468" y="671"/>
                </a:cubicBezTo>
                <a:cubicBezTo>
                  <a:pt x="467" y="670"/>
                  <a:pt x="467" y="669"/>
                  <a:pt x="466" y="669"/>
                </a:cubicBezTo>
                <a:cubicBezTo>
                  <a:pt x="464" y="668"/>
                  <a:pt x="464" y="666"/>
                  <a:pt x="463" y="665"/>
                </a:cubicBezTo>
                <a:cubicBezTo>
                  <a:pt x="466" y="661"/>
                  <a:pt x="461" y="658"/>
                  <a:pt x="462" y="655"/>
                </a:cubicBezTo>
                <a:cubicBezTo>
                  <a:pt x="460" y="656"/>
                  <a:pt x="459" y="654"/>
                  <a:pt x="458" y="654"/>
                </a:cubicBezTo>
                <a:cubicBezTo>
                  <a:pt x="456" y="654"/>
                  <a:pt x="456" y="655"/>
                  <a:pt x="454" y="655"/>
                </a:cubicBezTo>
                <a:cubicBezTo>
                  <a:pt x="454" y="656"/>
                  <a:pt x="454" y="657"/>
                  <a:pt x="454" y="657"/>
                </a:cubicBezTo>
                <a:cubicBezTo>
                  <a:pt x="456" y="658"/>
                  <a:pt x="457" y="659"/>
                  <a:pt x="458" y="661"/>
                </a:cubicBezTo>
                <a:cubicBezTo>
                  <a:pt x="458" y="662"/>
                  <a:pt x="458" y="663"/>
                  <a:pt x="458" y="664"/>
                </a:cubicBezTo>
                <a:cubicBezTo>
                  <a:pt x="459" y="665"/>
                  <a:pt x="459" y="665"/>
                  <a:pt x="460" y="665"/>
                </a:cubicBezTo>
                <a:cubicBezTo>
                  <a:pt x="460" y="666"/>
                  <a:pt x="460" y="667"/>
                  <a:pt x="460" y="668"/>
                </a:cubicBezTo>
                <a:close/>
                <a:moveTo>
                  <a:pt x="358" y="611"/>
                </a:moveTo>
                <a:cubicBezTo>
                  <a:pt x="358" y="613"/>
                  <a:pt x="358" y="615"/>
                  <a:pt x="358" y="616"/>
                </a:cubicBezTo>
                <a:cubicBezTo>
                  <a:pt x="357" y="620"/>
                  <a:pt x="356" y="623"/>
                  <a:pt x="356" y="626"/>
                </a:cubicBezTo>
                <a:cubicBezTo>
                  <a:pt x="356" y="626"/>
                  <a:pt x="356" y="627"/>
                  <a:pt x="356" y="627"/>
                </a:cubicBezTo>
                <a:cubicBezTo>
                  <a:pt x="356" y="627"/>
                  <a:pt x="355" y="627"/>
                  <a:pt x="354" y="627"/>
                </a:cubicBezTo>
                <a:cubicBezTo>
                  <a:pt x="354" y="629"/>
                  <a:pt x="354" y="631"/>
                  <a:pt x="354" y="633"/>
                </a:cubicBezTo>
                <a:cubicBezTo>
                  <a:pt x="355" y="634"/>
                  <a:pt x="355" y="635"/>
                  <a:pt x="356" y="635"/>
                </a:cubicBezTo>
                <a:cubicBezTo>
                  <a:pt x="358" y="633"/>
                  <a:pt x="357" y="630"/>
                  <a:pt x="360" y="628"/>
                </a:cubicBezTo>
                <a:cubicBezTo>
                  <a:pt x="360" y="628"/>
                  <a:pt x="360" y="627"/>
                  <a:pt x="360" y="627"/>
                </a:cubicBezTo>
                <a:cubicBezTo>
                  <a:pt x="361" y="624"/>
                  <a:pt x="361" y="621"/>
                  <a:pt x="362" y="617"/>
                </a:cubicBezTo>
                <a:cubicBezTo>
                  <a:pt x="362" y="616"/>
                  <a:pt x="362" y="615"/>
                  <a:pt x="362" y="614"/>
                </a:cubicBezTo>
                <a:cubicBezTo>
                  <a:pt x="363" y="613"/>
                  <a:pt x="363" y="613"/>
                  <a:pt x="364" y="613"/>
                </a:cubicBezTo>
                <a:cubicBezTo>
                  <a:pt x="364" y="609"/>
                  <a:pt x="364" y="607"/>
                  <a:pt x="364" y="604"/>
                </a:cubicBezTo>
                <a:cubicBezTo>
                  <a:pt x="362" y="604"/>
                  <a:pt x="361" y="604"/>
                  <a:pt x="360" y="606"/>
                </a:cubicBezTo>
                <a:cubicBezTo>
                  <a:pt x="360" y="607"/>
                  <a:pt x="360" y="608"/>
                  <a:pt x="360" y="609"/>
                </a:cubicBezTo>
                <a:cubicBezTo>
                  <a:pt x="359" y="610"/>
                  <a:pt x="359" y="611"/>
                  <a:pt x="358" y="611"/>
                </a:cubicBezTo>
                <a:close/>
                <a:moveTo>
                  <a:pt x="598" y="590"/>
                </a:moveTo>
                <a:cubicBezTo>
                  <a:pt x="599" y="589"/>
                  <a:pt x="600" y="588"/>
                  <a:pt x="601" y="589"/>
                </a:cubicBezTo>
                <a:cubicBezTo>
                  <a:pt x="602" y="589"/>
                  <a:pt x="603" y="590"/>
                  <a:pt x="603" y="591"/>
                </a:cubicBezTo>
                <a:cubicBezTo>
                  <a:pt x="605" y="591"/>
                  <a:pt x="606" y="591"/>
                  <a:pt x="607" y="591"/>
                </a:cubicBezTo>
                <a:cubicBezTo>
                  <a:pt x="608" y="592"/>
                  <a:pt x="610" y="592"/>
                  <a:pt x="611" y="592"/>
                </a:cubicBezTo>
                <a:cubicBezTo>
                  <a:pt x="611" y="590"/>
                  <a:pt x="611" y="589"/>
                  <a:pt x="611" y="588"/>
                </a:cubicBezTo>
                <a:cubicBezTo>
                  <a:pt x="609" y="588"/>
                  <a:pt x="608" y="586"/>
                  <a:pt x="606" y="587"/>
                </a:cubicBezTo>
                <a:cubicBezTo>
                  <a:pt x="605" y="584"/>
                  <a:pt x="604" y="584"/>
                  <a:pt x="602" y="584"/>
                </a:cubicBezTo>
                <a:cubicBezTo>
                  <a:pt x="600" y="584"/>
                  <a:pt x="601" y="586"/>
                  <a:pt x="600" y="587"/>
                </a:cubicBezTo>
                <a:cubicBezTo>
                  <a:pt x="598" y="587"/>
                  <a:pt x="599" y="585"/>
                  <a:pt x="598" y="585"/>
                </a:cubicBezTo>
                <a:cubicBezTo>
                  <a:pt x="597" y="585"/>
                  <a:pt x="595" y="585"/>
                  <a:pt x="594" y="585"/>
                </a:cubicBezTo>
                <a:cubicBezTo>
                  <a:pt x="594" y="586"/>
                  <a:pt x="594" y="587"/>
                  <a:pt x="594" y="588"/>
                </a:cubicBezTo>
                <a:cubicBezTo>
                  <a:pt x="593" y="588"/>
                  <a:pt x="592" y="588"/>
                  <a:pt x="591" y="589"/>
                </a:cubicBezTo>
                <a:cubicBezTo>
                  <a:pt x="591" y="590"/>
                  <a:pt x="591" y="590"/>
                  <a:pt x="591" y="591"/>
                </a:cubicBezTo>
                <a:cubicBezTo>
                  <a:pt x="592" y="592"/>
                  <a:pt x="593" y="592"/>
                  <a:pt x="594" y="593"/>
                </a:cubicBezTo>
                <a:cubicBezTo>
                  <a:pt x="597" y="596"/>
                  <a:pt x="597" y="596"/>
                  <a:pt x="601" y="594"/>
                </a:cubicBezTo>
                <a:cubicBezTo>
                  <a:pt x="601" y="592"/>
                  <a:pt x="601" y="592"/>
                  <a:pt x="598" y="590"/>
                </a:cubicBezTo>
                <a:close/>
                <a:moveTo>
                  <a:pt x="543" y="597"/>
                </a:moveTo>
                <a:cubicBezTo>
                  <a:pt x="543" y="597"/>
                  <a:pt x="544" y="598"/>
                  <a:pt x="544" y="597"/>
                </a:cubicBezTo>
                <a:cubicBezTo>
                  <a:pt x="544" y="596"/>
                  <a:pt x="544" y="596"/>
                  <a:pt x="544" y="595"/>
                </a:cubicBezTo>
                <a:cubicBezTo>
                  <a:pt x="542" y="594"/>
                  <a:pt x="539" y="594"/>
                  <a:pt x="538" y="592"/>
                </a:cubicBezTo>
                <a:cubicBezTo>
                  <a:pt x="537" y="591"/>
                  <a:pt x="537" y="592"/>
                  <a:pt x="536" y="592"/>
                </a:cubicBezTo>
                <a:cubicBezTo>
                  <a:pt x="536" y="592"/>
                  <a:pt x="535" y="591"/>
                  <a:pt x="534" y="592"/>
                </a:cubicBezTo>
                <a:cubicBezTo>
                  <a:pt x="534" y="594"/>
                  <a:pt x="534" y="597"/>
                  <a:pt x="534" y="599"/>
                </a:cubicBezTo>
                <a:cubicBezTo>
                  <a:pt x="535" y="600"/>
                  <a:pt x="535" y="600"/>
                  <a:pt x="536" y="601"/>
                </a:cubicBezTo>
                <a:cubicBezTo>
                  <a:pt x="537" y="601"/>
                  <a:pt x="537" y="601"/>
                  <a:pt x="537" y="600"/>
                </a:cubicBezTo>
                <a:cubicBezTo>
                  <a:pt x="538" y="601"/>
                  <a:pt x="538" y="601"/>
                  <a:pt x="539" y="602"/>
                </a:cubicBezTo>
                <a:cubicBezTo>
                  <a:pt x="538" y="602"/>
                  <a:pt x="537" y="603"/>
                  <a:pt x="538" y="604"/>
                </a:cubicBezTo>
                <a:cubicBezTo>
                  <a:pt x="540" y="604"/>
                  <a:pt x="541" y="606"/>
                  <a:pt x="543" y="607"/>
                </a:cubicBezTo>
                <a:cubicBezTo>
                  <a:pt x="544" y="605"/>
                  <a:pt x="546" y="605"/>
                  <a:pt x="547" y="605"/>
                </a:cubicBezTo>
                <a:cubicBezTo>
                  <a:pt x="547" y="603"/>
                  <a:pt x="545" y="604"/>
                  <a:pt x="545" y="602"/>
                </a:cubicBezTo>
                <a:cubicBezTo>
                  <a:pt x="545" y="600"/>
                  <a:pt x="543" y="600"/>
                  <a:pt x="543" y="600"/>
                </a:cubicBezTo>
                <a:cubicBezTo>
                  <a:pt x="543" y="599"/>
                  <a:pt x="543" y="598"/>
                  <a:pt x="543" y="597"/>
                </a:cubicBezTo>
                <a:close/>
                <a:moveTo>
                  <a:pt x="499" y="292"/>
                </a:moveTo>
                <a:cubicBezTo>
                  <a:pt x="495" y="296"/>
                  <a:pt x="499" y="300"/>
                  <a:pt x="498" y="303"/>
                </a:cubicBezTo>
                <a:cubicBezTo>
                  <a:pt x="500" y="303"/>
                  <a:pt x="502" y="303"/>
                  <a:pt x="503" y="303"/>
                </a:cubicBezTo>
                <a:cubicBezTo>
                  <a:pt x="503" y="303"/>
                  <a:pt x="504" y="303"/>
                  <a:pt x="504" y="302"/>
                </a:cubicBezTo>
                <a:cubicBezTo>
                  <a:pt x="504" y="300"/>
                  <a:pt x="504" y="297"/>
                  <a:pt x="504" y="294"/>
                </a:cubicBezTo>
                <a:cubicBezTo>
                  <a:pt x="503" y="294"/>
                  <a:pt x="503" y="294"/>
                  <a:pt x="502" y="294"/>
                </a:cubicBezTo>
                <a:cubicBezTo>
                  <a:pt x="503" y="291"/>
                  <a:pt x="500" y="289"/>
                  <a:pt x="501" y="287"/>
                </a:cubicBezTo>
                <a:cubicBezTo>
                  <a:pt x="500" y="286"/>
                  <a:pt x="500" y="284"/>
                  <a:pt x="498" y="284"/>
                </a:cubicBezTo>
                <a:cubicBezTo>
                  <a:pt x="497" y="286"/>
                  <a:pt x="496" y="288"/>
                  <a:pt x="497" y="290"/>
                </a:cubicBezTo>
                <a:cubicBezTo>
                  <a:pt x="497" y="290"/>
                  <a:pt x="498" y="291"/>
                  <a:pt x="499" y="292"/>
                </a:cubicBezTo>
                <a:close/>
                <a:moveTo>
                  <a:pt x="511" y="621"/>
                </a:moveTo>
                <a:cubicBezTo>
                  <a:pt x="509" y="622"/>
                  <a:pt x="508" y="623"/>
                  <a:pt x="507" y="624"/>
                </a:cubicBezTo>
                <a:cubicBezTo>
                  <a:pt x="508" y="625"/>
                  <a:pt x="508" y="627"/>
                  <a:pt x="508" y="628"/>
                </a:cubicBezTo>
                <a:cubicBezTo>
                  <a:pt x="509" y="628"/>
                  <a:pt x="510" y="628"/>
                  <a:pt x="511" y="628"/>
                </a:cubicBezTo>
                <a:cubicBezTo>
                  <a:pt x="512" y="627"/>
                  <a:pt x="511" y="626"/>
                  <a:pt x="512" y="625"/>
                </a:cubicBezTo>
                <a:cubicBezTo>
                  <a:pt x="513" y="625"/>
                  <a:pt x="514" y="624"/>
                  <a:pt x="514" y="623"/>
                </a:cubicBezTo>
                <a:cubicBezTo>
                  <a:pt x="513" y="623"/>
                  <a:pt x="513" y="622"/>
                  <a:pt x="513" y="622"/>
                </a:cubicBezTo>
                <a:cubicBezTo>
                  <a:pt x="512" y="621"/>
                  <a:pt x="514" y="620"/>
                  <a:pt x="514" y="620"/>
                </a:cubicBezTo>
                <a:cubicBezTo>
                  <a:pt x="514" y="618"/>
                  <a:pt x="513" y="618"/>
                  <a:pt x="512" y="617"/>
                </a:cubicBezTo>
                <a:cubicBezTo>
                  <a:pt x="511" y="617"/>
                  <a:pt x="512" y="615"/>
                  <a:pt x="511" y="615"/>
                </a:cubicBezTo>
                <a:cubicBezTo>
                  <a:pt x="510" y="615"/>
                  <a:pt x="509" y="615"/>
                  <a:pt x="508" y="615"/>
                </a:cubicBezTo>
                <a:cubicBezTo>
                  <a:pt x="508" y="613"/>
                  <a:pt x="508" y="611"/>
                  <a:pt x="507" y="610"/>
                </a:cubicBezTo>
                <a:cubicBezTo>
                  <a:pt x="506" y="610"/>
                  <a:pt x="505" y="609"/>
                  <a:pt x="504" y="610"/>
                </a:cubicBezTo>
                <a:cubicBezTo>
                  <a:pt x="504" y="612"/>
                  <a:pt x="504" y="614"/>
                  <a:pt x="504" y="615"/>
                </a:cubicBezTo>
                <a:cubicBezTo>
                  <a:pt x="507" y="616"/>
                  <a:pt x="507" y="620"/>
                  <a:pt x="511" y="621"/>
                </a:cubicBezTo>
                <a:close/>
                <a:moveTo>
                  <a:pt x="632" y="564"/>
                </a:moveTo>
                <a:cubicBezTo>
                  <a:pt x="634" y="564"/>
                  <a:pt x="636" y="564"/>
                  <a:pt x="638" y="564"/>
                </a:cubicBezTo>
                <a:cubicBezTo>
                  <a:pt x="638" y="563"/>
                  <a:pt x="638" y="562"/>
                  <a:pt x="638" y="561"/>
                </a:cubicBezTo>
                <a:cubicBezTo>
                  <a:pt x="636" y="562"/>
                  <a:pt x="635" y="560"/>
                  <a:pt x="634" y="558"/>
                </a:cubicBezTo>
                <a:cubicBezTo>
                  <a:pt x="633" y="558"/>
                  <a:pt x="631" y="558"/>
                  <a:pt x="630" y="559"/>
                </a:cubicBezTo>
                <a:cubicBezTo>
                  <a:pt x="627" y="556"/>
                  <a:pt x="624" y="554"/>
                  <a:pt x="622" y="550"/>
                </a:cubicBezTo>
                <a:cubicBezTo>
                  <a:pt x="620" y="550"/>
                  <a:pt x="619" y="551"/>
                  <a:pt x="618" y="552"/>
                </a:cubicBezTo>
                <a:cubicBezTo>
                  <a:pt x="619" y="553"/>
                  <a:pt x="618" y="554"/>
                  <a:pt x="618" y="555"/>
                </a:cubicBezTo>
                <a:cubicBezTo>
                  <a:pt x="623" y="556"/>
                  <a:pt x="626" y="559"/>
                  <a:pt x="630" y="561"/>
                </a:cubicBezTo>
                <a:cubicBezTo>
                  <a:pt x="630" y="561"/>
                  <a:pt x="630" y="560"/>
                  <a:pt x="631" y="560"/>
                </a:cubicBezTo>
                <a:cubicBezTo>
                  <a:pt x="631" y="561"/>
                  <a:pt x="630" y="563"/>
                  <a:pt x="632" y="564"/>
                </a:cubicBezTo>
                <a:close/>
                <a:moveTo>
                  <a:pt x="260" y="581"/>
                </a:moveTo>
                <a:cubicBezTo>
                  <a:pt x="258" y="581"/>
                  <a:pt x="256" y="581"/>
                  <a:pt x="255" y="581"/>
                </a:cubicBezTo>
                <a:cubicBezTo>
                  <a:pt x="255" y="582"/>
                  <a:pt x="255" y="584"/>
                  <a:pt x="255" y="584"/>
                </a:cubicBezTo>
                <a:cubicBezTo>
                  <a:pt x="255" y="585"/>
                  <a:pt x="256" y="585"/>
                  <a:pt x="256" y="585"/>
                </a:cubicBezTo>
                <a:cubicBezTo>
                  <a:pt x="257" y="587"/>
                  <a:pt x="257" y="589"/>
                  <a:pt x="258" y="590"/>
                </a:cubicBezTo>
                <a:cubicBezTo>
                  <a:pt x="259" y="591"/>
                  <a:pt x="260" y="590"/>
                  <a:pt x="261" y="591"/>
                </a:cubicBezTo>
                <a:cubicBezTo>
                  <a:pt x="261" y="592"/>
                  <a:pt x="262" y="593"/>
                  <a:pt x="263" y="593"/>
                </a:cubicBezTo>
                <a:cubicBezTo>
                  <a:pt x="264" y="593"/>
                  <a:pt x="265" y="593"/>
                  <a:pt x="266" y="593"/>
                </a:cubicBezTo>
                <a:cubicBezTo>
                  <a:pt x="267" y="593"/>
                  <a:pt x="267" y="591"/>
                  <a:pt x="267" y="590"/>
                </a:cubicBezTo>
                <a:cubicBezTo>
                  <a:pt x="265" y="589"/>
                  <a:pt x="264" y="586"/>
                  <a:pt x="260" y="587"/>
                </a:cubicBezTo>
                <a:cubicBezTo>
                  <a:pt x="260" y="585"/>
                  <a:pt x="260" y="583"/>
                  <a:pt x="260" y="581"/>
                </a:cubicBezTo>
                <a:close/>
                <a:moveTo>
                  <a:pt x="515" y="345"/>
                </a:moveTo>
                <a:cubicBezTo>
                  <a:pt x="514" y="343"/>
                  <a:pt x="515" y="341"/>
                  <a:pt x="514" y="339"/>
                </a:cubicBezTo>
                <a:cubicBezTo>
                  <a:pt x="512" y="338"/>
                  <a:pt x="511" y="341"/>
                  <a:pt x="509" y="340"/>
                </a:cubicBezTo>
                <a:cubicBezTo>
                  <a:pt x="509" y="339"/>
                  <a:pt x="509" y="338"/>
                  <a:pt x="509" y="337"/>
                </a:cubicBezTo>
                <a:cubicBezTo>
                  <a:pt x="507" y="337"/>
                  <a:pt x="504" y="337"/>
                  <a:pt x="502" y="336"/>
                </a:cubicBezTo>
                <a:cubicBezTo>
                  <a:pt x="502" y="336"/>
                  <a:pt x="502" y="336"/>
                  <a:pt x="501" y="337"/>
                </a:cubicBezTo>
                <a:cubicBezTo>
                  <a:pt x="501" y="337"/>
                  <a:pt x="501" y="338"/>
                  <a:pt x="501" y="339"/>
                </a:cubicBezTo>
                <a:cubicBezTo>
                  <a:pt x="503" y="341"/>
                  <a:pt x="505" y="342"/>
                  <a:pt x="506" y="344"/>
                </a:cubicBezTo>
                <a:cubicBezTo>
                  <a:pt x="509" y="343"/>
                  <a:pt x="511" y="346"/>
                  <a:pt x="515" y="345"/>
                </a:cubicBezTo>
                <a:close/>
                <a:moveTo>
                  <a:pt x="520" y="315"/>
                </a:moveTo>
                <a:cubicBezTo>
                  <a:pt x="520" y="314"/>
                  <a:pt x="519" y="313"/>
                  <a:pt x="518" y="313"/>
                </a:cubicBezTo>
                <a:cubicBezTo>
                  <a:pt x="517" y="312"/>
                  <a:pt x="518" y="310"/>
                  <a:pt x="517" y="309"/>
                </a:cubicBezTo>
                <a:cubicBezTo>
                  <a:pt x="516" y="309"/>
                  <a:pt x="516" y="309"/>
                  <a:pt x="515" y="309"/>
                </a:cubicBezTo>
                <a:cubicBezTo>
                  <a:pt x="514" y="309"/>
                  <a:pt x="515" y="307"/>
                  <a:pt x="514" y="307"/>
                </a:cubicBezTo>
                <a:cubicBezTo>
                  <a:pt x="511" y="308"/>
                  <a:pt x="512" y="311"/>
                  <a:pt x="511" y="312"/>
                </a:cubicBezTo>
                <a:cubicBezTo>
                  <a:pt x="513" y="313"/>
                  <a:pt x="511" y="315"/>
                  <a:pt x="512" y="316"/>
                </a:cubicBezTo>
                <a:cubicBezTo>
                  <a:pt x="513" y="316"/>
                  <a:pt x="514" y="317"/>
                  <a:pt x="514" y="318"/>
                </a:cubicBezTo>
                <a:cubicBezTo>
                  <a:pt x="516" y="318"/>
                  <a:pt x="518" y="318"/>
                  <a:pt x="520" y="318"/>
                </a:cubicBezTo>
                <a:cubicBezTo>
                  <a:pt x="520" y="317"/>
                  <a:pt x="520" y="316"/>
                  <a:pt x="520" y="315"/>
                </a:cubicBezTo>
                <a:close/>
                <a:moveTo>
                  <a:pt x="491" y="303"/>
                </a:moveTo>
                <a:cubicBezTo>
                  <a:pt x="492" y="304"/>
                  <a:pt x="493" y="304"/>
                  <a:pt x="494" y="303"/>
                </a:cubicBezTo>
                <a:cubicBezTo>
                  <a:pt x="495" y="302"/>
                  <a:pt x="496" y="302"/>
                  <a:pt x="497" y="301"/>
                </a:cubicBezTo>
                <a:cubicBezTo>
                  <a:pt x="498" y="299"/>
                  <a:pt x="496" y="300"/>
                  <a:pt x="496" y="299"/>
                </a:cubicBezTo>
                <a:cubicBezTo>
                  <a:pt x="495" y="297"/>
                  <a:pt x="494" y="295"/>
                  <a:pt x="495" y="293"/>
                </a:cubicBezTo>
                <a:cubicBezTo>
                  <a:pt x="494" y="293"/>
                  <a:pt x="494" y="293"/>
                  <a:pt x="493" y="293"/>
                </a:cubicBezTo>
                <a:cubicBezTo>
                  <a:pt x="493" y="293"/>
                  <a:pt x="493" y="293"/>
                  <a:pt x="493" y="293"/>
                </a:cubicBezTo>
                <a:cubicBezTo>
                  <a:pt x="493" y="292"/>
                  <a:pt x="493" y="292"/>
                  <a:pt x="492" y="291"/>
                </a:cubicBezTo>
                <a:cubicBezTo>
                  <a:pt x="490" y="291"/>
                  <a:pt x="489" y="292"/>
                  <a:pt x="489" y="293"/>
                </a:cubicBezTo>
                <a:cubicBezTo>
                  <a:pt x="489" y="294"/>
                  <a:pt x="490" y="295"/>
                  <a:pt x="491" y="296"/>
                </a:cubicBezTo>
                <a:cubicBezTo>
                  <a:pt x="488" y="298"/>
                  <a:pt x="492" y="301"/>
                  <a:pt x="491" y="303"/>
                </a:cubicBezTo>
                <a:close/>
                <a:moveTo>
                  <a:pt x="270" y="407"/>
                </a:moveTo>
                <a:cubicBezTo>
                  <a:pt x="271" y="409"/>
                  <a:pt x="273" y="408"/>
                  <a:pt x="274" y="408"/>
                </a:cubicBezTo>
                <a:cubicBezTo>
                  <a:pt x="275" y="407"/>
                  <a:pt x="273" y="406"/>
                  <a:pt x="274" y="405"/>
                </a:cubicBezTo>
                <a:cubicBezTo>
                  <a:pt x="275" y="404"/>
                  <a:pt x="277" y="403"/>
                  <a:pt x="277" y="402"/>
                </a:cubicBezTo>
                <a:cubicBezTo>
                  <a:pt x="278" y="400"/>
                  <a:pt x="277" y="400"/>
                  <a:pt x="276" y="399"/>
                </a:cubicBezTo>
                <a:cubicBezTo>
                  <a:pt x="275" y="399"/>
                  <a:pt x="276" y="397"/>
                  <a:pt x="275" y="397"/>
                </a:cubicBezTo>
                <a:cubicBezTo>
                  <a:pt x="274" y="397"/>
                  <a:pt x="274" y="397"/>
                  <a:pt x="273" y="397"/>
                </a:cubicBezTo>
                <a:cubicBezTo>
                  <a:pt x="273" y="398"/>
                  <a:pt x="273" y="399"/>
                  <a:pt x="273" y="399"/>
                </a:cubicBezTo>
                <a:cubicBezTo>
                  <a:pt x="272" y="400"/>
                  <a:pt x="271" y="400"/>
                  <a:pt x="270" y="401"/>
                </a:cubicBezTo>
                <a:cubicBezTo>
                  <a:pt x="270" y="403"/>
                  <a:pt x="270" y="405"/>
                  <a:pt x="270" y="407"/>
                </a:cubicBezTo>
                <a:close/>
                <a:moveTo>
                  <a:pt x="506" y="313"/>
                </a:moveTo>
                <a:cubicBezTo>
                  <a:pt x="503" y="313"/>
                  <a:pt x="501" y="313"/>
                  <a:pt x="499" y="313"/>
                </a:cubicBezTo>
                <a:cubicBezTo>
                  <a:pt x="498" y="315"/>
                  <a:pt x="499" y="316"/>
                  <a:pt x="500" y="317"/>
                </a:cubicBezTo>
                <a:cubicBezTo>
                  <a:pt x="501" y="317"/>
                  <a:pt x="502" y="317"/>
                  <a:pt x="503" y="317"/>
                </a:cubicBezTo>
                <a:cubicBezTo>
                  <a:pt x="504" y="318"/>
                  <a:pt x="504" y="319"/>
                  <a:pt x="504" y="321"/>
                </a:cubicBezTo>
                <a:cubicBezTo>
                  <a:pt x="506" y="321"/>
                  <a:pt x="507" y="321"/>
                  <a:pt x="509" y="321"/>
                </a:cubicBezTo>
                <a:cubicBezTo>
                  <a:pt x="509" y="320"/>
                  <a:pt x="511" y="319"/>
                  <a:pt x="511" y="317"/>
                </a:cubicBezTo>
                <a:cubicBezTo>
                  <a:pt x="508" y="317"/>
                  <a:pt x="507" y="315"/>
                  <a:pt x="506" y="313"/>
                </a:cubicBezTo>
                <a:close/>
                <a:moveTo>
                  <a:pt x="505" y="642"/>
                </a:moveTo>
                <a:cubicBezTo>
                  <a:pt x="503" y="644"/>
                  <a:pt x="505" y="646"/>
                  <a:pt x="505" y="648"/>
                </a:cubicBezTo>
                <a:cubicBezTo>
                  <a:pt x="508" y="648"/>
                  <a:pt x="509" y="650"/>
                  <a:pt x="511" y="651"/>
                </a:cubicBezTo>
                <a:cubicBezTo>
                  <a:pt x="512" y="650"/>
                  <a:pt x="512" y="649"/>
                  <a:pt x="514" y="649"/>
                </a:cubicBezTo>
                <a:cubicBezTo>
                  <a:pt x="514" y="647"/>
                  <a:pt x="513" y="646"/>
                  <a:pt x="512" y="645"/>
                </a:cubicBezTo>
                <a:cubicBezTo>
                  <a:pt x="512" y="646"/>
                  <a:pt x="511" y="647"/>
                  <a:pt x="510" y="647"/>
                </a:cubicBezTo>
                <a:cubicBezTo>
                  <a:pt x="510" y="646"/>
                  <a:pt x="509" y="646"/>
                  <a:pt x="509" y="645"/>
                </a:cubicBezTo>
                <a:cubicBezTo>
                  <a:pt x="510" y="644"/>
                  <a:pt x="511" y="644"/>
                  <a:pt x="512" y="643"/>
                </a:cubicBezTo>
                <a:cubicBezTo>
                  <a:pt x="511" y="642"/>
                  <a:pt x="511" y="642"/>
                  <a:pt x="510" y="642"/>
                </a:cubicBezTo>
                <a:cubicBezTo>
                  <a:pt x="508" y="642"/>
                  <a:pt x="507" y="642"/>
                  <a:pt x="505" y="642"/>
                </a:cubicBezTo>
                <a:close/>
                <a:moveTo>
                  <a:pt x="311" y="430"/>
                </a:moveTo>
                <a:cubicBezTo>
                  <a:pt x="310" y="432"/>
                  <a:pt x="308" y="431"/>
                  <a:pt x="306" y="431"/>
                </a:cubicBezTo>
                <a:cubicBezTo>
                  <a:pt x="306" y="432"/>
                  <a:pt x="306" y="433"/>
                  <a:pt x="306" y="434"/>
                </a:cubicBezTo>
                <a:cubicBezTo>
                  <a:pt x="309" y="437"/>
                  <a:pt x="312" y="438"/>
                  <a:pt x="316" y="439"/>
                </a:cubicBezTo>
                <a:cubicBezTo>
                  <a:pt x="316" y="439"/>
                  <a:pt x="316" y="439"/>
                  <a:pt x="317" y="439"/>
                </a:cubicBezTo>
                <a:cubicBezTo>
                  <a:pt x="317" y="438"/>
                  <a:pt x="317" y="436"/>
                  <a:pt x="317" y="436"/>
                </a:cubicBezTo>
                <a:cubicBezTo>
                  <a:pt x="315" y="434"/>
                  <a:pt x="313" y="432"/>
                  <a:pt x="311" y="430"/>
                </a:cubicBezTo>
                <a:close/>
                <a:moveTo>
                  <a:pt x="303" y="467"/>
                </a:moveTo>
                <a:cubicBezTo>
                  <a:pt x="305" y="467"/>
                  <a:pt x="306" y="467"/>
                  <a:pt x="308" y="467"/>
                </a:cubicBezTo>
                <a:cubicBezTo>
                  <a:pt x="309" y="467"/>
                  <a:pt x="310" y="469"/>
                  <a:pt x="312" y="467"/>
                </a:cubicBezTo>
                <a:cubicBezTo>
                  <a:pt x="312" y="465"/>
                  <a:pt x="312" y="463"/>
                  <a:pt x="312" y="461"/>
                </a:cubicBezTo>
                <a:cubicBezTo>
                  <a:pt x="310" y="460"/>
                  <a:pt x="308" y="460"/>
                  <a:pt x="307" y="461"/>
                </a:cubicBezTo>
                <a:cubicBezTo>
                  <a:pt x="307" y="461"/>
                  <a:pt x="307" y="462"/>
                  <a:pt x="307" y="463"/>
                </a:cubicBezTo>
                <a:cubicBezTo>
                  <a:pt x="306" y="463"/>
                  <a:pt x="305" y="463"/>
                  <a:pt x="305" y="463"/>
                </a:cubicBezTo>
                <a:cubicBezTo>
                  <a:pt x="303" y="464"/>
                  <a:pt x="302" y="465"/>
                  <a:pt x="301" y="465"/>
                </a:cubicBezTo>
                <a:cubicBezTo>
                  <a:pt x="302" y="466"/>
                  <a:pt x="302" y="466"/>
                  <a:pt x="303" y="467"/>
                </a:cubicBezTo>
                <a:close/>
                <a:moveTo>
                  <a:pt x="554" y="599"/>
                </a:moveTo>
                <a:cubicBezTo>
                  <a:pt x="553" y="597"/>
                  <a:pt x="556" y="596"/>
                  <a:pt x="555" y="594"/>
                </a:cubicBezTo>
                <a:cubicBezTo>
                  <a:pt x="553" y="594"/>
                  <a:pt x="552" y="593"/>
                  <a:pt x="551" y="592"/>
                </a:cubicBezTo>
                <a:cubicBezTo>
                  <a:pt x="550" y="592"/>
                  <a:pt x="549" y="591"/>
                  <a:pt x="547" y="592"/>
                </a:cubicBezTo>
                <a:cubicBezTo>
                  <a:pt x="547" y="593"/>
                  <a:pt x="547" y="593"/>
                  <a:pt x="547" y="594"/>
                </a:cubicBezTo>
                <a:cubicBezTo>
                  <a:pt x="547" y="594"/>
                  <a:pt x="546" y="595"/>
                  <a:pt x="545" y="595"/>
                </a:cubicBezTo>
                <a:cubicBezTo>
                  <a:pt x="545" y="596"/>
                  <a:pt x="546" y="597"/>
                  <a:pt x="547" y="598"/>
                </a:cubicBezTo>
                <a:cubicBezTo>
                  <a:pt x="549" y="597"/>
                  <a:pt x="551" y="600"/>
                  <a:pt x="554" y="599"/>
                </a:cubicBezTo>
                <a:close/>
                <a:moveTo>
                  <a:pt x="425" y="265"/>
                </a:moveTo>
                <a:cubicBezTo>
                  <a:pt x="422" y="263"/>
                  <a:pt x="422" y="267"/>
                  <a:pt x="419" y="266"/>
                </a:cubicBezTo>
                <a:cubicBezTo>
                  <a:pt x="418" y="266"/>
                  <a:pt x="419" y="265"/>
                  <a:pt x="418" y="264"/>
                </a:cubicBezTo>
                <a:cubicBezTo>
                  <a:pt x="416" y="264"/>
                  <a:pt x="415" y="265"/>
                  <a:pt x="415" y="267"/>
                </a:cubicBezTo>
                <a:cubicBezTo>
                  <a:pt x="415" y="267"/>
                  <a:pt x="415" y="267"/>
                  <a:pt x="415" y="268"/>
                </a:cubicBezTo>
                <a:cubicBezTo>
                  <a:pt x="416" y="268"/>
                  <a:pt x="416" y="268"/>
                  <a:pt x="417" y="269"/>
                </a:cubicBezTo>
                <a:cubicBezTo>
                  <a:pt x="417" y="269"/>
                  <a:pt x="417" y="270"/>
                  <a:pt x="417" y="270"/>
                </a:cubicBezTo>
                <a:cubicBezTo>
                  <a:pt x="418" y="271"/>
                  <a:pt x="420" y="273"/>
                  <a:pt x="422" y="272"/>
                </a:cubicBezTo>
                <a:cubicBezTo>
                  <a:pt x="422" y="271"/>
                  <a:pt x="422" y="270"/>
                  <a:pt x="422" y="268"/>
                </a:cubicBezTo>
                <a:cubicBezTo>
                  <a:pt x="425" y="268"/>
                  <a:pt x="426" y="267"/>
                  <a:pt x="425" y="265"/>
                </a:cubicBezTo>
                <a:close/>
                <a:moveTo>
                  <a:pt x="538" y="331"/>
                </a:moveTo>
                <a:cubicBezTo>
                  <a:pt x="538" y="329"/>
                  <a:pt x="541" y="329"/>
                  <a:pt x="542" y="327"/>
                </a:cubicBezTo>
                <a:cubicBezTo>
                  <a:pt x="540" y="327"/>
                  <a:pt x="539" y="326"/>
                  <a:pt x="538" y="326"/>
                </a:cubicBezTo>
                <a:cubicBezTo>
                  <a:pt x="537" y="326"/>
                  <a:pt x="536" y="327"/>
                  <a:pt x="535" y="327"/>
                </a:cubicBezTo>
                <a:cubicBezTo>
                  <a:pt x="535" y="329"/>
                  <a:pt x="533" y="330"/>
                  <a:pt x="535" y="332"/>
                </a:cubicBezTo>
                <a:cubicBezTo>
                  <a:pt x="533" y="334"/>
                  <a:pt x="534" y="336"/>
                  <a:pt x="534" y="337"/>
                </a:cubicBezTo>
                <a:cubicBezTo>
                  <a:pt x="534" y="338"/>
                  <a:pt x="534" y="338"/>
                  <a:pt x="534" y="338"/>
                </a:cubicBezTo>
                <a:cubicBezTo>
                  <a:pt x="536" y="338"/>
                  <a:pt x="536" y="337"/>
                  <a:pt x="538" y="337"/>
                </a:cubicBezTo>
                <a:cubicBezTo>
                  <a:pt x="538" y="335"/>
                  <a:pt x="538" y="333"/>
                  <a:pt x="538" y="331"/>
                </a:cubicBezTo>
                <a:close/>
                <a:moveTo>
                  <a:pt x="644" y="526"/>
                </a:moveTo>
                <a:cubicBezTo>
                  <a:pt x="642" y="526"/>
                  <a:pt x="640" y="526"/>
                  <a:pt x="639" y="526"/>
                </a:cubicBezTo>
                <a:cubicBezTo>
                  <a:pt x="639" y="527"/>
                  <a:pt x="639" y="528"/>
                  <a:pt x="639" y="528"/>
                </a:cubicBezTo>
                <a:cubicBezTo>
                  <a:pt x="639" y="529"/>
                  <a:pt x="641" y="528"/>
                  <a:pt x="641" y="529"/>
                </a:cubicBezTo>
                <a:cubicBezTo>
                  <a:pt x="641" y="529"/>
                  <a:pt x="641" y="530"/>
                  <a:pt x="642" y="531"/>
                </a:cubicBezTo>
                <a:cubicBezTo>
                  <a:pt x="643" y="531"/>
                  <a:pt x="644" y="532"/>
                  <a:pt x="644" y="534"/>
                </a:cubicBezTo>
                <a:cubicBezTo>
                  <a:pt x="646" y="534"/>
                  <a:pt x="648" y="534"/>
                  <a:pt x="649" y="534"/>
                </a:cubicBezTo>
                <a:cubicBezTo>
                  <a:pt x="649" y="533"/>
                  <a:pt x="649" y="532"/>
                  <a:pt x="649" y="531"/>
                </a:cubicBezTo>
                <a:cubicBezTo>
                  <a:pt x="648" y="529"/>
                  <a:pt x="645" y="528"/>
                  <a:pt x="644" y="526"/>
                </a:cubicBezTo>
                <a:close/>
                <a:moveTo>
                  <a:pt x="553" y="368"/>
                </a:moveTo>
                <a:cubicBezTo>
                  <a:pt x="556" y="368"/>
                  <a:pt x="557" y="367"/>
                  <a:pt x="559" y="367"/>
                </a:cubicBezTo>
                <a:cubicBezTo>
                  <a:pt x="559" y="365"/>
                  <a:pt x="559" y="364"/>
                  <a:pt x="558" y="363"/>
                </a:cubicBezTo>
                <a:cubicBezTo>
                  <a:pt x="556" y="363"/>
                  <a:pt x="556" y="365"/>
                  <a:pt x="555" y="366"/>
                </a:cubicBezTo>
                <a:cubicBezTo>
                  <a:pt x="553" y="365"/>
                  <a:pt x="551" y="363"/>
                  <a:pt x="548" y="364"/>
                </a:cubicBezTo>
                <a:cubicBezTo>
                  <a:pt x="548" y="366"/>
                  <a:pt x="548" y="367"/>
                  <a:pt x="548" y="368"/>
                </a:cubicBezTo>
                <a:cubicBezTo>
                  <a:pt x="550" y="368"/>
                  <a:pt x="550" y="370"/>
                  <a:pt x="552" y="370"/>
                </a:cubicBezTo>
                <a:cubicBezTo>
                  <a:pt x="552" y="369"/>
                  <a:pt x="553" y="369"/>
                  <a:pt x="553" y="368"/>
                </a:cubicBezTo>
                <a:close/>
                <a:moveTo>
                  <a:pt x="300" y="373"/>
                </a:moveTo>
                <a:cubicBezTo>
                  <a:pt x="300" y="373"/>
                  <a:pt x="299" y="373"/>
                  <a:pt x="299" y="373"/>
                </a:cubicBezTo>
                <a:cubicBezTo>
                  <a:pt x="297" y="375"/>
                  <a:pt x="293" y="375"/>
                  <a:pt x="295" y="378"/>
                </a:cubicBezTo>
                <a:cubicBezTo>
                  <a:pt x="296" y="378"/>
                  <a:pt x="296" y="379"/>
                  <a:pt x="297" y="379"/>
                </a:cubicBezTo>
                <a:cubicBezTo>
                  <a:pt x="297" y="380"/>
                  <a:pt x="296" y="381"/>
                  <a:pt x="297" y="381"/>
                </a:cubicBezTo>
                <a:cubicBezTo>
                  <a:pt x="299" y="381"/>
                  <a:pt x="300" y="382"/>
                  <a:pt x="301" y="381"/>
                </a:cubicBezTo>
                <a:cubicBezTo>
                  <a:pt x="301" y="379"/>
                  <a:pt x="301" y="378"/>
                  <a:pt x="301" y="376"/>
                </a:cubicBezTo>
                <a:cubicBezTo>
                  <a:pt x="301" y="376"/>
                  <a:pt x="300" y="376"/>
                  <a:pt x="300" y="375"/>
                </a:cubicBezTo>
                <a:cubicBezTo>
                  <a:pt x="300" y="375"/>
                  <a:pt x="301" y="374"/>
                  <a:pt x="300" y="373"/>
                </a:cubicBezTo>
                <a:close/>
                <a:moveTo>
                  <a:pt x="571" y="354"/>
                </a:moveTo>
                <a:cubicBezTo>
                  <a:pt x="569" y="354"/>
                  <a:pt x="568" y="354"/>
                  <a:pt x="567" y="354"/>
                </a:cubicBezTo>
                <a:cubicBezTo>
                  <a:pt x="566" y="355"/>
                  <a:pt x="565" y="355"/>
                  <a:pt x="565" y="356"/>
                </a:cubicBezTo>
                <a:cubicBezTo>
                  <a:pt x="565" y="357"/>
                  <a:pt x="565" y="359"/>
                  <a:pt x="565" y="360"/>
                </a:cubicBezTo>
                <a:cubicBezTo>
                  <a:pt x="566" y="360"/>
                  <a:pt x="567" y="361"/>
                  <a:pt x="568" y="360"/>
                </a:cubicBezTo>
                <a:cubicBezTo>
                  <a:pt x="568" y="359"/>
                  <a:pt x="568" y="359"/>
                  <a:pt x="569" y="358"/>
                </a:cubicBezTo>
                <a:cubicBezTo>
                  <a:pt x="570" y="358"/>
                  <a:pt x="571" y="358"/>
                  <a:pt x="572" y="358"/>
                </a:cubicBezTo>
                <a:cubicBezTo>
                  <a:pt x="572" y="357"/>
                  <a:pt x="573" y="355"/>
                  <a:pt x="571" y="354"/>
                </a:cubicBezTo>
                <a:close/>
                <a:moveTo>
                  <a:pt x="468" y="293"/>
                </a:moveTo>
                <a:cubicBezTo>
                  <a:pt x="467" y="292"/>
                  <a:pt x="468" y="290"/>
                  <a:pt x="467" y="289"/>
                </a:cubicBezTo>
                <a:cubicBezTo>
                  <a:pt x="466" y="290"/>
                  <a:pt x="466" y="288"/>
                  <a:pt x="465" y="287"/>
                </a:cubicBezTo>
                <a:cubicBezTo>
                  <a:pt x="464" y="287"/>
                  <a:pt x="463" y="287"/>
                  <a:pt x="461" y="287"/>
                </a:cubicBezTo>
                <a:cubicBezTo>
                  <a:pt x="462" y="290"/>
                  <a:pt x="459" y="290"/>
                  <a:pt x="459" y="292"/>
                </a:cubicBezTo>
                <a:cubicBezTo>
                  <a:pt x="459" y="292"/>
                  <a:pt x="460" y="293"/>
                  <a:pt x="460" y="293"/>
                </a:cubicBezTo>
                <a:cubicBezTo>
                  <a:pt x="463" y="293"/>
                  <a:pt x="465" y="293"/>
                  <a:pt x="468" y="293"/>
                </a:cubicBezTo>
                <a:close/>
                <a:moveTo>
                  <a:pt x="436" y="268"/>
                </a:moveTo>
                <a:cubicBezTo>
                  <a:pt x="435" y="269"/>
                  <a:pt x="434" y="270"/>
                  <a:pt x="433" y="270"/>
                </a:cubicBezTo>
                <a:cubicBezTo>
                  <a:pt x="433" y="272"/>
                  <a:pt x="433" y="273"/>
                  <a:pt x="433" y="273"/>
                </a:cubicBezTo>
                <a:cubicBezTo>
                  <a:pt x="434" y="274"/>
                  <a:pt x="435" y="275"/>
                  <a:pt x="436" y="276"/>
                </a:cubicBezTo>
                <a:cubicBezTo>
                  <a:pt x="437" y="277"/>
                  <a:pt x="436" y="279"/>
                  <a:pt x="439" y="278"/>
                </a:cubicBezTo>
                <a:cubicBezTo>
                  <a:pt x="438" y="275"/>
                  <a:pt x="438" y="272"/>
                  <a:pt x="438" y="269"/>
                </a:cubicBezTo>
                <a:cubicBezTo>
                  <a:pt x="437" y="269"/>
                  <a:pt x="436" y="269"/>
                  <a:pt x="436" y="268"/>
                </a:cubicBezTo>
                <a:close/>
                <a:moveTo>
                  <a:pt x="626" y="504"/>
                </a:moveTo>
                <a:cubicBezTo>
                  <a:pt x="624" y="504"/>
                  <a:pt x="622" y="504"/>
                  <a:pt x="620" y="504"/>
                </a:cubicBezTo>
                <a:cubicBezTo>
                  <a:pt x="620" y="506"/>
                  <a:pt x="620" y="507"/>
                  <a:pt x="620" y="508"/>
                </a:cubicBezTo>
                <a:cubicBezTo>
                  <a:pt x="621" y="509"/>
                  <a:pt x="623" y="509"/>
                  <a:pt x="623" y="510"/>
                </a:cubicBezTo>
                <a:cubicBezTo>
                  <a:pt x="624" y="509"/>
                  <a:pt x="625" y="508"/>
                  <a:pt x="626" y="508"/>
                </a:cubicBezTo>
                <a:cubicBezTo>
                  <a:pt x="626" y="506"/>
                  <a:pt x="626" y="506"/>
                  <a:pt x="626" y="504"/>
                </a:cubicBezTo>
                <a:close/>
                <a:moveTo>
                  <a:pt x="424" y="271"/>
                </a:moveTo>
                <a:cubicBezTo>
                  <a:pt x="424" y="273"/>
                  <a:pt x="424" y="276"/>
                  <a:pt x="424" y="278"/>
                </a:cubicBezTo>
                <a:cubicBezTo>
                  <a:pt x="424" y="278"/>
                  <a:pt x="425" y="278"/>
                  <a:pt x="426" y="278"/>
                </a:cubicBezTo>
                <a:cubicBezTo>
                  <a:pt x="426" y="278"/>
                  <a:pt x="427" y="278"/>
                  <a:pt x="427" y="277"/>
                </a:cubicBezTo>
                <a:cubicBezTo>
                  <a:pt x="427" y="276"/>
                  <a:pt x="427" y="274"/>
                  <a:pt x="427" y="272"/>
                </a:cubicBezTo>
                <a:cubicBezTo>
                  <a:pt x="426" y="271"/>
                  <a:pt x="425" y="271"/>
                  <a:pt x="424" y="271"/>
                </a:cubicBezTo>
                <a:close/>
                <a:moveTo>
                  <a:pt x="611" y="530"/>
                </a:moveTo>
                <a:cubicBezTo>
                  <a:pt x="609" y="527"/>
                  <a:pt x="606" y="527"/>
                  <a:pt x="603" y="527"/>
                </a:cubicBezTo>
                <a:cubicBezTo>
                  <a:pt x="603" y="528"/>
                  <a:pt x="602" y="528"/>
                  <a:pt x="602" y="529"/>
                </a:cubicBezTo>
                <a:cubicBezTo>
                  <a:pt x="603" y="530"/>
                  <a:pt x="604" y="530"/>
                  <a:pt x="605" y="531"/>
                </a:cubicBezTo>
                <a:cubicBezTo>
                  <a:pt x="606" y="531"/>
                  <a:pt x="609" y="532"/>
                  <a:pt x="611" y="530"/>
                </a:cubicBezTo>
                <a:close/>
                <a:moveTo>
                  <a:pt x="453" y="265"/>
                </a:moveTo>
                <a:cubicBezTo>
                  <a:pt x="454" y="266"/>
                  <a:pt x="453" y="267"/>
                  <a:pt x="454" y="268"/>
                </a:cubicBezTo>
                <a:cubicBezTo>
                  <a:pt x="455" y="268"/>
                  <a:pt x="456" y="268"/>
                  <a:pt x="458" y="268"/>
                </a:cubicBezTo>
                <a:cubicBezTo>
                  <a:pt x="459" y="267"/>
                  <a:pt x="459" y="265"/>
                  <a:pt x="459" y="263"/>
                </a:cubicBezTo>
                <a:cubicBezTo>
                  <a:pt x="458" y="263"/>
                  <a:pt x="457" y="263"/>
                  <a:pt x="456" y="264"/>
                </a:cubicBezTo>
                <a:cubicBezTo>
                  <a:pt x="455" y="265"/>
                  <a:pt x="454" y="264"/>
                  <a:pt x="453" y="265"/>
                </a:cubicBezTo>
                <a:close/>
                <a:moveTo>
                  <a:pt x="615" y="364"/>
                </a:moveTo>
                <a:cubicBezTo>
                  <a:pt x="614" y="365"/>
                  <a:pt x="615" y="366"/>
                  <a:pt x="614" y="366"/>
                </a:cubicBezTo>
                <a:cubicBezTo>
                  <a:pt x="613" y="367"/>
                  <a:pt x="612" y="368"/>
                  <a:pt x="613" y="369"/>
                </a:cubicBezTo>
                <a:cubicBezTo>
                  <a:pt x="615" y="368"/>
                  <a:pt x="617" y="367"/>
                  <a:pt x="619" y="367"/>
                </a:cubicBezTo>
                <a:cubicBezTo>
                  <a:pt x="618" y="365"/>
                  <a:pt x="622" y="366"/>
                  <a:pt x="621" y="364"/>
                </a:cubicBezTo>
                <a:cubicBezTo>
                  <a:pt x="619" y="362"/>
                  <a:pt x="617" y="364"/>
                  <a:pt x="615" y="364"/>
                </a:cubicBezTo>
                <a:close/>
                <a:moveTo>
                  <a:pt x="575" y="582"/>
                </a:moveTo>
                <a:cubicBezTo>
                  <a:pt x="573" y="584"/>
                  <a:pt x="571" y="583"/>
                  <a:pt x="568" y="583"/>
                </a:cubicBezTo>
                <a:cubicBezTo>
                  <a:pt x="568" y="584"/>
                  <a:pt x="568" y="585"/>
                  <a:pt x="568" y="585"/>
                </a:cubicBezTo>
                <a:cubicBezTo>
                  <a:pt x="570" y="586"/>
                  <a:pt x="570" y="588"/>
                  <a:pt x="571" y="588"/>
                </a:cubicBezTo>
                <a:cubicBezTo>
                  <a:pt x="574" y="587"/>
                  <a:pt x="574" y="584"/>
                  <a:pt x="575" y="582"/>
                </a:cubicBezTo>
                <a:close/>
                <a:moveTo>
                  <a:pt x="555" y="592"/>
                </a:moveTo>
                <a:cubicBezTo>
                  <a:pt x="557" y="591"/>
                  <a:pt x="557" y="593"/>
                  <a:pt x="558" y="593"/>
                </a:cubicBezTo>
                <a:cubicBezTo>
                  <a:pt x="559" y="592"/>
                  <a:pt x="560" y="592"/>
                  <a:pt x="561" y="591"/>
                </a:cubicBezTo>
                <a:cubicBezTo>
                  <a:pt x="561" y="590"/>
                  <a:pt x="560" y="590"/>
                  <a:pt x="560" y="590"/>
                </a:cubicBezTo>
                <a:cubicBezTo>
                  <a:pt x="558" y="590"/>
                  <a:pt x="559" y="588"/>
                  <a:pt x="558" y="588"/>
                </a:cubicBezTo>
                <a:cubicBezTo>
                  <a:pt x="557" y="588"/>
                  <a:pt x="555" y="587"/>
                  <a:pt x="554" y="588"/>
                </a:cubicBezTo>
                <a:cubicBezTo>
                  <a:pt x="554" y="590"/>
                  <a:pt x="555" y="590"/>
                  <a:pt x="555" y="592"/>
                </a:cubicBezTo>
                <a:close/>
                <a:moveTo>
                  <a:pt x="649" y="569"/>
                </a:moveTo>
                <a:cubicBezTo>
                  <a:pt x="648" y="570"/>
                  <a:pt x="648" y="571"/>
                  <a:pt x="648" y="572"/>
                </a:cubicBezTo>
                <a:cubicBezTo>
                  <a:pt x="651" y="573"/>
                  <a:pt x="653" y="572"/>
                  <a:pt x="655" y="571"/>
                </a:cubicBezTo>
                <a:cubicBezTo>
                  <a:pt x="655" y="570"/>
                  <a:pt x="654" y="569"/>
                  <a:pt x="653" y="569"/>
                </a:cubicBezTo>
                <a:cubicBezTo>
                  <a:pt x="652" y="569"/>
                  <a:pt x="651" y="569"/>
                  <a:pt x="649" y="569"/>
                </a:cubicBezTo>
                <a:close/>
                <a:moveTo>
                  <a:pt x="635" y="521"/>
                </a:moveTo>
                <a:cubicBezTo>
                  <a:pt x="632" y="521"/>
                  <a:pt x="630" y="519"/>
                  <a:pt x="628" y="520"/>
                </a:cubicBezTo>
                <a:cubicBezTo>
                  <a:pt x="628" y="522"/>
                  <a:pt x="629" y="521"/>
                  <a:pt x="629" y="522"/>
                </a:cubicBezTo>
                <a:cubicBezTo>
                  <a:pt x="630" y="522"/>
                  <a:pt x="630" y="524"/>
                  <a:pt x="631" y="524"/>
                </a:cubicBezTo>
                <a:cubicBezTo>
                  <a:pt x="632" y="524"/>
                  <a:pt x="634" y="525"/>
                  <a:pt x="635" y="524"/>
                </a:cubicBezTo>
                <a:cubicBezTo>
                  <a:pt x="635" y="523"/>
                  <a:pt x="635" y="522"/>
                  <a:pt x="635" y="521"/>
                </a:cubicBezTo>
                <a:close/>
                <a:moveTo>
                  <a:pt x="573" y="356"/>
                </a:moveTo>
                <a:cubicBezTo>
                  <a:pt x="575" y="357"/>
                  <a:pt x="577" y="356"/>
                  <a:pt x="579" y="356"/>
                </a:cubicBezTo>
                <a:cubicBezTo>
                  <a:pt x="579" y="355"/>
                  <a:pt x="579" y="355"/>
                  <a:pt x="579" y="354"/>
                </a:cubicBezTo>
                <a:cubicBezTo>
                  <a:pt x="578" y="353"/>
                  <a:pt x="577" y="351"/>
                  <a:pt x="574" y="352"/>
                </a:cubicBezTo>
                <a:cubicBezTo>
                  <a:pt x="574" y="353"/>
                  <a:pt x="575" y="355"/>
                  <a:pt x="573" y="356"/>
                </a:cubicBezTo>
                <a:close/>
                <a:moveTo>
                  <a:pt x="652" y="536"/>
                </a:moveTo>
                <a:cubicBezTo>
                  <a:pt x="654" y="538"/>
                  <a:pt x="655" y="539"/>
                  <a:pt x="657" y="540"/>
                </a:cubicBezTo>
                <a:cubicBezTo>
                  <a:pt x="657" y="539"/>
                  <a:pt x="659" y="539"/>
                  <a:pt x="659" y="537"/>
                </a:cubicBezTo>
                <a:cubicBezTo>
                  <a:pt x="658" y="537"/>
                  <a:pt x="657" y="537"/>
                  <a:pt x="656" y="537"/>
                </a:cubicBezTo>
                <a:cubicBezTo>
                  <a:pt x="656" y="536"/>
                  <a:pt x="656" y="536"/>
                  <a:pt x="655" y="535"/>
                </a:cubicBezTo>
                <a:cubicBezTo>
                  <a:pt x="654" y="535"/>
                  <a:pt x="653" y="535"/>
                  <a:pt x="652" y="536"/>
                </a:cubicBezTo>
                <a:close/>
                <a:moveTo>
                  <a:pt x="321" y="470"/>
                </a:moveTo>
                <a:cubicBezTo>
                  <a:pt x="321" y="472"/>
                  <a:pt x="320" y="473"/>
                  <a:pt x="321" y="475"/>
                </a:cubicBezTo>
                <a:cubicBezTo>
                  <a:pt x="323" y="474"/>
                  <a:pt x="324" y="472"/>
                  <a:pt x="326" y="472"/>
                </a:cubicBezTo>
                <a:cubicBezTo>
                  <a:pt x="325" y="471"/>
                  <a:pt x="326" y="470"/>
                  <a:pt x="325" y="470"/>
                </a:cubicBezTo>
                <a:cubicBezTo>
                  <a:pt x="324" y="470"/>
                  <a:pt x="322" y="470"/>
                  <a:pt x="321" y="470"/>
                </a:cubicBezTo>
                <a:close/>
                <a:moveTo>
                  <a:pt x="515" y="654"/>
                </a:moveTo>
                <a:cubicBezTo>
                  <a:pt x="514" y="655"/>
                  <a:pt x="515" y="656"/>
                  <a:pt x="515" y="656"/>
                </a:cubicBezTo>
                <a:cubicBezTo>
                  <a:pt x="514" y="657"/>
                  <a:pt x="513" y="658"/>
                  <a:pt x="514" y="659"/>
                </a:cubicBezTo>
                <a:cubicBezTo>
                  <a:pt x="515" y="659"/>
                  <a:pt x="516" y="659"/>
                  <a:pt x="517" y="658"/>
                </a:cubicBezTo>
                <a:cubicBezTo>
                  <a:pt x="517" y="657"/>
                  <a:pt x="517" y="656"/>
                  <a:pt x="517" y="654"/>
                </a:cubicBezTo>
                <a:cubicBezTo>
                  <a:pt x="516" y="654"/>
                  <a:pt x="516" y="654"/>
                  <a:pt x="515" y="654"/>
                </a:cubicBezTo>
                <a:close/>
                <a:moveTo>
                  <a:pt x="374" y="320"/>
                </a:moveTo>
                <a:cubicBezTo>
                  <a:pt x="373" y="322"/>
                  <a:pt x="375" y="323"/>
                  <a:pt x="376" y="324"/>
                </a:cubicBezTo>
                <a:cubicBezTo>
                  <a:pt x="377" y="324"/>
                  <a:pt x="378" y="324"/>
                  <a:pt x="378" y="323"/>
                </a:cubicBezTo>
                <a:cubicBezTo>
                  <a:pt x="379" y="322"/>
                  <a:pt x="378" y="321"/>
                  <a:pt x="377" y="320"/>
                </a:cubicBezTo>
                <a:cubicBezTo>
                  <a:pt x="376" y="320"/>
                  <a:pt x="375" y="320"/>
                  <a:pt x="374" y="320"/>
                </a:cubicBezTo>
                <a:close/>
                <a:moveTo>
                  <a:pt x="398" y="608"/>
                </a:moveTo>
                <a:cubicBezTo>
                  <a:pt x="397" y="606"/>
                  <a:pt x="396" y="607"/>
                  <a:pt x="396" y="607"/>
                </a:cubicBezTo>
                <a:cubicBezTo>
                  <a:pt x="396" y="606"/>
                  <a:pt x="396" y="605"/>
                  <a:pt x="394" y="605"/>
                </a:cubicBezTo>
                <a:cubicBezTo>
                  <a:pt x="394" y="607"/>
                  <a:pt x="394" y="609"/>
                  <a:pt x="394" y="612"/>
                </a:cubicBezTo>
                <a:cubicBezTo>
                  <a:pt x="396" y="610"/>
                  <a:pt x="396" y="609"/>
                  <a:pt x="398" y="608"/>
                </a:cubicBezTo>
                <a:close/>
                <a:moveTo>
                  <a:pt x="494" y="342"/>
                </a:moveTo>
                <a:cubicBezTo>
                  <a:pt x="493" y="344"/>
                  <a:pt x="494" y="344"/>
                  <a:pt x="495" y="344"/>
                </a:cubicBezTo>
                <a:cubicBezTo>
                  <a:pt x="495" y="342"/>
                  <a:pt x="495" y="341"/>
                  <a:pt x="495" y="338"/>
                </a:cubicBezTo>
                <a:cubicBezTo>
                  <a:pt x="494" y="340"/>
                  <a:pt x="492" y="340"/>
                  <a:pt x="490" y="341"/>
                </a:cubicBezTo>
                <a:cubicBezTo>
                  <a:pt x="491" y="343"/>
                  <a:pt x="492" y="342"/>
                  <a:pt x="494" y="342"/>
                </a:cubicBezTo>
                <a:close/>
                <a:moveTo>
                  <a:pt x="606" y="609"/>
                </a:moveTo>
                <a:cubicBezTo>
                  <a:pt x="606" y="607"/>
                  <a:pt x="606" y="606"/>
                  <a:pt x="606" y="605"/>
                </a:cubicBezTo>
                <a:cubicBezTo>
                  <a:pt x="602" y="605"/>
                  <a:pt x="602" y="605"/>
                  <a:pt x="602" y="609"/>
                </a:cubicBezTo>
                <a:cubicBezTo>
                  <a:pt x="603" y="609"/>
                  <a:pt x="604" y="609"/>
                  <a:pt x="606" y="609"/>
                </a:cubicBezTo>
                <a:close/>
                <a:moveTo>
                  <a:pt x="658" y="574"/>
                </a:moveTo>
                <a:cubicBezTo>
                  <a:pt x="660" y="578"/>
                  <a:pt x="662" y="577"/>
                  <a:pt x="664" y="578"/>
                </a:cubicBezTo>
                <a:cubicBezTo>
                  <a:pt x="664" y="576"/>
                  <a:pt x="662" y="576"/>
                  <a:pt x="662" y="574"/>
                </a:cubicBezTo>
                <a:cubicBezTo>
                  <a:pt x="661" y="574"/>
                  <a:pt x="660" y="574"/>
                  <a:pt x="658" y="574"/>
                </a:cubicBezTo>
                <a:close/>
                <a:moveTo>
                  <a:pt x="522" y="348"/>
                </a:moveTo>
                <a:cubicBezTo>
                  <a:pt x="519" y="348"/>
                  <a:pt x="519" y="348"/>
                  <a:pt x="519" y="351"/>
                </a:cubicBezTo>
                <a:cubicBezTo>
                  <a:pt x="520" y="352"/>
                  <a:pt x="521" y="352"/>
                  <a:pt x="522" y="351"/>
                </a:cubicBezTo>
                <a:cubicBezTo>
                  <a:pt x="523" y="350"/>
                  <a:pt x="522" y="349"/>
                  <a:pt x="522" y="348"/>
                </a:cubicBezTo>
                <a:close/>
                <a:moveTo>
                  <a:pt x="505" y="625"/>
                </a:moveTo>
                <a:cubicBezTo>
                  <a:pt x="503" y="625"/>
                  <a:pt x="501" y="625"/>
                  <a:pt x="501" y="628"/>
                </a:cubicBezTo>
                <a:cubicBezTo>
                  <a:pt x="503" y="627"/>
                  <a:pt x="503" y="630"/>
                  <a:pt x="505" y="629"/>
                </a:cubicBezTo>
                <a:cubicBezTo>
                  <a:pt x="505" y="628"/>
                  <a:pt x="505" y="627"/>
                  <a:pt x="505" y="625"/>
                </a:cubicBezTo>
                <a:close/>
                <a:moveTo>
                  <a:pt x="525" y="336"/>
                </a:moveTo>
                <a:cubicBezTo>
                  <a:pt x="525" y="339"/>
                  <a:pt x="526" y="340"/>
                  <a:pt x="528" y="340"/>
                </a:cubicBezTo>
                <a:cubicBezTo>
                  <a:pt x="527" y="339"/>
                  <a:pt x="529" y="338"/>
                  <a:pt x="529" y="337"/>
                </a:cubicBezTo>
                <a:cubicBezTo>
                  <a:pt x="528" y="336"/>
                  <a:pt x="527" y="336"/>
                  <a:pt x="525" y="336"/>
                </a:cubicBezTo>
                <a:close/>
                <a:moveTo>
                  <a:pt x="294" y="608"/>
                </a:moveTo>
                <a:cubicBezTo>
                  <a:pt x="294" y="609"/>
                  <a:pt x="294" y="610"/>
                  <a:pt x="294" y="610"/>
                </a:cubicBezTo>
                <a:cubicBezTo>
                  <a:pt x="295" y="611"/>
                  <a:pt x="296" y="611"/>
                  <a:pt x="297" y="612"/>
                </a:cubicBezTo>
                <a:cubicBezTo>
                  <a:pt x="297" y="612"/>
                  <a:pt x="297" y="612"/>
                  <a:pt x="298" y="611"/>
                </a:cubicBezTo>
                <a:cubicBezTo>
                  <a:pt x="298" y="610"/>
                  <a:pt x="296" y="609"/>
                  <a:pt x="296" y="608"/>
                </a:cubicBezTo>
                <a:cubicBezTo>
                  <a:pt x="296" y="608"/>
                  <a:pt x="295" y="608"/>
                  <a:pt x="294" y="608"/>
                </a:cubicBezTo>
                <a:close/>
                <a:moveTo>
                  <a:pt x="285" y="603"/>
                </a:moveTo>
                <a:cubicBezTo>
                  <a:pt x="284" y="603"/>
                  <a:pt x="283" y="603"/>
                  <a:pt x="282" y="603"/>
                </a:cubicBezTo>
                <a:cubicBezTo>
                  <a:pt x="280" y="606"/>
                  <a:pt x="284" y="605"/>
                  <a:pt x="283" y="607"/>
                </a:cubicBezTo>
                <a:cubicBezTo>
                  <a:pt x="284" y="607"/>
                  <a:pt x="284" y="607"/>
                  <a:pt x="285" y="607"/>
                </a:cubicBezTo>
                <a:cubicBezTo>
                  <a:pt x="286" y="606"/>
                  <a:pt x="285" y="605"/>
                  <a:pt x="285" y="603"/>
                </a:cubicBezTo>
                <a:close/>
                <a:moveTo>
                  <a:pt x="628" y="505"/>
                </a:moveTo>
                <a:cubicBezTo>
                  <a:pt x="631" y="505"/>
                  <a:pt x="633" y="505"/>
                  <a:pt x="635" y="505"/>
                </a:cubicBezTo>
                <a:cubicBezTo>
                  <a:pt x="635" y="504"/>
                  <a:pt x="635" y="504"/>
                  <a:pt x="634" y="503"/>
                </a:cubicBezTo>
                <a:cubicBezTo>
                  <a:pt x="631" y="503"/>
                  <a:pt x="631" y="503"/>
                  <a:pt x="628" y="505"/>
                </a:cubicBezTo>
                <a:close/>
                <a:moveTo>
                  <a:pt x="312" y="470"/>
                </a:moveTo>
                <a:cubicBezTo>
                  <a:pt x="310" y="470"/>
                  <a:pt x="309" y="471"/>
                  <a:pt x="308" y="472"/>
                </a:cubicBezTo>
                <a:cubicBezTo>
                  <a:pt x="309" y="473"/>
                  <a:pt x="310" y="474"/>
                  <a:pt x="312" y="473"/>
                </a:cubicBezTo>
                <a:cubicBezTo>
                  <a:pt x="312" y="472"/>
                  <a:pt x="312" y="471"/>
                  <a:pt x="312" y="470"/>
                </a:cubicBezTo>
                <a:close/>
                <a:moveTo>
                  <a:pt x="421" y="645"/>
                </a:moveTo>
                <a:cubicBezTo>
                  <a:pt x="421" y="643"/>
                  <a:pt x="420" y="642"/>
                  <a:pt x="418" y="642"/>
                </a:cubicBezTo>
                <a:cubicBezTo>
                  <a:pt x="418" y="643"/>
                  <a:pt x="418" y="644"/>
                  <a:pt x="418" y="645"/>
                </a:cubicBezTo>
                <a:cubicBezTo>
                  <a:pt x="419" y="645"/>
                  <a:pt x="419" y="645"/>
                  <a:pt x="421" y="645"/>
                </a:cubicBezTo>
                <a:close/>
                <a:moveTo>
                  <a:pt x="559" y="355"/>
                </a:moveTo>
                <a:cubicBezTo>
                  <a:pt x="558" y="353"/>
                  <a:pt x="558" y="353"/>
                  <a:pt x="556" y="353"/>
                </a:cubicBezTo>
                <a:cubicBezTo>
                  <a:pt x="555" y="353"/>
                  <a:pt x="555" y="353"/>
                  <a:pt x="555" y="353"/>
                </a:cubicBezTo>
                <a:cubicBezTo>
                  <a:pt x="555" y="354"/>
                  <a:pt x="555" y="355"/>
                  <a:pt x="555" y="355"/>
                </a:cubicBezTo>
                <a:cubicBezTo>
                  <a:pt x="557" y="355"/>
                  <a:pt x="558" y="356"/>
                  <a:pt x="559" y="355"/>
                </a:cubicBezTo>
                <a:close/>
                <a:moveTo>
                  <a:pt x="321" y="434"/>
                </a:moveTo>
                <a:cubicBezTo>
                  <a:pt x="320" y="435"/>
                  <a:pt x="321" y="436"/>
                  <a:pt x="319" y="436"/>
                </a:cubicBezTo>
                <a:cubicBezTo>
                  <a:pt x="319" y="436"/>
                  <a:pt x="319" y="437"/>
                  <a:pt x="319" y="438"/>
                </a:cubicBezTo>
                <a:cubicBezTo>
                  <a:pt x="320" y="437"/>
                  <a:pt x="320" y="437"/>
                  <a:pt x="321" y="437"/>
                </a:cubicBezTo>
                <a:cubicBezTo>
                  <a:pt x="322" y="437"/>
                  <a:pt x="323" y="436"/>
                  <a:pt x="323" y="436"/>
                </a:cubicBezTo>
                <a:cubicBezTo>
                  <a:pt x="324" y="435"/>
                  <a:pt x="323" y="435"/>
                  <a:pt x="323" y="435"/>
                </a:cubicBezTo>
                <a:cubicBezTo>
                  <a:pt x="323" y="434"/>
                  <a:pt x="322" y="434"/>
                  <a:pt x="321" y="434"/>
                </a:cubicBezTo>
                <a:close/>
                <a:moveTo>
                  <a:pt x="401" y="235"/>
                </a:moveTo>
                <a:cubicBezTo>
                  <a:pt x="400" y="235"/>
                  <a:pt x="399" y="237"/>
                  <a:pt x="398" y="237"/>
                </a:cubicBezTo>
                <a:cubicBezTo>
                  <a:pt x="398" y="237"/>
                  <a:pt x="398" y="238"/>
                  <a:pt x="398" y="238"/>
                </a:cubicBezTo>
                <a:cubicBezTo>
                  <a:pt x="399" y="239"/>
                  <a:pt x="400" y="238"/>
                  <a:pt x="401" y="238"/>
                </a:cubicBezTo>
                <a:cubicBezTo>
                  <a:pt x="401" y="237"/>
                  <a:pt x="402" y="236"/>
                  <a:pt x="401" y="235"/>
                </a:cubicBezTo>
                <a:close/>
                <a:moveTo>
                  <a:pt x="666" y="540"/>
                </a:moveTo>
                <a:cubicBezTo>
                  <a:pt x="664" y="540"/>
                  <a:pt x="663" y="540"/>
                  <a:pt x="662" y="540"/>
                </a:cubicBezTo>
                <a:cubicBezTo>
                  <a:pt x="662" y="541"/>
                  <a:pt x="661" y="541"/>
                  <a:pt x="662" y="542"/>
                </a:cubicBezTo>
                <a:cubicBezTo>
                  <a:pt x="663" y="541"/>
                  <a:pt x="665" y="542"/>
                  <a:pt x="666" y="540"/>
                </a:cubicBezTo>
                <a:close/>
                <a:moveTo>
                  <a:pt x="455" y="274"/>
                </a:moveTo>
                <a:cubicBezTo>
                  <a:pt x="454" y="274"/>
                  <a:pt x="454" y="274"/>
                  <a:pt x="453" y="274"/>
                </a:cubicBezTo>
                <a:cubicBezTo>
                  <a:pt x="453" y="275"/>
                  <a:pt x="453" y="277"/>
                  <a:pt x="454" y="278"/>
                </a:cubicBezTo>
                <a:cubicBezTo>
                  <a:pt x="454" y="278"/>
                  <a:pt x="455" y="278"/>
                  <a:pt x="455" y="277"/>
                </a:cubicBezTo>
                <a:cubicBezTo>
                  <a:pt x="455" y="276"/>
                  <a:pt x="455" y="275"/>
                  <a:pt x="455" y="274"/>
                </a:cubicBezTo>
                <a:close/>
                <a:moveTo>
                  <a:pt x="468" y="308"/>
                </a:moveTo>
                <a:cubicBezTo>
                  <a:pt x="469" y="308"/>
                  <a:pt x="470" y="308"/>
                  <a:pt x="471" y="308"/>
                </a:cubicBezTo>
                <a:cubicBezTo>
                  <a:pt x="471" y="308"/>
                  <a:pt x="471" y="307"/>
                  <a:pt x="471" y="307"/>
                </a:cubicBezTo>
                <a:cubicBezTo>
                  <a:pt x="470" y="307"/>
                  <a:pt x="469" y="307"/>
                  <a:pt x="468" y="307"/>
                </a:cubicBezTo>
                <a:cubicBezTo>
                  <a:pt x="468" y="307"/>
                  <a:pt x="468" y="308"/>
                  <a:pt x="468" y="308"/>
                </a:cubicBezTo>
                <a:close/>
                <a:moveTo>
                  <a:pt x="504" y="601"/>
                </a:moveTo>
                <a:cubicBezTo>
                  <a:pt x="504" y="600"/>
                  <a:pt x="504" y="599"/>
                  <a:pt x="502" y="598"/>
                </a:cubicBezTo>
                <a:cubicBezTo>
                  <a:pt x="502" y="599"/>
                  <a:pt x="501" y="600"/>
                  <a:pt x="501" y="601"/>
                </a:cubicBezTo>
                <a:cubicBezTo>
                  <a:pt x="502" y="601"/>
                  <a:pt x="503" y="602"/>
                  <a:pt x="504" y="601"/>
                </a:cubicBezTo>
                <a:close/>
                <a:moveTo>
                  <a:pt x="644" y="568"/>
                </a:moveTo>
                <a:cubicBezTo>
                  <a:pt x="644" y="568"/>
                  <a:pt x="644" y="567"/>
                  <a:pt x="644" y="567"/>
                </a:cubicBezTo>
                <a:cubicBezTo>
                  <a:pt x="643" y="567"/>
                  <a:pt x="642" y="566"/>
                  <a:pt x="641" y="567"/>
                </a:cubicBezTo>
                <a:cubicBezTo>
                  <a:pt x="641" y="568"/>
                  <a:pt x="641" y="568"/>
                  <a:pt x="642" y="568"/>
                </a:cubicBezTo>
                <a:cubicBezTo>
                  <a:pt x="642" y="568"/>
                  <a:pt x="643" y="568"/>
                  <a:pt x="644" y="568"/>
                </a:cubicBezTo>
                <a:close/>
                <a:moveTo>
                  <a:pt x="529" y="314"/>
                </a:moveTo>
                <a:cubicBezTo>
                  <a:pt x="528" y="314"/>
                  <a:pt x="528" y="314"/>
                  <a:pt x="527" y="315"/>
                </a:cubicBezTo>
                <a:cubicBezTo>
                  <a:pt x="527" y="315"/>
                  <a:pt x="527" y="316"/>
                  <a:pt x="528" y="317"/>
                </a:cubicBezTo>
                <a:cubicBezTo>
                  <a:pt x="528" y="317"/>
                  <a:pt x="529" y="317"/>
                  <a:pt x="529" y="317"/>
                </a:cubicBezTo>
                <a:cubicBezTo>
                  <a:pt x="529" y="316"/>
                  <a:pt x="529" y="315"/>
                  <a:pt x="529" y="314"/>
                </a:cubicBezTo>
                <a:close/>
                <a:moveTo>
                  <a:pt x="488" y="331"/>
                </a:moveTo>
                <a:cubicBezTo>
                  <a:pt x="489" y="332"/>
                  <a:pt x="490" y="332"/>
                  <a:pt x="491" y="331"/>
                </a:cubicBezTo>
                <a:cubicBezTo>
                  <a:pt x="491" y="331"/>
                  <a:pt x="491" y="330"/>
                  <a:pt x="491" y="330"/>
                </a:cubicBezTo>
                <a:cubicBezTo>
                  <a:pt x="490" y="329"/>
                  <a:pt x="489" y="329"/>
                  <a:pt x="488" y="330"/>
                </a:cubicBezTo>
                <a:cubicBezTo>
                  <a:pt x="488" y="330"/>
                  <a:pt x="488" y="331"/>
                  <a:pt x="488" y="331"/>
                </a:cubicBezTo>
                <a:close/>
                <a:moveTo>
                  <a:pt x="437" y="292"/>
                </a:moveTo>
                <a:cubicBezTo>
                  <a:pt x="437" y="293"/>
                  <a:pt x="436" y="295"/>
                  <a:pt x="438" y="295"/>
                </a:cubicBezTo>
                <a:cubicBezTo>
                  <a:pt x="439" y="294"/>
                  <a:pt x="439" y="293"/>
                  <a:pt x="438" y="292"/>
                </a:cubicBezTo>
                <a:cubicBezTo>
                  <a:pt x="438" y="292"/>
                  <a:pt x="438" y="292"/>
                  <a:pt x="437" y="292"/>
                </a:cubicBezTo>
                <a:close/>
                <a:moveTo>
                  <a:pt x="236" y="619"/>
                </a:moveTo>
                <a:cubicBezTo>
                  <a:pt x="237" y="620"/>
                  <a:pt x="235" y="621"/>
                  <a:pt x="238" y="621"/>
                </a:cubicBezTo>
                <a:cubicBezTo>
                  <a:pt x="238" y="620"/>
                  <a:pt x="238" y="619"/>
                  <a:pt x="238" y="619"/>
                </a:cubicBezTo>
                <a:cubicBezTo>
                  <a:pt x="237" y="619"/>
                  <a:pt x="237" y="619"/>
                  <a:pt x="236" y="619"/>
                </a:cubicBezTo>
                <a:close/>
                <a:moveTo>
                  <a:pt x="602" y="619"/>
                </a:moveTo>
                <a:cubicBezTo>
                  <a:pt x="602" y="620"/>
                  <a:pt x="600" y="621"/>
                  <a:pt x="601" y="622"/>
                </a:cubicBezTo>
                <a:cubicBezTo>
                  <a:pt x="602" y="622"/>
                  <a:pt x="602" y="622"/>
                  <a:pt x="603" y="622"/>
                </a:cubicBezTo>
                <a:cubicBezTo>
                  <a:pt x="603" y="621"/>
                  <a:pt x="603" y="621"/>
                  <a:pt x="602" y="619"/>
                </a:cubicBezTo>
                <a:close/>
                <a:moveTo>
                  <a:pt x="519" y="648"/>
                </a:moveTo>
                <a:cubicBezTo>
                  <a:pt x="518" y="649"/>
                  <a:pt x="517" y="650"/>
                  <a:pt x="518" y="651"/>
                </a:cubicBezTo>
                <a:cubicBezTo>
                  <a:pt x="518" y="651"/>
                  <a:pt x="519" y="651"/>
                  <a:pt x="519" y="651"/>
                </a:cubicBezTo>
                <a:cubicBezTo>
                  <a:pt x="520" y="650"/>
                  <a:pt x="520" y="649"/>
                  <a:pt x="519" y="648"/>
                </a:cubicBezTo>
                <a:close/>
                <a:moveTo>
                  <a:pt x="391" y="247"/>
                </a:moveTo>
                <a:cubicBezTo>
                  <a:pt x="391" y="248"/>
                  <a:pt x="392" y="248"/>
                  <a:pt x="393" y="247"/>
                </a:cubicBezTo>
                <a:cubicBezTo>
                  <a:pt x="393" y="247"/>
                  <a:pt x="393" y="246"/>
                  <a:pt x="392" y="246"/>
                </a:cubicBezTo>
                <a:cubicBezTo>
                  <a:pt x="391" y="246"/>
                  <a:pt x="391" y="246"/>
                  <a:pt x="391" y="247"/>
                </a:cubicBezTo>
                <a:close/>
                <a:moveTo>
                  <a:pt x="596" y="378"/>
                </a:moveTo>
                <a:cubicBezTo>
                  <a:pt x="596" y="378"/>
                  <a:pt x="596" y="377"/>
                  <a:pt x="596" y="377"/>
                </a:cubicBezTo>
                <a:cubicBezTo>
                  <a:pt x="595" y="377"/>
                  <a:pt x="595" y="376"/>
                  <a:pt x="594" y="377"/>
                </a:cubicBezTo>
                <a:cubicBezTo>
                  <a:pt x="594" y="378"/>
                  <a:pt x="595" y="379"/>
                  <a:pt x="596" y="378"/>
                </a:cubicBezTo>
                <a:close/>
                <a:moveTo>
                  <a:pt x="589" y="590"/>
                </a:moveTo>
                <a:cubicBezTo>
                  <a:pt x="588" y="589"/>
                  <a:pt x="587" y="589"/>
                  <a:pt x="587" y="590"/>
                </a:cubicBezTo>
                <a:cubicBezTo>
                  <a:pt x="587" y="591"/>
                  <a:pt x="586" y="591"/>
                  <a:pt x="587" y="591"/>
                </a:cubicBezTo>
                <a:cubicBezTo>
                  <a:pt x="588" y="592"/>
                  <a:pt x="588" y="592"/>
                  <a:pt x="589" y="591"/>
                </a:cubicBezTo>
                <a:cubicBezTo>
                  <a:pt x="589" y="591"/>
                  <a:pt x="589" y="590"/>
                  <a:pt x="589" y="590"/>
                </a:cubicBezTo>
                <a:close/>
                <a:moveTo>
                  <a:pt x="448" y="292"/>
                </a:moveTo>
                <a:cubicBezTo>
                  <a:pt x="446" y="292"/>
                  <a:pt x="445" y="292"/>
                  <a:pt x="445" y="292"/>
                </a:cubicBezTo>
                <a:cubicBezTo>
                  <a:pt x="445" y="293"/>
                  <a:pt x="446" y="294"/>
                  <a:pt x="446" y="294"/>
                </a:cubicBezTo>
                <a:cubicBezTo>
                  <a:pt x="446" y="294"/>
                  <a:pt x="447" y="293"/>
                  <a:pt x="448" y="292"/>
                </a:cubicBezTo>
                <a:close/>
                <a:moveTo>
                  <a:pt x="460" y="647"/>
                </a:moveTo>
                <a:cubicBezTo>
                  <a:pt x="460" y="648"/>
                  <a:pt x="460" y="649"/>
                  <a:pt x="460" y="649"/>
                </a:cubicBezTo>
                <a:cubicBezTo>
                  <a:pt x="461" y="649"/>
                  <a:pt x="461" y="649"/>
                  <a:pt x="462" y="649"/>
                </a:cubicBezTo>
                <a:cubicBezTo>
                  <a:pt x="462" y="648"/>
                  <a:pt x="462" y="647"/>
                  <a:pt x="460" y="647"/>
                </a:cubicBezTo>
                <a:close/>
                <a:moveTo>
                  <a:pt x="510" y="630"/>
                </a:moveTo>
                <a:cubicBezTo>
                  <a:pt x="511" y="630"/>
                  <a:pt x="511" y="630"/>
                  <a:pt x="512" y="629"/>
                </a:cubicBezTo>
                <a:cubicBezTo>
                  <a:pt x="511" y="629"/>
                  <a:pt x="511" y="629"/>
                  <a:pt x="510" y="630"/>
                </a:cubicBezTo>
                <a:close/>
                <a:moveTo>
                  <a:pt x="645" y="580"/>
                </a:moveTo>
                <a:cubicBezTo>
                  <a:pt x="646" y="580"/>
                  <a:pt x="647" y="581"/>
                  <a:pt x="647" y="579"/>
                </a:cubicBezTo>
                <a:cubicBezTo>
                  <a:pt x="646" y="579"/>
                  <a:pt x="646" y="579"/>
                  <a:pt x="645" y="580"/>
                </a:cubicBezTo>
                <a:close/>
                <a:moveTo>
                  <a:pt x="326" y="465"/>
                </a:moveTo>
                <a:cubicBezTo>
                  <a:pt x="327" y="464"/>
                  <a:pt x="327" y="463"/>
                  <a:pt x="326" y="463"/>
                </a:cubicBezTo>
                <a:cubicBezTo>
                  <a:pt x="325" y="464"/>
                  <a:pt x="325" y="464"/>
                  <a:pt x="326" y="465"/>
                </a:cubicBezTo>
                <a:close/>
                <a:moveTo>
                  <a:pt x="613" y="591"/>
                </a:moveTo>
                <a:cubicBezTo>
                  <a:pt x="612" y="591"/>
                  <a:pt x="612" y="592"/>
                  <a:pt x="613" y="593"/>
                </a:cubicBezTo>
                <a:cubicBezTo>
                  <a:pt x="614" y="592"/>
                  <a:pt x="614" y="591"/>
                  <a:pt x="613" y="591"/>
                </a:cubicBezTo>
                <a:close/>
                <a:moveTo>
                  <a:pt x="604" y="657"/>
                </a:moveTo>
                <a:cubicBezTo>
                  <a:pt x="607" y="657"/>
                  <a:pt x="607" y="653"/>
                  <a:pt x="609" y="652"/>
                </a:cubicBezTo>
                <a:cubicBezTo>
                  <a:pt x="610" y="652"/>
                  <a:pt x="611" y="652"/>
                  <a:pt x="612" y="652"/>
                </a:cubicBezTo>
                <a:cubicBezTo>
                  <a:pt x="612" y="651"/>
                  <a:pt x="612" y="650"/>
                  <a:pt x="611" y="649"/>
                </a:cubicBezTo>
                <a:cubicBezTo>
                  <a:pt x="610" y="649"/>
                  <a:pt x="610" y="649"/>
                  <a:pt x="609" y="650"/>
                </a:cubicBezTo>
                <a:cubicBezTo>
                  <a:pt x="609" y="650"/>
                  <a:pt x="609" y="651"/>
                  <a:pt x="608" y="651"/>
                </a:cubicBezTo>
                <a:cubicBezTo>
                  <a:pt x="607" y="651"/>
                  <a:pt x="606" y="651"/>
                  <a:pt x="606" y="651"/>
                </a:cubicBezTo>
                <a:cubicBezTo>
                  <a:pt x="603" y="648"/>
                  <a:pt x="600" y="646"/>
                  <a:pt x="599" y="643"/>
                </a:cubicBezTo>
                <a:cubicBezTo>
                  <a:pt x="600" y="642"/>
                  <a:pt x="601" y="641"/>
                  <a:pt x="602" y="640"/>
                </a:cubicBezTo>
                <a:cubicBezTo>
                  <a:pt x="602" y="639"/>
                  <a:pt x="602" y="638"/>
                  <a:pt x="602" y="637"/>
                </a:cubicBezTo>
                <a:cubicBezTo>
                  <a:pt x="604" y="637"/>
                  <a:pt x="605" y="637"/>
                  <a:pt x="606" y="635"/>
                </a:cubicBezTo>
                <a:cubicBezTo>
                  <a:pt x="604" y="635"/>
                  <a:pt x="606" y="633"/>
                  <a:pt x="604" y="632"/>
                </a:cubicBezTo>
                <a:cubicBezTo>
                  <a:pt x="603" y="632"/>
                  <a:pt x="603" y="632"/>
                  <a:pt x="602" y="632"/>
                </a:cubicBezTo>
                <a:cubicBezTo>
                  <a:pt x="602" y="633"/>
                  <a:pt x="602" y="635"/>
                  <a:pt x="602" y="636"/>
                </a:cubicBezTo>
                <a:cubicBezTo>
                  <a:pt x="601" y="636"/>
                  <a:pt x="600" y="635"/>
                  <a:pt x="599" y="636"/>
                </a:cubicBezTo>
                <a:cubicBezTo>
                  <a:pt x="598" y="637"/>
                  <a:pt x="598" y="638"/>
                  <a:pt x="597" y="638"/>
                </a:cubicBezTo>
                <a:cubicBezTo>
                  <a:pt x="596" y="637"/>
                  <a:pt x="596" y="637"/>
                  <a:pt x="595" y="636"/>
                </a:cubicBezTo>
                <a:cubicBezTo>
                  <a:pt x="595" y="636"/>
                  <a:pt x="594" y="635"/>
                  <a:pt x="594" y="635"/>
                </a:cubicBezTo>
                <a:cubicBezTo>
                  <a:pt x="593" y="635"/>
                  <a:pt x="591" y="635"/>
                  <a:pt x="591" y="634"/>
                </a:cubicBezTo>
                <a:cubicBezTo>
                  <a:pt x="591" y="631"/>
                  <a:pt x="588" y="630"/>
                  <a:pt x="588" y="627"/>
                </a:cubicBezTo>
                <a:cubicBezTo>
                  <a:pt x="588" y="626"/>
                  <a:pt x="587" y="625"/>
                  <a:pt x="586" y="624"/>
                </a:cubicBezTo>
                <a:cubicBezTo>
                  <a:pt x="585" y="625"/>
                  <a:pt x="584" y="628"/>
                  <a:pt x="581" y="627"/>
                </a:cubicBezTo>
                <a:cubicBezTo>
                  <a:pt x="581" y="625"/>
                  <a:pt x="580" y="624"/>
                  <a:pt x="578" y="624"/>
                </a:cubicBezTo>
                <a:cubicBezTo>
                  <a:pt x="579" y="622"/>
                  <a:pt x="577" y="621"/>
                  <a:pt x="577" y="620"/>
                </a:cubicBezTo>
                <a:cubicBezTo>
                  <a:pt x="577" y="619"/>
                  <a:pt x="578" y="620"/>
                  <a:pt x="579" y="619"/>
                </a:cubicBezTo>
                <a:cubicBezTo>
                  <a:pt x="580" y="619"/>
                  <a:pt x="581" y="618"/>
                  <a:pt x="581" y="617"/>
                </a:cubicBezTo>
                <a:cubicBezTo>
                  <a:pt x="581" y="616"/>
                  <a:pt x="580" y="615"/>
                  <a:pt x="579" y="615"/>
                </a:cubicBezTo>
                <a:cubicBezTo>
                  <a:pt x="577" y="615"/>
                  <a:pt x="576" y="613"/>
                  <a:pt x="575" y="612"/>
                </a:cubicBezTo>
                <a:cubicBezTo>
                  <a:pt x="576" y="610"/>
                  <a:pt x="579" y="610"/>
                  <a:pt x="580" y="608"/>
                </a:cubicBezTo>
                <a:cubicBezTo>
                  <a:pt x="577" y="608"/>
                  <a:pt x="575" y="610"/>
                  <a:pt x="574" y="609"/>
                </a:cubicBezTo>
                <a:cubicBezTo>
                  <a:pt x="572" y="611"/>
                  <a:pt x="572" y="613"/>
                  <a:pt x="571" y="615"/>
                </a:cubicBezTo>
                <a:cubicBezTo>
                  <a:pt x="570" y="615"/>
                  <a:pt x="570" y="615"/>
                  <a:pt x="569" y="615"/>
                </a:cubicBezTo>
                <a:cubicBezTo>
                  <a:pt x="570" y="616"/>
                  <a:pt x="569" y="617"/>
                  <a:pt x="570" y="617"/>
                </a:cubicBezTo>
                <a:cubicBezTo>
                  <a:pt x="572" y="616"/>
                  <a:pt x="574" y="617"/>
                  <a:pt x="576" y="617"/>
                </a:cubicBezTo>
                <a:cubicBezTo>
                  <a:pt x="576" y="618"/>
                  <a:pt x="576" y="620"/>
                  <a:pt x="576" y="621"/>
                </a:cubicBezTo>
                <a:cubicBezTo>
                  <a:pt x="574" y="623"/>
                  <a:pt x="573" y="624"/>
                  <a:pt x="572" y="625"/>
                </a:cubicBezTo>
                <a:cubicBezTo>
                  <a:pt x="569" y="625"/>
                  <a:pt x="567" y="625"/>
                  <a:pt x="565" y="625"/>
                </a:cubicBezTo>
                <a:cubicBezTo>
                  <a:pt x="565" y="624"/>
                  <a:pt x="565" y="623"/>
                  <a:pt x="565" y="623"/>
                </a:cubicBezTo>
                <a:cubicBezTo>
                  <a:pt x="566" y="621"/>
                  <a:pt x="567" y="623"/>
                  <a:pt x="568" y="623"/>
                </a:cubicBezTo>
                <a:cubicBezTo>
                  <a:pt x="568" y="622"/>
                  <a:pt x="569" y="622"/>
                  <a:pt x="568" y="621"/>
                </a:cubicBezTo>
                <a:cubicBezTo>
                  <a:pt x="567" y="621"/>
                  <a:pt x="566" y="621"/>
                  <a:pt x="565" y="621"/>
                </a:cubicBezTo>
                <a:cubicBezTo>
                  <a:pt x="564" y="620"/>
                  <a:pt x="563" y="619"/>
                  <a:pt x="562" y="618"/>
                </a:cubicBezTo>
                <a:cubicBezTo>
                  <a:pt x="562" y="618"/>
                  <a:pt x="562" y="618"/>
                  <a:pt x="562" y="618"/>
                </a:cubicBezTo>
                <a:cubicBezTo>
                  <a:pt x="561" y="618"/>
                  <a:pt x="560" y="618"/>
                  <a:pt x="559" y="619"/>
                </a:cubicBezTo>
                <a:cubicBezTo>
                  <a:pt x="558" y="622"/>
                  <a:pt x="557" y="624"/>
                  <a:pt x="559" y="627"/>
                </a:cubicBezTo>
                <a:cubicBezTo>
                  <a:pt x="561" y="627"/>
                  <a:pt x="563" y="628"/>
                  <a:pt x="565" y="628"/>
                </a:cubicBezTo>
                <a:cubicBezTo>
                  <a:pt x="565" y="629"/>
                  <a:pt x="565" y="630"/>
                  <a:pt x="565" y="630"/>
                </a:cubicBezTo>
                <a:cubicBezTo>
                  <a:pt x="566" y="630"/>
                  <a:pt x="567" y="630"/>
                  <a:pt x="568" y="630"/>
                </a:cubicBezTo>
                <a:cubicBezTo>
                  <a:pt x="570" y="631"/>
                  <a:pt x="571" y="633"/>
                  <a:pt x="571" y="635"/>
                </a:cubicBezTo>
                <a:cubicBezTo>
                  <a:pt x="571" y="637"/>
                  <a:pt x="573" y="637"/>
                  <a:pt x="574" y="639"/>
                </a:cubicBezTo>
                <a:cubicBezTo>
                  <a:pt x="574" y="641"/>
                  <a:pt x="574" y="644"/>
                  <a:pt x="574" y="646"/>
                </a:cubicBezTo>
                <a:cubicBezTo>
                  <a:pt x="577" y="646"/>
                  <a:pt x="580" y="647"/>
                  <a:pt x="582" y="649"/>
                </a:cubicBezTo>
                <a:cubicBezTo>
                  <a:pt x="582" y="652"/>
                  <a:pt x="582" y="655"/>
                  <a:pt x="582" y="658"/>
                </a:cubicBezTo>
                <a:cubicBezTo>
                  <a:pt x="583" y="658"/>
                  <a:pt x="583" y="658"/>
                  <a:pt x="584" y="658"/>
                </a:cubicBezTo>
                <a:cubicBezTo>
                  <a:pt x="588" y="657"/>
                  <a:pt x="590" y="657"/>
                  <a:pt x="592" y="661"/>
                </a:cubicBezTo>
                <a:cubicBezTo>
                  <a:pt x="593" y="661"/>
                  <a:pt x="593" y="661"/>
                  <a:pt x="593" y="662"/>
                </a:cubicBezTo>
                <a:cubicBezTo>
                  <a:pt x="594" y="662"/>
                  <a:pt x="594" y="662"/>
                  <a:pt x="595" y="662"/>
                </a:cubicBezTo>
                <a:cubicBezTo>
                  <a:pt x="595" y="663"/>
                  <a:pt x="596" y="664"/>
                  <a:pt x="597" y="664"/>
                </a:cubicBezTo>
                <a:cubicBezTo>
                  <a:pt x="597" y="665"/>
                  <a:pt x="597" y="664"/>
                  <a:pt x="598" y="664"/>
                </a:cubicBezTo>
                <a:cubicBezTo>
                  <a:pt x="599" y="663"/>
                  <a:pt x="598" y="662"/>
                  <a:pt x="597" y="661"/>
                </a:cubicBezTo>
                <a:cubicBezTo>
                  <a:pt x="598" y="660"/>
                  <a:pt x="598" y="659"/>
                  <a:pt x="599" y="658"/>
                </a:cubicBezTo>
                <a:cubicBezTo>
                  <a:pt x="599" y="658"/>
                  <a:pt x="600" y="658"/>
                  <a:pt x="600" y="657"/>
                </a:cubicBezTo>
                <a:cubicBezTo>
                  <a:pt x="601" y="656"/>
                  <a:pt x="598" y="655"/>
                  <a:pt x="599" y="653"/>
                </a:cubicBezTo>
                <a:cubicBezTo>
                  <a:pt x="601" y="653"/>
                  <a:pt x="602" y="653"/>
                  <a:pt x="604" y="653"/>
                </a:cubicBezTo>
                <a:cubicBezTo>
                  <a:pt x="604" y="655"/>
                  <a:pt x="604" y="656"/>
                  <a:pt x="604" y="657"/>
                </a:cubicBezTo>
                <a:close/>
                <a:moveTo>
                  <a:pt x="248" y="661"/>
                </a:moveTo>
                <a:cubicBezTo>
                  <a:pt x="247" y="658"/>
                  <a:pt x="249" y="655"/>
                  <a:pt x="249" y="652"/>
                </a:cubicBezTo>
                <a:cubicBezTo>
                  <a:pt x="247" y="651"/>
                  <a:pt x="246" y="654"/>
                  <a:pt x="245" y="653"/>
                </a:cubicBezTo>
                <a:cubicBezTo>
                  <a:pt x="245" y="653"/>
                  <a:pt x="245" y="652"/>
                  <a:pt x="245" y="652"/>
                </a:cubicBezTo>
                <a:cubicBezTo>
                  <a:pt x="246" y="651"/>
                  <a:pt x="247" y="650"/>
                  <a:pt x="248" y="649"/>
                </a:cubicBezTo>
                <a:cubicBezTo>
                  <a:pt x="249" y="649"/>
                  <a:pt x="250" y="649"/>
                  <a:pt x="251" y="649"/>
                </a:cubicBezTo>
                <a:cubicBezTo>
                  <a:pt x="251" y="647"/>
                  <a:pt x="254" y="647"/>
                  <a:pt x="254" y="645"/>
                </a:cubicBezTo>
                <a:cubicBezTo>
                  <a:pt x="256" y="646"/>
                  <a:pt x="259" y="645"/>
                  <a:pt x="261" y="646"/>
                </a:cubicBezTo>
                <a:cubicBezTo>
                  <a:pt x="261" y="647"/>
                  <a:pt x="261" y="648"/>
                  <a:pt x="261" y="649"/>
                </a:cubicBezTo>
                <a:cubicBezTo>
                  <a:pt x="265" y="651"/>
                  <a:pt x="269" y="654"/>
                  <a:pt x="274" y="651"/>
                </a:cubicBezTo>
                <a:cubicBezTo>
                  <a:pt x="274" y="650"/>
                  <a:pt x="274" y="648"/>
                  <a:pt x="274" y="646"/>
                </a:cubicBezTo>
                <a:cubicBezTo>
                  <a:pt x="273" y="646"/>
                  <a:pt x="272" y="647"/>
                  <a:pt x="272" y="645"/>
                </a:cubicBezTo>
                <a:cubicBezTo>
                  <a:pt x="273" y="644"/>
                  <a:pt x="274" y="644"/>
                  <a:pt x="275" y="642"/>
                </a:cubicBezTo>
                <a:cubicBezTo>
                  <a:pt x="277" y="642"/>
                  <a:pt x="278" y="642"/>
                  <a:pt x="280" y="642"/>
                </a:cubicBezTo>
                <a:cubicBezTo>
                  <a:pt x="280" y="640"/>
                  <a:pt x="281" y="638"/>
                  <a:pt x="282" y="636"/>
                </a:cubicBezTo>
                <a:cubicBezTo>
                  <a:pt x="282" y="635"/>
                  <a:pt x="283" y="635"/>
                  <a:pt x="284" y="635"/>
                </a:cubicBezTo>
                <a:cubicBezTo>
                  <a:pt x="284" y="633"/>
                  <a:pt x="284" y="632"/>
                  <a:pt x="284" y="631"/>
                </a:cubicBezTo>
                <a:cubicBezTo>
                  <a:pt x="282" y="631"/>
                  <a:pt x="282" y="632"/>
                  <a:pt x="281" y="633"/>
                </a:cubicBezTo>
                <a:cubicBezTo>
                  <a:pt x="278" y="631"/>
                  <a:pt x="275" y="632"/>
                  <a:pt x="272" y="632"/>
                </a:cubicBezTo>
                <a:cubicBezTo>
                  <a:pt x="271" y="631"/>
                  <a:pt x="272" y="630"/>
                  <a:pt x="272" y="629"/>
                </a:cubicBezTo>
                <a:cubicBezTo>
                  <a:pt x="274" y="629"/>
                  <a:pt x="275" y="627"/>
                  <a:pt x="276" y="624"/>
                </a:cubicBezTo>
                <a:cubicBezTo>
                  <a:pt x="278" y="624"/>
                  <a:pt x="280" y="624"/>
                  <a:pt x="282" y="624"/>
                </a:cubicBezTo>
                <a:cubicBezTo>
                  <a:pt x="283" y="625"/>
                  <a:pt x="285" y="625"/>
                  <a:pt x="285" y="627"/>
                </a:cubicBezTo>
                <a:cubicBezTo>
                  <a:pt x="287" y="627"/>
                  <a:pt x="288" y="627"/>
                  <a:pt x="289" y="627"/>
                </a:cubicBezTo>
                <a:cubicBezTo>
                  <a:pt x="289" y="627"/>
                  <a:pt x="289" y="626"/>
                  <a:pt x="289" y="625"/>
                </a:cubicBezTo>
                <a:cubicBezTo>
                  <a:pt x="291" y="625"/>
                  <a:pt x="292" y="625"/>
                  <a:pt x="293" y="624"/>
                </a:cubicBezTo>
                <a:cubicBezTo>
                  <a:pt x="294" y="625"/>
                  <a:pt x="293" y="627"/>
                  <a:pt x="294" y="628"/>
                </a:cubicBezTo>
                <a:cubicBezTo>
                  <a:pt x="294" y="628"/>
                  <a:pt x="295" y="628"/>
                  <a:pt x="295" y="628"/>
                </a:cubicBezTo>
                <a:cubicBezTo>
                  <a:pt x="296" y="629"/>
                  <a:pt x="294" y="630"/>
                  <a:pt x="295" y="631"/>
                </a:cubicBezTo>
                <a:cubicBezTo>
                  <a:pt x="295" y="632"/>
                  <a:pt x="295" y="633"/>
                  <a:pt x="295" y="634"/>
                </a:cubicBezTo>
                <a:cubicBezTo>
                  <a:pt x="293" y="634"/>
                  <a:pt x="292" y="634"/>
                  <a:pt x="291" y="634"/>
                </a:cubicBezTo>
                <a:cubicBezTo>
                  <a:pt x="290" y="636"/>
                  <a:pt x="288" y="638"/>
                  <a:pt x="286" y="639"/>
                </a:cubicBezTo>
                <a:cubicBezTo>
                  <a:pt x="286" y="644"/>
                  <a:pt x="286" y="649"/>
                  <a:pt x="286" y="655"/>
                </a:cubicBezTo>
                <a:cubicBezTo>
                  <a:pt x="286" y="655"/>
                  <a:pt x="285" y="655"/>
                  <a:pt x="284" y="655"/>
                </a:cubicBezTo>
                <a:cubicBezTo>
                  <a:pt x="284" y="656"/>
                  <a:pt x="284" y="658"/>
                  <a:pt x="284" y="659"/>
                </a:cubicBezTo>
                <a:cubicBezTo>
                  <a:pt x="283" y="661"/>
                  <a:pt x="281" y="662"/>
                  <a:pt x="279" y="664"/>
                </a:cubicBezTo>
                <a:cubicBezTo>
                  <a:pt x="277" y="665"/>
                  <a:pt x="275" y="665"/>
                  <a:pt x="273" y="665"/>
                </a:cubicBezTo>
                <a:cubicBezTo>
                  <a:pt x="272" y="665"/>
                  <a:pt x="271" y="664"/>
                  <a:pt x="270" y="663"/>
                </a:cubicBezTo>
                <a:cubicBezTo>
                  <a:pt x="269" y="664"/>
                  <a:pt x="268" y="665"/>
                  <a:pt x="267" y="665"/>
                </a:cubicBezTo>
                <a:cubicBezTo>
                  <a:pt x="266" y="665"/>
                  <a:pt x="265" y="665"/>
                  <a:pt x="264" y="664"/>
                </a:cubicBezTo>
                <a:cubicBezTo>
                  <a:pt x="264" y="663"/>
                  <a:pt x="262" y="663"/>
                  <a:pt x="262" y="664"/>
                </a:cubicBezTo>
                <a:cubicBezTo>
                  <a:pt x="259" y="666"/>
                  <a:pt x="258" y="664"/>
                  <a:pt x="256" y="662"/>
                </a:cubicBezTo>
                <a:cubicBezTo>
                  <a:pt x="255" y="662"/>
                  <a:pt x="255" y="662"/>
                  <a:pt x="255" y="661"/>
                </a:cubicBezTo>
                <a:cubicBezTo>
                  <a:pt x="255" y="660"/>
                  <a:pt x="255" y="660"/>
                  <a:pt x="255" y="659"/>
                </a:cubicBezTo>
                <a:cubicBezTo>
                  <a:pt x="257" y="659"/>
                  <a:pt x="259" y="658"/>
                  <a:pt x="261" y="656"/>
                </a:cubicBezTo>
                <a:cubicBezTo>
                  <a:pt x="261" y="654"/>
                  <a:pt x="261" y="653"/>
                  <a:pt x="261" y="651"/>
                </a:cubicBezTo>
                <a:cubicBezTo>
                  <a:pt x="260" y="651"/>
                  <a:pt x="259" y="651"/>
                  <a:pt x="259" y="652"/>
                </a:cubicBezTo>
                <a:cubicBezTo>
                  <a:pt x="259" y="654"/>
                  <a:pt x="257" y="654"/>
                  <a:pt x="257" y="655"/>
                </a:cubicBezTo>
                <a:cubicBezTo>
                  <a:pt x="256" y="655"/>
                  <a:pt x="256" y="654"/>
                  <a:pt x="254" y="654"/>
                </a:cubicBezTo>
                <a:cubicBezTo>
                  <a:pt x="253" y="654"/>
                  <a:pt x="252" y="655"/>
                  <a:pt x="251" y="656"/>
                </a:cubicBezTo>
                <a:cubicBezTo>
                  <a:pt x="251" y="658"/>
                  <a:pt x="250" y="660"/>
                  <a:pt x="248" y="661"/>
                </a:cubicBezTo>
                <a:close/>
                <a:moveTo>
                  <a:pt x="267" y="660"/>
                </a:moveTo>
                <a:cubicBezTo>
                  <a:pt x="271" y="661"/>
                  <a:pt x="271" y="661"/>
                  <a:pt x="270" y="657"/>
                </a:cubicBezTo>
                <a:cubicBezTo>
                  <a:pt x="267" y="657"/>
                  <a:pt x="267" y="657"/>
                  <a:pt x="267" y="660"/>
                </a:cubicBezTo>
                <a:close/>
                <a:moveTo>
                  <a:pt x="431" y="247"/>
                </a:moveTo>
                <a:cubicBezTo>
                  <a:pt x="431" y="244"/>
                  <a:pt x="431" y="241"/>
                  <a:pt x="432" y="239"/>
                </a:cubicBezTo>
                <a:cubicBezTo>
                  <a:pt x="432" y="238"/>
                  <a:pt x="433" y="237"/>
                  <a:pt x="433" y="237"/>
                </a:cubicBezTo>
                <a:cubicBezTo>
                  <a:pt x="435" y="237"/>
                  <a:pt x="436" y="235"/>
                  <a:pt x="438" y="234"/>
                </a:cubicBezTo>
                <a:cubicBezTo>
                  <a:pt x="438" y="233"/>
                  <a:pt x="438" y="231"/>
                  <a:pt x="438" y="229"/>
                </a:cubicBezTo>
                <a:cubicBezTo>
                  <a:pt x="436" y="228"/>
                  <a:pt x="435" y="226"/>
                  <a:pt x="432" y="226"/>
                </a:cubicBezTo>
                <a:cubicBezTo>
                  <a:pt x="432" y="226"/>
                  <a:pt x="431" y="225"/>
                  <a:pt x="431" y="225"/>
                </a:cubicBezTo>
                <a:cubicBezTo>
                  <a:pt x="430" y="224"/>
                  <a:pt x="429" y="222"/>
                  <a:pt x="428" y="222"/>
                </a:cubicBezTo>
                <a:cubicBezTo>
                  <a:pt x="427" y="222"/>
                  <a:pt x="425" y="221"/>
                  <a:pt x="423" y="221"/>
                </a:cubicBezTo>
                <a:cubicBezTo>
                  <a:pt x="423" y="221"/>
                  <a:pt x="422" y="221"/>
                  <a:pt x="421" y="221"/>
                </a:cubicBezTo>
                <a:cubicBezTo>
                  <a:pt x="421" y="220"/>
                  <a:pt x="422" y="218"/>
                  <a:pt x="422" y="217"/>
                </a:cubicBezTo>
                <a:cubicBezTo>
                  <a:pt x="421" y="216"/>
                  <a:pt x="422" y="214"/>
                  <a:pt x="421" y="212"/>
                </a:cubicBezTo>
                <a:cubicBezTo>
                  <a:pt x="421" y="211"/>
                  <a:pt x="422" y="210"/>
                  <a:pt x="424" y="210"/>
                </a:cubicBezTo>
                <a:cubicBezTo>
                  <a:pt x="425" y="210"/>
                  <a:pt x="424" y="209"/>
                  <a:pt x="425" y="208"/>
                </a:cubicBezTo>
                <a:cubicBezTo>
                  <a:pt x="427" y="209"/>
                  <a:pt x="428" y="211"/>
                  <a:pt x="431" y="211"/>
                </a:cubicBezTo>
                <a:cubicBezTo>
                  <a:pt x="432" y="210"/>
                  <a:pt x="432" y="210"/>
                  <a:pt x="431" y="207"/>
                </a:cubicBezTo>
                <a:cubicBezTo>
                  <a:pt x="432" y="205"/>
                  <a:pt x="433" y="205"/>
                  <a:pt x="435" y="204"/>
                </a:cubicBezTo>
                <a:cubicBezTo>
                  <a:pt x="435" y="203"/>
                  <a:pt x="435" y="201"/>
                  <a:pt x="435" y="199"/>
                </a:cubicBezTo>
                <a:cubicBezTo>
                  <a:pt x="436" y="201"/>
                  <a:pt x="437" y="202"/>
                  <a:pt x="438" y="203"/>
                </a:cubicBezTo>
                <a:cubicBezTo>
                  <a:pt x="438" y="204"/>
                  <a:pt x="438" y="205"/>
                  <a:pt x="438" y="207"/>
                </a:cubicBezTo>
                <a:cubicBezTo>
                  <a:pt x="437" y="207"/>
                  <a:pt x="436" y="207"/>
                  <a:pt x="435" y="207"/>
                </a:cubicBezTo>
                <a:cubicBezTo>
                  <a:pt x="435" y="208"/>
                  <a:pt x="435" y="210"/>
                  <a:pt x="435" y="211"/>
                </a:cubicBezTo>
                <a:cubicBezTo>
                  <a:pt x="436" y="211"/>
                  <a:pt x="436" y="211"/>
                  <a:pt x="437" y="212"/>
                </a:cubicBezTo>
                <a:cubicBezTo>
                  <a:pt x="437" y="213"/>
                  <a:pt x="437" y="214"/>
                  <a:pt x="438" y="215"/>
                </a:cubicBezTo>
                <a:cubicBezTo>
                  <a:pt x="437" y="217"/>
                  <a:pt x="435" y="218"/>
                  <a:pt x="434" y="220"/>
                </a:cubicBezTo>
                <a:cubicBezTo>
                  <a:pt x="435" y="222"/>
                  <a:pt x="437" y="223"/>
                  <a:pt x="437" y="225"/>
                </a:cubicBezTo>
                <a:cubicBezTo>
                  <a:pt x="438" y="225"/>
                  <a:pt x="439" y="225"/>
                  <a:pt x="441" y="225"/>
                </a:cubicBezTo>
                <a:cubicBezTo>
                  <a:pt x="440" y="228"/>
                  <a:pt x="442" y="230"/>
                  <a:pt x="442" y="232"/>
                </a:cubicBezTo>
                <a:cubicBezTo>
                  <a:pt x="443" y="234"/>
                  <a:pt x="445" y="233"/>
                  <a:pt x="447" y="234"/>
                </a:cubicBezTo>
                <a:cubicBezTo>
                  <a:pt x="445" y="235"/>
                  <a:pt x="443" y="237"/>
                  <a:pt x="442" y="238"/>
                </a:cubicBezTo>
                <a:cubicBezTo>
                  <a:pt x="442" y="242"/>
                  <a:pt x="441" y="244"/>
                  <a:pt x="438" y="247"/>
                </a:cubicBezTo>
                <a:cubicBezTo>
                  <a:pt x="437" y="248"/>
                  <a:pt x="438" y="249"/>
                  <a:pt x="437" y="251"/>
                </a:cubicBezTo>
                <a:cubicBezTo>
                  <a:pt x="437" y="251"/>
                  <a:pt x="437" y="251"/>
                  <a:pt x="436" y="251"/>
                </a:cubicBezTo>
                <a:cubicBezTo>
                  <a:pt x="436" y="250"/>
                  <a:pt x="437" y="250"/>
                  <a:pt x="437" y="249"/>
                </a:cubicBezTo>
                <a:cubicBezTo>
                  <a:pt x="437" y="248"/>
                  <a:pt x="436" y="248"/>
                  <a:pt x="436" y="247"/>
                </a:cubicBezTo>
                <a:cubicBezTo>
                  <a:pt x="434" y="247"/>
                  <a:pt x="433" y="247"/>
                  <a:pt x="431" y="247"/>
                </a:cubicBezTo>
                <a:close/>
                <a:moveTo>
                  <a:pt x="432" y="214"/>
                </a:moveTo>
                <a:cubicBezTo>
                  <a:pt x="431" y="213"/>
                  <a:pt x="430" y="213"/>
                  <a:pt x="429" y="214"/>
                </a:cubicBezTo>
                <a:cubicBezTo>
                  <a:pt x="429" y="214"/>
                  <a:pt x="429" y="215"/>
                  <a:pt x="429" y="215"/>
                </a:cubicBezTo>
                <a:cubicBezTo>
                  <a:pt x="430" y="215"/>
                  <a:pt x="431" y="215"/>
                  <a:pt x="432" y="215"/>
                </a:cubicBezTo>
                <a:cubicBezTo>
                  <a:pt x="432" y="215"/>
                  <a:pt x="432" y="214"/>
                  <a:pt x="432" y="214"/>
                </a:cubicBezTo>
                <a:close/>
                <a:moveTo>
                  <a:pt x="370" y="185"/>
                </a:moveTo>
                <a:cubicBezTo>
                  <a:pt x="370" y="181"/>
                  <a:pt x="372" y="177"/>
                  <a:pt x="370" y="173"/>
                </a:cubicBezTo>
                <a:cubicBezTo>
                  <a:pt x="370" y="173"/>
                  <a:pt x="370" y="171"/>
                  <a:pt x="368" y="171"/>
                </a:cubicBezTo>
                <a:cubicBezTo>
                  <a:pt x="368" y="168"/>
                  <a:pt x="367" y="164"/>
                  <a:pt x="370" y="161"/>
                </a:cubicBezTo>
                <a:cubicBezTo>
                  <a:pt x="369" y="159"/>
                  <a:pt x="371" y="157"/>
                  <a:pt x="371" y="154"/>
                </a:cubicBezTo>
                <a:cubicBezTo>
                  <a:pt x="371" y="154"/>
                  <a:pt x="371" y="153"/>
                  <a:pt x="370" y="153"/>
                </a:cubicBezTo>
                <a:cubicBezTo>
                  <a:pt x="369" y="153"/>
                  <a:pt x="368" y="153"/>
                  <a:pt x="367" y="153"/>
                </a:cubicBezTo>
                <a:cubicBezTo>
                  <a:pt x="368" y="151"/>
                  <a:pt x="366" y="151"/>
                  <a:pt x="365" y="151"/>
                </a:cubicBezTo>
                <a:cubicBezTo>
                  <a:pt x="364" y="150"/>
                  <a:pt x="366" y="148"/>
                  <a:pt x="364" y="147"/>
                </a:cubicBezTo>
                <a:cubicBezTo>
                  <a:pt x="364" y="147"/>
                  <a:pt x="364" y="147"/>
                  <a:pt x="363" y="147"/>
                </a:cubicBezTo>
                <a:cubicBezTo>
                  <a:pt x="363" y="147"/>
                  <a:pt x="363" y="147"/>
                  <a:pt x="362" y="147"/>
                </a:cubicBezTo>
                <a:cubicBezTo>
                  <a:pt x="360" y="150"/>
                  <a:pt x="362" y="155"/>
                  <a:pt x="359" y="157"/>
                </a:cubicBezTo>
                <a:cubicBezTo>
                  <a:pt x="360" y="158"/>
                  <a:pt x="360" y="160"/>
                  <a:pt x="362" y="160"/>
                </a:cubicBezTo>
                <a:cubicBezTo>
                  <a:pt x="362" y="165"/>
                  <a:pt x="362" y="170"/>
                  <a:pt x="359" y="174"/>
                </a:cubicBezTo>
                <a:cubicBezTo>
                  <a:pt x="360" y="174"/>
                  <a:pt x="360" y="174"/>
                  <a:pt x="361" y="174"/>
                </a:cubicBezTo>
                <a:cubicBezTo>
                  <a:pt x="361" y="177"/>
                  <a:pt x="362" y="180"/>
                  <a:pt x="364" y="182"/>
                </a:cubicBezTo>
                <a:cubicBezTo>
                  <a:pt x="364" y="186"/>
                  <a:pt x="363" y="190"/>
                  <a:pt x="365" y="194"/>
                </a:cubicBezTo>
                <a:cubicBezTo>
                  <a:pt x="365" y="194"/>
                  <a:pt x="365" y="194"/>
                  <a:pt x="366" y="194"/>
                </a:cubicBezTo>
                <a:cubicBezTo>
                  <a:pt x="366" y="194"/>
                  <a:pt x="367" y="194"/>
                  <a:pt x="367" y="194"/>
                </a:cubicBezTo>
                <a:cubicBezTo>
                  <a:pt x="368" y="195"/>
                  <a:pt x="367" y="197"/>
                  <a:pt x="370" y="196"/>
                </a:cubicBezTo>
                <a:cubicBezTo>
                  <a:pt x="370" y="192"/>
                  <a:pt x="370" y="188"/>
                  <a:pt x="370" y="185"/>
                </a:cubicBezTo>
                <a:close/>
                <a:moveTo>
                  <a:pt x="771" y="568"/>
                </a:moveTo>
                <a:cubicBezTo>
                  <a:pt x="769" y="568"/>
                  <a:pt x="767" y="569"/>
                  <a:pt x="765" y="569"/>
                </a:cubicBezTo>
                <a:cubicBezTo>
                  <a:pt x="765" y="570"/>
                  <a:pt x="765" y="570"/>
                  <a:pt x="764" y="571"/>
                </a:cubicBezTo>
                <a:cubicBezTo>
                  <a:pt x="763" y="570"/>
                  <a:pt x="763" y="569"/>
                  <a:pt x="762" y="569"/>
                </a:cubicBezTo>
                <a:cubicBezTo>
                  <a:pt x="759" y="569"/>
                  <a:pt x="757" y="567"/>
                  <a:pt x="754" y="568"/>
                </a:cubicBezTo>
                <a:cubicBezTo>
                  <a:pt x="754" y="567"/>
                  <a:pt x="754" y="566"/>
                  <a:pt x="753" y="566"/>
                </a:cubicBezTo>
                <a:cubicBezTo>
                  <a:pt x="752" y="566"/>
                  <a:pt x="750" y="566"/>
                  <a:pt x="748" y="566"/>
                </a:cubicBezTo>
                <a:cubicBezTo>
                  <a:pt x="749" y="568"/>
                  <a:pt x="746" y="569"/>
                  <a:pt x="746" y="571"/>
                </a:cubicBezTo>
                <a:cubicBezTo>
                  <a:pt x="749" y="572"/>
                  <a:pt x="748" y="577"/>
                  <a:pt x="752" y="578"/>
                </a:cubicBezTo>
                <a:cubicBezTo>
                  <a:pt x="752" y="578"/>
                  <a:pt x="752" y="579"/>
                  <a:pt x="752" y="580"/>
                </a:cubicBezTo>
                <a:cubicBezTo>
                  <a:pt x="752" y="580"/>
                  <a:pt x="751" y="580"/>
                  <a:pt x="751" y="581"/>
                </a:cubicBezTo>
                <a:cubicBezTo>
                  <a:pt x="753" y="581"/>
                  <a:pt x="755" y="581"/>
                  <a:pt x="757" y="581"/>
                </a:cubicBezTo>
                <a:cubicBezTo>
                  <a:pt x="758" y="582"/>
                  <a:pt x="758" y="582"/>
                  <a:pt x="759" y="583"/>
                </a:cubicBezTo>
                <a:cubicBezTo>
                  <a:pt x="760" y="583"/>
                  <a:pt x="761" y="583"/>
                  <a:pt x="762" y="583"/>
                </a:cubicBezTo>
                <a:cubicBezTo>
                  <a:pt x="765" y="585"/>
                  <a:pt x="767" y="583"/>
                  <a:pt x="769" y="582"/>
                </a:cubicBezTo>
                <a:cubicBezTo>
                  <a:pt x="768" y="580"/>
                  <a:pt x="767" y="578"/>
                  <a:pt x="767" y="575"/>
                </a:cubicBezTo>
                <a:cubicBezTo>
                  <a:pt x="769" y="573"/>
                  <a:pt x="770" y="570"/>
                  <a:pt x="771" y="568"/>
                </a:cubicBezTo>
                <a:close/>
                <a:moveTo>
                  <a:pt x="393" y="204"/>
                </a:moveTo>
                <a:cubicBezTo>
                  <a:pt x="392" y="203"/>
                  <a:pt x="391" y="202"/>
                  <a:pt x="392" y="201"/>
                </a:cubicBezTo>
                <a:cubicBezTo>
                  <a:pt x="393" y="200"/>
                  <a:pt x="393" y="199"/>
                  <a:pt x="393" y="199"/>
                </a:cubicBezTo>
                <a:cubicBezTo>
                  <a:pt x="395" y="200"/>
                  <a:pt x="397" y="201"/>
                  <a:pt x="399" y="203"/>
                </a:cubicBezTo>
                <a:cubicBezTo>
                  <a:pt x="401" y="203"/>
                  <a:pt x="402" y="203"/>
                  <a:pt x="404" y="203"/>
                </a:cubicBezTo>
                <a:cubicBezTo>
                  <a:pt x="405" y="203"/>
                  <a:pt x="405" y="205"/>
                  <a:pt x="406" y="206"/>
                </a:cubicBezTo>
                <a:cubicBezTo>
                  <a:pt x="408" y="206"/>
                  <a:pt x="410" y="206"/>
                  <a:pt x="411" y="205"/>
                </a:cubicBezTo>
                <a:cubicBezTo>
                  <a:pt x="413" y="206"/>
                  <a:pt x="415" y="207"/>
                  <a:pt x="417" y="208"/>
                </a:cubicBezTo>
                <a:cubicBezTo>
                  <a:pt x="417" y="206"/>
                  <a:pt x="417" y="205"/>
                  <a:pt x="416" y="204"/>
                </a:cubicBezTo>
                <a:cubicBezTo>
                  <a:pt x="412" y="203"/>
                  <a:pt x="410" y="200"/>
                  <a:pt x="407" y="197"/>
                </a:cubicBezTo>
                <a:cubicBezTo>
                  <a:pt x="406" y="197"/>
                  <a:pt x="405" y="197"/>
                  <a:pt x="404" y="197"/>
                </a:cubicBezTo>
                <a:cubicBezTo>
                  <a:pt x="404" y="196"/>
                  <a:pt x="404" y="195"/>
                  <a:pt x="404" y="194"/>
                </a:cubicBezTo>
                <a:cubicBezTo>
                  <a:pt x="407" y="194"/>
                  <a:pt x="408" y="193"/>
                  <a:pt x="407" y="192"/>
                </a:cubicBezTo>
                <a:cubicBezTo>
                  <a:pt x="406" y="190"/>
                  <a:pt x="404" y="189"/>
                  <a:pt x="403" y="188"/>
                </a:cubicBezTo>
                <a:cubicBezTo>
                  <a:pt x="402" y="188"/>
                  <a:pt x="400" y="188"/>
                  <a:pt x="399" y="188"/>
                </a:cubicBezTo>
                <a:cubicBezTo>
                  <a:pt x="397" y="188"/>
                  <a:pt x="398" y="190"/>
                  <a:pt x="397" y="191"/>
                </a:cubicBezTo>
                <a:cubicBezTo>
                  <a:pt x="396" y="191"/>
                  <a:pt x="395" y="191"/>
                  <a:pt x="395" y="192"/>
                </a:cubicBezTo>
                <a:cubicBezTo>
                  <a:pt x="394" y="192"/>
                  <a:pt x="395" y="193"/>
                  <a:pt x="394" y="193"/>
                </a:cubicBezTo>
                <a:cubicBezTo>
                  <a:pt x="393" y="193"/>
                  <a:pt x="392" y="192"/>
                  <a:pt x="392" y="191"/>
                </a:cubicBezTo>
                <a:cubicBezTo>
                  <a:pt x="392" y="190"/>
                  <a:pt x="391" y="190"/>
                  <a:pt x="390" y="191"/>
                </a:cubicBezTo>
                <a:cubicBezTo>
                  <a:pt x="392" y="193"/>
                  <a:pt x="390" y="195"/>
                  <a:pt x="391" y="198"/>
                </a:cubicBezTo>
                <a:cubicBezTo>
                  <a:pt x="388" y="197"/>
                  <a:pt x="389" y="200"/>
                  <a:pt x="388" y="201"/>
                </a:cubicBezTo>
                <a:cubicBezTo>
                  <a:pt x="389" y="201"/>
                  <a:pt x="389" y="202"/>
                  <a:pt x="389" y="203"/>
                </a:cubicBezTo>
                <a:cubicBezTo>
                  <a:pt x="389" y="204"/>
                  <a:pt x="391" y="204"/>
                  <a:pt x="391" y="206"/>
                </a:cubicBezTo>
                <a:cubicBezTo>
                  <a:pt x="392" y="205"/>
                  <a:pt x="392" y="205"/>
                  <a:pt x="393" y="204"/>
                </a:cubicBezTo>
                <a:close/>
                <a:moveTo>
                  <a:pt x="577" y="327"/>
                </a:moveTo>
                <a:cubicBezTo>
                  <a:pt x="577" y="327"/>
                  <a:pt x="578" y="327"/>
                  <a:pt x="580" y="327"/>
                </a:cubicBezTo>
                <a:cubicBezTo>
                  <a:pt x="580" y="326"/>
                  <a:pt x="580" y="325"/>
                  <a:pt x="581" y="325"/>
                </a:cubicBezTo>
                <a:cubicBezTo>
                  <a:pt x="581" y="325"/>
                  <a:pt x="582" y="324"/>
                  <a:pt x="583" y="325"/>
                </a:cubicBezTo>
                <a:cubicBezTo>
                  <a:pt x="583" y="326"/>
                  <a:pt x="583" y="326"/>
                  <a:pt x="584" y="327"/>
                </a:cubicBezTo>
                <a:cubicBezTo>
                  <a:pt x="585" y="327"/>
                  <a:pt x="586" y="327"/>
                  <a:pt x="588" y="327"/>
                </a:cubicBezTo>
                <a:cubicBezTo>
                  <a:pt x="588" y="331"/>
                  <a:pt x="588" y="333"/>
                  <a:pt x="591" y="334"/>
                </a:cubicBezTo>
                <a:cubicBezTo>
                  <a:pt x="592" y="333"/>
                  <a:pt x="593" y="332"/>
                  <a:pt x="594" y="330"/>
                </a:cubicBezTo>
                <a:cubicBezTo>
                  <a:pt x="594" y="327"/>
                  <a:pt x="595" y="324"/>
                  <a:pt x="593" y="322"/>
                </a:cubicBezTo>
                <a:cubicBezTo>
                  <a:pt x="590" y="323"/>
                  <a:pt x="589" y="321"/>
                  <a:pt x="586" y="320"/>
                </a:cubicBezTo>
                <a:cubicBezTo>
                  <a:pt x="586" y="321"/>
                  <a:pt x="585" y="321"/>
                  <a:pt x="584" y="322"/>
                </a:cubicBezTo>
                <a:cubicBezTo>
                  <a:pt x="582" y="322"/>
                  <a:pt x="581" y="321"/>
                  <a:pt x="581" y="319"/>
                </a:cubicBezTo>
                <a:cubicBezTo>
                  <a:pt x="582" y="318"/>
                  <a:pt x="583" y="317"/>
                  <a:pt x="585" y="315"/>
                </a:cubicBezTo>
                <a:cubicBezTo>
                  <a:pt x="585" y="315"/>
                  <a:pt x="584" y="314"/>
                  <a:pt x="585" y="313"/>
                </a:cubicBezTo>
                <a:cubicBezTo>
                  <a:pt x="586" y="313"/>
                  <a:pt x="586" y="313"/>
                  <a:pt x="586" y="313"/>
                </a:cubicBezTo>
                <a:cubicBezTo>
                  <a:pt x="587" y="311"/>
                  <a:pt x="587" y="309"/>
                  <a:pt x="588" y="308"/>
                </a:cubicBezTo>
                <a:cubicBezTo>
                  <a:pt x="589" y="307"/>
                  <a:pt x="590" y="308"/>
                  <a:pt x="590" y="307"/>
                </a:cubicBezTo>
                <a:cubicBezTo>
                  <a:pt x="590" y="306"/>
                  <a:pt x="589" y="306"/>
                  <a:pt x="588" y="305"/>
                </a:cubicBezTo>
                <a:cubicBezTo>
                  <a:pt x="588" y="303"/>
                  <a:pt x="588" y="301"/>
                  <a:pt x="588" y="299"/>
                </a:cubicBezTo>
                <a:cubicBezTo>
                  <a:pt x="588" y="299"/>
                  <a:pt x="588" y="299"/>
                  <a:pt x="588" y="299"/>
                </a:cubicBezTo>
                <a:cubicBezTo>
                  <a:pt x="588" y="301"/>
                  <a:pt x="588" y="302"/>
                  <a:pt x="588" y="304"/>
                </a:cubicBezTo>
                <a:cubicBezTo>
                  <a:pt x="586" y="304"/>
                  <a:pt x="586" y="306"/>
                  <a:pt x="584" y="305"/>
                </a:cubicBezTo>
                <a:cubicBezTo>
                  <a:pt x="584" y="305"/>
                  <a:pt x="584" y="305"/>
                  <a:pt x="583" y="305"/>
                </a:cubicBezTo>
                <a:cubicBezTo>
                  <a:pt x="583" y="307"/>
                  <a:pt x="581" y="308"/>
                  <a:pt x="579" y="309"/>
                </a:cubicBezTo>
                <a:cubicBezTo>
                  <a:pt x="579" y="311"/>
                  <a:pt x="579" y="314"/>
                  <a:pt x="579" y="316"/>
                </a:cubicBezTo>
                <a:cubicBezTo>
                  <a:pt x="578" y="318"/>
                  <a:pt x="576" y="318"/>
                  <a:pt x="576" y="318"/>
                </a:cubicBezTo>
                <a:cubicBezTo>
                  <a:pt x="576" y="320"/>
                  <a:pt x="577" y="320"/>
                  <a:pt x="577" y="320"/>
                </a:cubicBezTo>
                <a:cubicBezTo>
                  <a:pt x="576" y="321"/>
                  <a:pt x="575" y="322"/>
                  <a:pt x="575" y="324"/>
                </a:cubicBezTo>
                <a:cubicBezTo>
                  <a:pt x="574" y="324"/>
                  <a:pt x="574" y="324"/>
                  <a:pt x="573" y="324"/>
                </a:cubicBezTo>
                <a:cubicBezTo>
                  <a:pt x="574" y="325"/>
                  <a:pt x="575" y="325"/>
                  <a:pt x="577" y="327"/>
                </a:cubicBezTo>
                <a:close/>
                <a:moveTo>
                  <a:pt x="127" y="513"/>
                </a:moveTo>
                <a:cubicBezTo>
                  <a:pt x="128" y="514"/>
                  <a:pt x="129" y="515"/>
                  <a:pt x="129" y="516"/>
                </a:cubicBezTo>
                <a:cubicBezTo>
                  <a:pt x="131" y="517"/>
                  <a:pt x="133" y="518"/>
                  <a:pt x="134" y="520"/>
                </a:cubicBezTo>
                <a:cubicBezTo>
                  <a:pt x="137" y="520"/>
                  <a:pt x="141" y="520"/>
                  <a:pt x="144" y="520"/>
                </a:cubicBezTo>
                <a:cubicBezTo>
                  <a:pt x="144" y="519"/>
                  <a:pt x="145" y="518"/>
                  <a:pt x="146" y="518"/>
                </a:cubicBezTo>
                <a:cubicBezTo>
                  <a:pt x="147" y="518"/>
                  <a:pt x="149" y="517"/>
                  <a:pt x="151" y="516"/>
                </a:cubicBezTo>
                <a:cubicBezTo>
                  <a:pt x="149" y="514"/>
                  <a:pt x="153" y="514"/>
                  <a:pt x="153" y="511"/>
                </a:cubicBezTo>
                <a:cubicBezTo>
                  <a:pt x="152" y="510"/>
                  <a:pt x="150" y="509"/>
                  <a:pt x="149" y="508"/>
                </a:cubicBezTo>
                <a:cubicBezTo>
                  <a:pt x="146" y="508"/>
                  <a:pt x="143" y="509"/>
                  <a:pt x="139" y="507"/>
                </a:cubicBezTo>
                <a:cubicBezTo>
                  <a:pt x="139" y="507"/>
                  <a:pt x="138" y="507"/>
                  <a:pt x="138" y="507"/>
                </a:cubicBezTo>
                <a:cubicBezTo>
                  <a:pt x="136" y="509"/>
                  <a:pt x="134" y="508"/>
                  <a:pt x="132" y="508"/>
                </a:cubicBezTo>
                <a:cubicBezTo>
                  <a:pt x="131" y="509"/>
                  <a:pt x="131" y="509"/>
                  <a:pt x="130" y="510"/>
                </a:cubicBezTo>
                <a:cubicBezTo>
                  <a:pt x="129" y="510"/>
                  <a:pt x="128" y="510"/>
                  <a:pt x="127" y="510"/>
                </a:cubicBezTo>
                <a:cubicBezTo>
                  <a:pt x="127" y="511"/>
                  <a:pt x="127" y="512"/>
                  <a:pt x="127" y="513"/>
                </a:cubicBezTo>
                <a:close/>
                <a:moveTo>
                  <a:pt x="204" y="463"/>
                </a:moveTo>
                <a:cubicBezTo>
                  <a:pt x="203" y="463"/>
                  <a:pt x="204" y="462"/>
                  <a:pt x="203" y="461"/>
                </a:cubicBezTo>
                <a:cubicBezTo>
                  <a:pt x="201" y="464"/>
                  <a:pt x="200" y="467"/>
                  <a:pt x="197" y="469"/>
                </a:cubicBezTo>
                <a:cubicBezTo>
                  <a:pt x="197" y="470"/>
                  <a:pt x="198" y="470"/>
                  <a:pt x="198" y="470"/>
                </a:cubicBezTo>
                <a:cubicBezTo>
                  <a:pt x="198" y="471"/>
                  <a:pt x="199" y="472"/>
                  <a:pt x="199" y="473"/>
                </a:cubicBezTo>
                <a:cubicBezTo>
                  <a:pt x="199" y="474"/>
                  <a:pt x="199" y="474"/>
                  <a:pt x="199" y="474"/>
                </a:cubicBezTo>
                <a:cubicBezTo>
                  <a:pt x="201" y="474"/>
                  <a:pt x="201" y="476"/>
                  <a:pt x="201" y="476"/>
                </a:cubicBezTo>
                <a:cubicBezTo>
                  <a:pt x="203" y="476"/>
                  <a:pt x="204" y="478"/>
                  <a:pt x="206" y="477"/>
                </a:cubicBezTo>
                <a:cubicBezTo>
                  <a:pt x="208" y="477"/>
                  <a:pt x="211" y="477"/>
                  <a:pt x="214" y="477"/>
                </a:cubicBezTo>
                <a:cubicBezTo>
                  <a:pt x="215" y="477"/>
                  <a:pt x="215" y="476"/>
                  <a:pt x="216" y="475"/>
                </a:cubicBezTo>
                <a:cubicBezTo>
                  <a:pt x="216" y="474"/>
                  <a:pt x="216" y="472"/>
                  <a:pt x="216" y="471"/>
                </a:cubicBezTo>
                <a:cubicBezTo>
                  <a:pt x="214" y="471"/>
                  <a:pt x="214" y="470"/>
                  <a:pt x="214" y="469"/>
                </a:cubicBezTo>
                <a:cubicBezTo>
                  <a:pt x="213" y="469"/>
                  <a:pt x="212" y="469"/>
                  <a:pt x="211" y="469"/>
                </a:cubicBezTo>
                <a:cubicBezTo>
                  <a:pt x="210" y="468"/>
                  <a:pt x="209" y="467"/>
                  <a:pt x="209" y="467"/>
                </a:cubicBezTo>
                <a:cubicBezTo>
                  <a:pt x="208" y="467"/>
                  <a:pt x="208" y="467"/>
                  <a:pt x="207" y="467"/>
                </a:cubicBezTo>
                <a:cubicBezTo>
                  <a:pt x="207" y="465"/>
                  <a:pt x="205" y="464"/>
                  <a:pt x="204" y="463"/>
                </a:cubicBezTo>
                <a:close/>
                <a:moveTo>
                  <a:pt x="222" y="693"/>
                </a:moveTo>
                <a:cubicBezTo>
                  <a:pt x="223" y="693"/>
                  <a:pt x="224" y="693"/>
                  <a:pt x="224" y="693"/>
                </a:cubicBezTo>
                <a:cubicBezTo>
                  <a:pt x="225" y="692"/>
                  <a:pt x="227" y="691"/>
                  <a:pt x="228" y="690"/>
                </a:cubicBezTo>
                <a:cubicBezTo>
                  <a:pt x="228" y="686"/>
                  <a:pt x="228" y="683"/>
                  <a:pt x="228" y="679"/>
                </a:cubicBezTo>
                <a:cubicBezTo>
                  <a:pt x="229" y="678"/>
                  <a:pt x="230" y="677"/>
                  <a:pt x="229" y="675"/>
                </a:cubicBezTo>
                <a:cubicBezTo>
                  <a:pt x="227" y="675"/>
                  <a:pt x="226" y="674"/>
                  <a:pt x="224" y="672"/>
                </a:cubicBezTo>
                <a:cubicBezTo>
                  <a:pt x="222" y="675"/>
                  <a:pt x="220" y="677"/>
                  <a:pt x="218" y="678"/>
                </a:cubicBezTo>
                <a:cubicBezTo>
                  <a:pt x="218" y="680"/>
                  <a:pt x="218" y="682"/>
                  <a:pt x="218" y="683"/>
                </a:cubicBezTo>
                <a:cubicBezTo>
                  <a:pt x="219" y="684"/>
                  <a:pt x="220" y="685"/>
                  <a:pt x="221" y="685"/>
                </a:cubicBezTo>
                <a:cubicBezTo>
                  <a:pt x="221" y="688"/>
                  <a:pt x="220" y="691"/>
                  <a:pt x="222" y="693"/>
                </a:cubicBezTo>
                <a:close/>
                <a:moveTo>
                  <a:pt x="670" y="506"/>
                </a:moveTo>
                <a:cubicBezTo>
                  <a:pt x="672" y="506"/>
                  <a:pt x="673" y="507"/>
                  <a:pt x="675" y="507"/>
                </a:cubicBezTo>
                <a:cubicBezTo>
                  <a:pt x="677" y="507"/>
                  <a:pt x="679" y="507"/>
                  <a:pt x="680" y="508"/>
                </a:cubicBezTo>
                <a:cubicBezTo>
                  <a:pt x="681" y="507"/>
                  <a:pt x="683" y="508"/>
                  <a:pt x="684" y="507"/>
                </a:cubicBezTo>
                <a:cubicBezTo>
                  <a:pt x="683" y="504"/>
                  <a:pt x="680" y="504"/>
                  <a:pt x="679" y="502"/>
                </a:cubicBezTo>
                <a:cubicBezTo>
                  <a:pt x="677" y="502"/>
                  <a:pt x="675" y="502"/>
                  <a:pt x="673" y="502"/>
                </a:cubicBezTo>
                <a:cubicBezTo>
                  <a:pt x="672" y="502"/>
                  <a:pt x="671" y="500"/>
                  <a:pt x="670" y="499"/>
                </a:cubicBezTo>
                <a:cubicBezTo>
                  <a:pt x="672" y="497"/>
                  <a:pt x="671" y="496"/>
                  <a:pt x="670" y="495"/>
                </a:cubicBezTo>
                <a:cubicBezTo>
                  <a:pt x="667" y="495"/>
                  <a:pt x="663" y="494"/>
                  <a:pt x="661" y="498"/>
                </a:cubicBezTo>
                <a:cubicBezTo>
                  <a:pt x="660" y="498"/>
                  <a:pt x="659" y="497"/>
                  <a:pt x="659" y="498"/>
                </a:cubicBezTo>
                <a:cubicBezTo>
                  <a:pt x="659" y="499"/>
                  <a:pt x="658" y="500"/>
                  <a:pt x="659" y="500"/>
                </a:cubicBezTo>
                <a:cubicBezTo>
                  <a:pt x="661" y="501"/>
                  <a:pt x="663" y="499"/>
                  <a:pt x="664" y="498"/>
                </a:cubicBezTo>
                <a:cubicBezTo>
                  <a:pt x="665" y="499"/>
                  <a:pt x="666" y="499"/>
                  <a:pt x="667" y="500"/>
                </a:cubicBezTo>
                <a:cubicBezTo>
                  <a:pt x="666" y="502"/>
                  <a:pt x="664" y="502"/>
                  <a:pt x="663" y="503"/>
                </a:cubicBezTo>
                <a:cubicBezTo>
                  <a:pt x="663" y="503"/>
                  <a:pt x="663" y="503"/>
                  <a:pt x="662" y="504"/>
                </a:cubicBezTo>
                <a:cubicBezTo>
                  <a:pt x="663" y="504"/>
                  <a:pt x="664" y="505"/>
                  <a:pt x="666" y="506"/>
                </a:cubicBezTo>
                <a:cubicBezTo>
                  <a:pt x="667" y="506"/>
                  <a:pt x="668" y="506"/>
                  <a:pt x="670" y="506"/>
                </a:cubicBezTo>
                <a:close/>
                <a:moveTo>
                  <a:pt x="516" y="720"/>
                </a:moveTo>
                <a:cubicBezTo>
                  <a:pt x="515" y="719"/>
                  <a:pt x="514" y="720"/>
                  <a:pt x="513" y="720"/>
                </a:cubicBezTo>
                <a:cubicBezTo>
                  <a:pt x="512" y="719"/>
                  <a:pt x="511" y="718"/>
                  <a:pt x="510" y="717"/>
                </a:cubicBezTo>
                <a:cubicBezTo>
                  <a:pt x="508" y="717"/>
                  <a:pt x="507" y="718"/>
                  <a:pt x="506" y="719"/>
                </a:cubicBezTo>
                <a:cubicBezTo>
                  <a:pt x="506" y="721"/>
                  <a:pt x="506" y="722"/>
                  <a:pt x="508" y="722"/>
                </a:cubicBezTo>
                <a:cubicBezTo>
                  <a:pt x="509" y="722"/>
                  <a:pt x="510" y="721"/>
                  <a:pt x="511" y="721"/>
                </a:cubicBezTo>
                <a:cubicBezTo>
                  <a:pt x="512" y="722"/>
                  <a:pt x="513" y="723"/>
                  <a:pt x="514" y="724"/>
                </a:cubicBezTo>
                <a:cubicBezTo>
                  <a:pt x="514" y="726"/>
                  <a:pt x="514" y="728"/>
                  <a:pt x="513" y="731"/>
                </a:cubicBezTo>
                <a:cubicBezTo>
                  <a:pt x="513" y="731"/>
                  <a:pt x="514" y="731"/>
                  <a:pt x="514" y="731"/>
                </a:cubicBezTo>
                <a:cubicBezTo>
                  <a:pt x="515" y="731"/>
                  <a:pt x="514" y="733"/>
                  <a:pt x="515" y="733"/>
                </a:cubicBezTo>
                <a:cubicBezTo>
                  <a:pt x="517" y="738"/>
                  <a:pt x="522" y="737"/>
                  <a:pt x="525" y="740"/>
                </a:cubicBezTo>
                <a:cubicBezTo>
                  <a:pt x="524" y="738"/>
                  <a:pt x="524" y="735"/>
                  <a:pt x="524" y="733"/>
                </a:cubicBezTo>
                <a:cubicBezTo>
                  <a:pt x="523" y="732"/>
                  <a:pt x="521" y="732"/>
                  <a:pt x="520" y="730"/>
                </a:cubicBezTo>
                <a:cubicBezTo>
                  <a:pt x="520" y="729"/>
                  <a:pt x="520" y="727"/>
                  <a:pt x="520" y="726"/>
                </a:cubicBezTo>
                <a:cubicBezTo>
                  <a:pt x="520" y="726"/>
                  <a:pt x="519" y="726"/>
                  <a:pt x="519" y="726"/>
                </a:cubicBezTo>
                <a:cubicBezTo>
                  <a:pt x="519" y="725"/>
                  <a:pt x="519" y="724"/>
                  <a:pt x="519" y="723"/>
                </a:cubicBezTo>
                <a:cubicBezTo>
                  <a:pt x="517" y="722"/>
                  <a:pt x="517" y="721"/>
                  <a:pt x="516" y="720"/>
                </a:cubicBezTo>
                <a:close/>
                <a:moveTo>
                  <a:pt x="587" y="281"/>
                </a:moveTo>
                <a:cubicBezTo>
                  <a:pt x="586" y="281"/>
                  <a:pt x="586" y="280"/>
                  <a:pt x="586" y="281"/>
                </a:cubicBezTo>
                <a:cubicBezTo>
                  <a:pt x="586" y="282"/>
                  <a:pt x="586" y="282"/>
                  <a:pt x="586" y="282"/>
                </a:cubicBezTo>
                <a:cubicBezTo>
                  <a:pt x="586" y="282"/>
                  <a:pt x="587" y="283"/>
                  <a:pt x="588" y="283"/>
                </a:cubicBezTo>
                <a:cubicBezTo>
                  <a:pt x="587" y="287"/>
                  <a:pt x="589" y="290"/>
                  <a:pt x="589" y="294"/>
                </a:cubicBezTo>
                <a:cubicBezTo>
                  <a:pt x="590" y="294"/>
                  <a:pt x="590" y="294"/>
                  <a:pt x="591" y="294"/>
                </a:cubicBezTo>
                <a:cubicBezTo>
                  <a:pt x="591" y="291"/>
                  <a:pt x="591" y="288"/>
                  <a:pt x="591" y="286"/>
                </a:cubicBezTo>
                <a:cubicBezTo>
                  <a:pt x="593" y="285"/>
                  <a:pt x="593" y="283"/>
                  <a:pt x="594" y="282"/>
                </a:cubicBezTo>
                <a:cubicBezTo>
                  <a:pt x="594" y="280"/>
                  <a:pt x="594" y="278"/>
                  <a:pt x="594" y="276"/>
                </a:cubicBezTo>
                <a:cubicBezTo>
                  <a:pt x="594" y="275"/>
                  <a:pt x="595" y="273"/>
                  <a:pt x="594" y="271"/>
                </a:cubicBezTo>
                <a:cubicBezTo>
                  <a:pt x="592" y="272"/>
                  <a:pt x="590" y="274"/>
                  <a:pt x="589" y="275"/>
                </a:cubicBezTo>
                <a:cubicBezTo>
                  <a:pt x="589" y="277"/>
                  <a:pt x="587" y="279"/>
                  <a:pt x="587" y="281"/>
                </a:cubicBezTo>
                <a:close/>
                <a:moveTo>
                  <a:pt x="223" y="622"/>
                </a:moveTo>
                <a:cubicBezTo>
                  <a:pt x="221" y="622"/>
                  <a:pt x="222" y="624"/>
                  <a:pt x="221" y="624"/>
                </a:cubicBezTo>
                <a:cubicBezTo>
                  <a:pt x="220" y="624"/>
                  <a:pt x="218" y="624"/>
                  <a:pt x="216" y="624"/>
                </a:cubicBezTo>
                <a:cubicBezTo>
                  <a:pt x="215" y="625"/>
                  <a:pt x="214" y="626"/>
                  <a:pt x="213" y="627"/>
                </a:cubicBezTo>
                <a:cubicBezTo>
                  <a:pt x="212" y="626"/>
                  <a:pt x="211" y="624"/>
                  <a:pt x="209" y="625"/>
                </a:cubicBezTo>
                <a:cubicBezTo>
                  <a:pt x="208" y="627"/>
                  <a:pt x="207" y="629"/>
                  <a:pt x="208" y="631"/>
                </a:cubicBezTo>
                <a:cubicBezTo>
                  <a:pt x="209" y="631"/>
                  <a:pt x="209" y="633"/>
                  <a:pt x="210" y="633"/>
                </a:cubicBezTo>
                <a:cubicBezTo>
                  <a:pt x="211" y="632"/>
                  <a:pt x="212" y="632"/>
                  <a:pt x="213" y="631"/>
                </a:cubicBezTo>
                <a:cubicBezTo>
                  <a:pt x="213" y="630"/>
                  <a:pt x="213" y="629"/>
                  <a:pt x="213" y="628"/>
                </a:cubicBezTo>
                <a:cubicBezTo>
                  <a:pt x="215" y="628"/>
                  <a:pt x="217" y="628"/>
                  <a:pt x="218" y="628"/>
                </a:cubicBezTo>
                <a:cubicBezTo>
                  <a:pt x="218" y="630"/>
                  <a:pt x="218" y="631"/>
                  <a:pt x="219" y="632"/>
                </a:cubicBezTo>
                <a:cubicBezTo>
                  <a:pt x="221" y="632"/>
                  <a:pt x="222" y="632"/>
                  <a:pt x="223" y="632"/>
                </a:cubicBezTo>
                <a:cubicBezTo>
                  <a:pt x="224" y="630"/>
                  <a:pt x="225" y="628"/>
                  <a:pt x="227" y="626"/>
                </a:cubicBezTo>
                <a:cubicBezTo>
                  <a:pt x="226" y="624"/>
                  <a:pt x="224" y="624"/>
                  <a:pt x="223" y="622"/>
                </a:cubicBezTo>
                <a:close/>
                <a:moveTo>
                  <a:pt x="464" y="17"/>
                </a:moveTo>
                <a:cubicBezTo>
                  <a:pt x="465" y="17"/>
                  <a:pt x="464" y="19"/>
                  <a:pt x="465" y="19"/>
                </a:cubicBezTo>
                <a:cubicBezTo>
                  <a:pt x="466" y="19"/>
                  <a:pt x="466" y="19"/>
                  <a:pt x="467" y="19"/>
                </a:cubicBezTo>
                <a:cubicBezTo>
                  <a:pt x="469" y="18"/>
                  <a:pt x="468" y="15"/>
                  <a:pt x="470" y="13"/>
                </a:cubicBezTo>
                <a:cubicBezTo>
                  <a:pt x="470" y="11"/>
                  <a:pt x="470" y="9"/>
                  <a:pt x="470" y="7"/>
                </a:cubicBezTo>
                <a:cubicBezTo>
                  <a:pt x="470" y="5"/>
                  <a:pt x="468" y="7"/>
                  <a:pt x="467" y="5"/>
                </a:cubicBezTo>
                <a:cubicBezTo>
                  <a:pt x="468" y="3"/>
                  <a:pt x="464" y="2"/>
                  <a:pt x="464" y="0"/>
                </a:cubicBezTo>
                <a:cubicBezTo>
                  <a:pt x="464" y="1"/>
                  <a:pt x="463" y="1"/>
                  <a:pt x="462" y="1"/>
                </a:cubicBezTo>
                <a:cubicBezTo>
                  <a:pt x="460" y="3"/>
                  <a:pt x="461" y="6"/>
                  <a:pt x="461" y="8"/>
                </a:cubicBezTo>
                <a:cubicBezTo>
                  <a:pt x="463" y="11"/>
                  <a:pt x="466" y="13"/>
                  <a:pt x="464" y="17"/>
                </a:cubicBezTo>
                <a:close/>
                <a:moveTo>
                  <a:pt x="378" y="184"/>
                </a:moveTo>
                <a:cubicBezTo>
                  <a:pt x="378" y="187"/>
                  <a:pt x="378" y="190"/>
                  <a:pt x="378" y="192"/>
                </a:cubicBezTo>
                <a:cubicBezTo>
                  <a:pt x="379" y="192"/>
                  <a:pt x="380" y="192"/>
                  <a:pt x="380" y="192"/>
                </a:cubicBezTo>
                <a:cubicBezTo>
                  <a:pt x="380" y="191"/>
                  <a:pt x="380" y="190"/>
                  <a:pt x="380" y="189"/>
                </a:cubicBezTo>
                <a:cubicBezTo>
                  <a:pt x="381" y="188"/>
                  <a:pt x="382" y="188"/>
                  <a:pt x="383" y="188"/>
                </a:cubicBezTo>
                <a:cubicBezTo>
                  <a:pt x="383" y="188"/>
                  <a:pt x="384" y="189"/>
                  <a:pt x="384" y="189"/>
                </a:cubicBezTo>
                <a:cubicBezTo>
                  <a:pt x="386" y="189"/>
                  <a:pt x="388" y="189"/>
                  <a:pt x="390" y="189"/>
                </a:cubicBezTo>
                <a:cubicBezTo>
                  <a:pt x="390" y="188"/>
                  <a:pt x="390" y="187"/>
                  <a:pt x="390" y="186"/>
                </a:cubicBezTo>
                <a:cubicBezTo>
                  <a:pt x="392" y="185"/>
                  <a:pt x="393" y="184"/>
                  <a:pt x="394" y="183"/>
                </a:cubicBezTo>
                <a:cubicBezTo>
                  <a:pt x="394" y="180"/>
                  <a:pt x="391" y="180"/>
                  <a:pt x="391" y="178"/>
                </a:cubicBezTo>
                <a:cubicBezTo>
                  <a:pt x="391" y="178"/>
                  <a:pt x="390" y="178"/>
                  <a:pt x="389" y="178"/>
                </a:cubicBezTo>
                <a:cubicBezTo>
                  <a:pt x="389" y="180"/>
                  <a:pt x="389" y="182"/>
                  <a:pt x="389" y="183"/>
                </a:cubicBezTo>
                <a:cubicBezTo>
                  <a:pt x="388" y="184"/>
                  <a:pt x="388" y="185"/>
                  <a:pt x="387" y="185"/>
                </a:cubicBezTo>
                <a:cubicBezTo>
                  <a:pt x="386" y="184"/>
                  <a:pt x="385" y="184"/>
                  <a:pt x="384" y="183"/>
                </a:cubicBezTo>
                <a:cubicBezTo>
                  <a:pt x="384" y="182"/>
                  <a:pt x="384" y="182"/>
                  <a:pt x="384" y="181"/>
                </a:cubicBezTo>
                <a:cubicBezTo>
                  <a:pt x="383" y="181"/>
                  <a:pt x="383" y="181"/>
                  <a:pt x="382" y="181"/>
                </a:cubicBezTo>
                <a:cubicBezTo>
                  <a:pt x="381" y="182"/>
                  <a:pt x="380" y="183"/>
                  <a:pt x="378" y="184"/>
                </a:cubicBezTo>
                <a:close/>
                <a:moveTo>
                  <a:pt x="237" y="397"/>
                </a:moveTo>
                <a:cubicBezTo>
                  <a:pt x="237" y="393"/>
                  <a:pt x="233" y="392"/>
                  <a:pt x="232" y="390"/>
                </a:cubicBezTo>
                <a:cubicBezTo>
                  <a:pt x="231" y="390"/>
                  <a:pt x="230" y="390"/>
                  <a:pt x="228" y="391"/>
                </a:cubicBezTo>
                <a:cubicBezTo>
                  <a:pt x="228" y="392"/>
                  <a:pt x="228" y="393"/>
                  <a:pt x="228" y="394"/>
                </a:cubicBezTo>
                <a:cubicBezTo>
                  <a:pt x="226" y="395"/>
                  <a:pt x="225" y="397"/>
                  <a:pt x="224" y="399"/>
                </a:cubicBezTo>
                <a:cubicBezTo>
                  <a:pt x="224" y="400"/>
                  <a:pt x="225" y="401"/>
                  <a:pt x="225" y="402"/>
                </a:cubicBezTo>
                <a:cubicBezTo>
                  <a:pt x="227" y="402"/>
                  <a:pt x="230" y="402"/>
                  <a:pt x="232" y="402"/>
                </a:cubicBezTo>
                <a:cubicBezTo>
                  <a:pt x="234" y="400"/>
                  <a:pt x="235" y="398"/>
                  <a:pt x="237" y="397"/>
                </a:cubicBezTo>
                <a:close/>
                <a:moveTo>
                  <a:pt x="442" y="18"/>
                </a:moveTo>
                <a:cubicBezTo>
                  <a:pt x="443" y="18"/>
                  <a:pt x="443" y="18"/>
                  <a:pt x="443" y="19"/>
                </a:cubicBezTo>
                <a:cubicBezTo>
                  <a:pt x="443" y="19"/>
                  <a:pt x="443" y="20"/>
                  <a:pt x="443" y="20"/>
                </a:cubicBezTo>
                <a:cubicBezTo>
                  <a:pt x="443" y="21"/>
                  <a:pt x="444" y="20"/>
                  <a:pt x="445" y="21"/>
                </a:cubicBezTo>
                <a:cubicBezTo>
                  <a:pt x="445" y="22"/>
                  <a:pt x="444" y="23"/>
                  <a:pt x="446" y="23"/>
                </a:cubicBezTo>
                <a:cubicBezTo>
                  <a:pt x="447" y="22"/>
                  <a:pt x="449" y="23"/>
                  <a:pt x="451" y="22"/>
                </a:cubicBezTo>
                <a:cubicBezTo>
                  <a:pt x="454" y="19"/>
                  <a:pt x="455" y="16"/>
                  <a:pt x="453" y="12"/>
                </a:cubicBezTo>
                <a:cubicBezTo>
                  <a:pt x="451" y="14"/>
                  <a:pt x="449" y="14"/>
                  <a:pt x="448" y="16"/>
                </a:cubicBezTo>
                <a:cubicBezTo>
                  <a:pt x="446" y="15"/>
                  <a:pt x="445" y="14"/>
                  <a:pt x="443" y="14"/>
                </a:cubicBezTo>
                <a:cubicBezTo>
                  <a:pt x="442" y="13"/>
                  <a:pt x="442" y="15"/>
                  <a:pt x="441" y="15"/>
                </a:cubicBezTo>
                <a:cubicBezTo>
                  <a:pt x="440" y="15"/>
                  <a:pt x="440" y="16"/>
                  <a:pt x="439" y="16"/>
                </a:cubicBezTo>
                <a:cubicBezTo>
                  <a:pt x="439" y="17"/>
                  <a:pt x="439" y="18"/>
                  <a:pt x="439" y="19"/>
                </a:cubicBezTo>
                <a:cubicBezTo>
                  <a:pt x="440" y="20"/>
                  <a:pt x="441" y="17"/>
                  <a:pt x="442" y="18"/>
                </a:cubicBezTo>
                <a:close/>
                <a:moveTo>
                  <a:pt x="247" y="482"/>
                </a:moveTo>
                <a:cubicBezTo>
                  <a:pt x="247" y="483"/>
                  <a:pt x="246" y="485"/>
                  <a:pt x="247" y="487"/>
                </a:cubicBezTo>
                <a:cubicBezTo>
                  <a:pt x="247" y="487"/>
                  <a:pt x="248" y="487"/>
                  <a:pt x="248" y="488"/>
                </a:cubicBezTo>
                <a:cubicBezTo>
                  <a:pt x="250" y="486"/>
                  <a:pt x="252" y="487"/>
                  <a:pt x="254" y="487"/>
                </a:cubicBezTo>
                <a:cubicBezTo>
                  <a:pt x="256" y="487"/>
                  <a:pt x="255" y="489"/>
                  <a:pt x="256" y="490"/>
                </a:cubicBezTo>
                <a:cubicBezTo>
                  <a:pt x="258" y="490"/>
                  <a:pt x="259" y="490"/>
                  <a:pt x="261" y="490"/>
                </a:cubicBezTo>
                <a:cubicBezTo>
                  <a:pt x="260" y="486"/>
                  <a:pt x="256" y="486"/>
                  <a:pt x="255" y="484"/>
                </a:cubicBezTo>
                <a:cubicBezTo>
                  <a:pt x="254" y="483"/>
                  <a:pt x="255" y="482"/>
                  <a:pt x="255" y="482"/>
                </a:cubicBezTo>
                <a:cubicBezTo>
                  <a:pt x="254" y="481"/>
                  <a:pt x="255" y="478"/>
                  <a:pt x="253" y="478"/>
                </a:cubicBezTo>
                <a:cubicBezTo>
                  <a:pt x="252" y="477"/>
                  <a:pt x="251" y="478"/>
                  <a:pt x="250" y="477"/>
                </a:cubicBezTo>
                <a:cubicBezTo>
                  <a:pt x="250" y="477"/>
                  <a:pt x="250" y="476"/>
                  <a:pt x="249" y="476"/>
                </a:cubicBezTo>
                <a:cubicBezTo>
                  <a:pt x="246" y="477"/>
                  <a:pt x="249" y="480"/>
                  <a:pt x="247" y="482"/>
                </a:cubicBezTo>
                <a:close/>
                <a:moveTo>
                  <a:pt x="384" y="213"/>
                </a:moveTo>
                <a:cubicBezTo>
                  <a:pt x="383" y="213"/>
                  <a:pt x="383" y="213"/>
                  <a:pt x="382" y="214"/>
                </a:cubicBezTo>
                <a:cubicBezTo>
                  <a:pt x="384" y="215"/>
                  <a:pt x="385" y="217"/>
                  <a:pt x="386" y="219"/>
                </a:cubicBezTo>
                <a:cubicBezTo>
                  <a:pt x="385" y="220"/>
                  <a:pt x="384" y="220"/>
                  <a:pt x="383" y="220"/>
                </a:cubicBezTo>
                <a:cubicBezTo>
                  <a:pt x="383" y="220"/>
                  <a:pt x="382" y="221"/>
                  <a:pt x="382" y="221"/>
                </a:cubicBezTo>
                <a:cubicBezTo>
                  <a:pt x="383" y="222"/>
                  <a:pt x="384" y="220"/>
                  <a:pt x="385" y="221"/>
                </a:cubicBezTo>
                <a:cubicBezTo>
                  <a:pt x="386" y="225"/>
                  <a:pt x="384" y="228"/>
                  <a:pt x="387" y="232"/>
                </a:cubicBezTo>
                <a:cubicBezTo>
                  <a:pt x="387" y="230"/>
                  <a:pt x="386" y="228"/>
                  <a:pt x="387" y="226"/>
                </a:cubicBezTo>
                <a:cubicBezTo>
                  <a:pt x="389" y="224"/>
                  <a:pt x="387" y="222"/>
                  <a:pt x="387" y="220"/>
                </a:cubicBezTo>
                <a:cubicBezTo>
                  <a:pt x="387" y="220"/>
                  <a:pt x="387" y="219"/>
                  <a:pt x="387" y="219"/>
                </a:cubicBezTo>
                <a:cubicBezTo>
                  <a:pt x="389" y="217"/>
                  <a:pt x="387" y="215"/>
                  <a:pt x="388" y="213"/>
                </a:cubicBezTo>
                <a:cubicBezTo>
                  <a:pt x="390" y="213"/>
                  <a:pt x="392" y="213"/>
                  <a:pt x="394" y="213"/>
                </a:cubicBezTo>
                <a:cubicBezTo>
                  <a:pt x="394" y="212"/>
                  <a:pt x="394" y="212"/>
                  <a:pt x="394" y="211"/>
                </a:cubicBezTo>
                <a:cubicBezTo>
                  <a:pt x="393" y="210"/>
                  <a:pt x="392" y="209"/>
                  <a:pt x="391" y="208"/>
                </a:cubicBezTo>
                <a:cubicBezTo>
                  <a:pt x="391" y="207"/>
                  <a:pt x="391" y="206"/>
                  <a:pt x="391" y="206"/>
                </a:cubicBezTo>
                <a:cubicBezTo>
                  <a:pt x="386" y="208"/>
                  <a:pt x="386" y="209"/>
                  <a:pt x="384" y="213"/>
                </a:cubicBezTo>
                <a:close/>
                <a:moveTo>
                  <a:pt x="406" y="131"/>
                </a:moveTo>
                <a:cubicBezTo>
                  <a:pt x="407" y="132"/>
                  <a:pt x="408" y="133"/>
                  <a:pt x="409" y="133"/>
                </a:cubicBezTo>
                <a:cubicBezTo>
                  <a:pt x="409" y="138"/>
                  <a:pt x="414" y="137"/>
                  <a:pt x="415" y="141"/>
                </a:cubicBezTo>
                <a:cubicBezTo>
                  <a:pt x="416" y="139"/>
                  <a:pt x="417" y="140"/>
                  <a:pt x="418" y="139"/>
                </a:cubicBezTo>
                <a:cubicBezTo>
                  <a:pt x="417" y="138"/>
                  <a:pt x="416" y="138"/>
                  <a:pt x="415" y="137"/>
                </a:cubicBezTo>
                <a:cubicBezTo>
                  <a:pt x="413" y="133"/>
                  <a:pt x="414" y="128"/>
                  <a:pt x="414" y="123"/>
                </a:cubicBezTo>
                <a:cubicBezTo>
                  <a:pt x="412" y="124"/>
                  <a:pt x="411" y="121"/>
                  <a:pt x="409" y="121"/>
                </a:cubicBezTo>
                <a:cubicBezTo>
                  <a:pt x="409" y="125"/>
                  <a:pt x="408" y="128"/>
                  <a:pt x="406" y="131"/>
                </a:cubicBezTo>
                <a:close/>
                <a:moveTo>
                  <a:pt x="705" y="610"/>
                </a:moveTo>
                <a:cubicBezTo>
                  <a:pt x="705" y="609"/>
                  <a:pt x="706" y="609"/>
                  <a:pt x="705" y="608"/>
                </a:cubicBezTo>
                <a:cubicBezTo>
                  <a:pt x="703" y="606"/>
                  <a:pt x="701" y="607"/>
                  <a:pt x="698" y="608"/>
                </a:cubicBezTo>
                <a:cubicBezTo>
                  <a:pt x="697" y="606"/>
                  <a:pt x="696" y="607"/>
                  <a:pt x="694" y="607"/>
                </a:cubicBezTo>
                <a:cubicBezTo>
                  <a:pt x="695" y="612"/>
                  <a:pt x="690" y="611"/>
                  <a:pt x="688" y="614"/>
                </a:cubicBezTo>
                <a:cubicBezTo>
                  <a:pt x="689" y="615"/>
                  <a:pt x="690" y="615"/>
                  <a:pt x="691" y="615"/>
                </a:cubicBezTo>
                <a:cubicBezTo>
                  <a:pt x="692" y="616"/>
                  <a:pt x="693" y="617"/>
                  <a:pt x="693" y="617"/>
                </a:cubicBezTo>
                <a:cubicBezTo>
                  <a:pt x="697" y="617"/>
                  <a:pt x="700" y="617"/>
                  <a:pt x="704" y="617"/>
                </a:cubicBezTo>
                <a:cubicBezTo>
                  <a:pt x="704" y="617"/>
                  <a:pt x="704" y="616"/>
                  <a:pt x="704" y="616"/>
                </a:cubicBezTo>
                <a:cubicBezTo>
                  <a:pt x="701" y="615"/>
                  <a:pt x="699" y="612"/>
                  <a:pt x="695" y="611"/>
                </a:cubicBezTo>
                <a:cubicBezTo>
                  <a:pt x="695" y="611"/>
                  <a:pt x="695" y="610"/>
                  <a:pt x="695" y="610"/>
                </a:cubicBezTo>
                <a:cubicBezTo>
                  <a:pt x="698" y="610"/>
                  <a:pt x="701" y="610"/>
                  <a:pt x="705" y="610"/>
                </a:cubicBezTo>
                <a:close/>
                <a:moveTo>
                  <a:pt x="586" y="604"/>
                </a:moveTo>
                <a:cubicBezTo>
                  <a:pt x="584" y="604"/>
                  <a:pt x="584" y="602"/>
                  <a:pt x="582" y="602"/>
                </a:cubicBezTo>
                <a:cubicBezTo>
                  <a:pt x="582" y="604"/>
                  <a:pt x="581" y="604"/>
                  <a:pt x="580" y="605"/>
                </a:cubicBezTo>
                <a:cubicBezTo>
                  <a:pt x="581" y="607"/>
                  <a:pt x="582" y="608"/>
                  <a:pt x="584" y="609"/>
                </a:cubicBezTo>
                <a:cubicBezTo>
                  <a:pt x="583" y="610"/>
                  <a:pt x="583" y="610"/>
                  <a:pt x="583" y="610"/>
                </a:cubicBezTo>
                <a:cubicBezTo>
                  <a:pt x="584" y="611"/>
                  <a:pt x="585" y="611"/>
                  <a:pt x="586" y="613"/>
                </a:cubicBezTo>
                <a:cubicBezTo>
                  <a:pt x="586" y="614"/>
                  <a:pt x="586" y="615"/>
                  <a:pt x="586" y="616"/>
                </a:cubicBezTo>
                <a:cubicBezTo>
                  <a:pt x="587" y="617"/>
                  <a:pt x="589" y="618"/>
                  <a:pt x="590" y="617"/>
                </a:cubicBezTo>
                <a:cubicBezTo>
                  <a:pt x="590" y="615"/>
                  <a:pt x="592" y="612"/>
                  <a:pt x="591" y="609"/>
                </a:cubicBezTo>
                <a:cubicBezTo>
                  <a:pt x="591" y="607"/>
                  <a:pt x="588" y="607"/>
                  <a:pt x="587" y="606"/>
                </a:cubicBezTo>
                <a:cubicBezTo>
                  <a:pt x="587" y="605"/>
                  <a:pt x="588" y="604"/>
                  <a:pt x="588" y="603"/>
                </a:cubicBezTo>
                <a:cubicBezTo>
                  <a:pt x="587" y="603"/>
                  <a:pt x="587" y="604"/>
                  <a:pt x="586" y="604"/>
                </a:cubicBezTo>
                <a:close/>
                <a:moveTo>
                  <a:pt x="794" y="590"/>
                </a:moveTo>
                <a:cubicBezTo>
                  <a:pt x="796" y="588"/>
                  <a:pt x="797" y="587"/>
                  <a:pt x="801" y="586"/>
                </a:cubicBezTo>
                <a:cubicBezTo>
                  <a:pt x="801" y="584"/>
                  <a:pt x="797" y="584"/>
                  <a:pt x="797" y="582"/>
                </a:cubicBezTo>
                <a:cubicBezTo>
                  <a:pt x="797" y="582"/>
                  <a:pt x="796" y="582"/>
                  <a:pt x="795" y="582"/>
                </a:cubicBezTo>
                <a:cubicBezTo>
                  <a:pt x="795" y="581"/>
                  <a:pt x="795" y="579"/>
                  <a:pt x="793" y="579"/>
                </a:cubicBezTo>
                <a:cubicBezTo>
                  <a:pt x="792" y="579"/>
                  <a:pt x="792" y="580"/>
                  <a:pt x="792" y="581"/>
                </a:cubicBezTo>
                <a:cubicBezTo>
                  <a:pt x="790" y="581"/>
                  <a:pt x="788" y="582"/>
                  <a:pt x="787" y="584"/>
                </a:cubicBezTo>
                <a:cubicBezTo>
                  <a:pt x="789" y="585"/>
                  <a:pt x="788" y="587"/>
                  <a:pt x="789" y="590"/>
                </a:cubicBezTo>
                <a:cubicBezTo>
                  <a:pt x="790" y="590"/>
                  <a:pt x="792" y="590"/>
                  <a:pt x="794" y="590"/>
                </a:cubicBezTo>
                <a:close/>
                <a:moveTo>
                  <a:pt x="237" y="638"/>
                </a:moveTo>
                <a:cubicBezTo>
                  <a:pt x="237" y="640"/>
                  <a:pt x="237" y="642"/>
                  <a:pt x="237" y="644"/>
                </a:cubicBezTo>
                <a:cubicBezTo>
                  <a:pt x="238" y="646"/>
                  <a:pt x="241" y="645"/>
                  <a:pt x="242" y="646"/>
                </a:cubicBezTo>
                <a:cubicBezTo>
                  <a:pt x="242" y="646"/>
                  <a:pt x="242" y="647"/>
                  <a:pt x="243" y="647"/>
                </a:cubicBezTo>
                <a:cubicBezTo>
                  <a:pt x="244" y="647"/>
                  <a:pt x="246" y="648"/>
                  <a:pt x="248" y="646"/>
                </a:cubicBezTo>
                <a:cubicBezTo>
                  <a:pt x="248" y="644"/>
                  <a:pt x="248" y="641"/>
                  <a:pt x="248" y="639"/>
                </a:cubicBezTo>
                <a:cubicBezTo>
                  <a:pt x="244" y="639"/>
                  <a:pt x="241" y="639"/>
                  <a:pt x="237" y="638"/>
                </a:cubicBezTo>
                <a:close/>
                <a:moveTo>
                  <a:pt x="437" y="845"/>
                </a:moveTo>
                <a:cubicBezTo>
                  <a:pt x="435" y="846"/>
                  <a:pt x="433" y="845"/>
                  <a:pt x="431" y="846"/>
                </a:cubicBezTo>
                <a:cubicBezTo>
                  <a:pt x="431" y="848"/>
                  <a:pt x="430" y="848"/>
                  <a:pt x="429" y="848"/>
                </a:cubicBezTo>
                <a:cubicBezTo>
                  <a:pt x="431" y="850"/>
                  <a:pt x="430" y="851"/>
                  <a:pt x="429" y="852"/>
                </a:cubicBezTo>
                <a:cubicBezTo>
                  <a:pt x="430" y="854"/>
                  <a:pt x="431" y="854"/>
                  <a:pt x="433" y="853"/>
                </a:cubicBezTo>
                <a:cubicBezTo>
                  <a:pt x="434" y="853"/>
                  <a:pt x="434" y="851"/>
                  <a:pt x="434" y="851"/>
                </a:cubicBezTo>
                <a:cubicBezTo>
                  <a:pt x="435" y="851"/>
                  <a:pt x="436" y="851"/>
                  <a:pt x="436" y="851"/>
                </a:cubicBezTo>
                <a:cubicBezTo>
                  <a:pt x="437" y="850"/>
                  <a:pt x="437" y="848"/>
                  <a:pt x="439" y="848"/>
                </a:cubicBezTo>
                <a:cubicBezTo>
                  <a:pt x="439" y="848"/>
                  <a:pt x="440" y="847"/>
                  <a:pt x="440" y="847"/>
                </a:cubicBezTo>
                <a:cubicBezTo>
                  <a:pt x="442" y="844"/>
                  <a:pt x="445" y="842"/>
                  <a:pt x="445" y="839"/>
                </a:cubicBezTo>
                <a:cubicBezTo>
                  <a:pt x="444" y="838"/>
                  <a:pt x="442" y="840"/>
                  <a:pt x="441" y="838"/>
                </a:cubicBezTo>
                <a:cubicBezTo>
                  <a:pt x="440" y="840"/>
                  <a:pt x="441" y="841"/>
                  <a:pt x="441" y="842"/>
                </a:cubicBezTo>
                <a:cubicBezTo>
                  <a:pt x="438" y="841"/>
                  <a:pt x="438" y="844"/>
                  <a:pt x="437" y="845"/>
                </a:cubicBezTo>
                <a:close/>
                <a:moveTo>
                  <a:pt x="715" y="571"/>
                </a:moveTo>
                <a:cubicBezTo>
                  <a:pt x="714" y="572"/>
                  <a:pt x="713" y="571"/>
                  <a:pt x="713" y="572"/>
                </a:cubicBezTo>
                <a:cubicBezTo>
                  <a:pt x="713" y="573"/>
                  <a:pt x="713" y="573"/>
                  <a:pt x="713" y="574"/>
                </a:cubicBezTo>
                <a:cubicBezTo>
                  <a:pt x="715" y="574"/>
                  <a:pt x="717" y="574"/>
                  <a:pt x="720" y="574"/>
                </a:cubicBezTo>
                <a:cubicBezTo>
                  <a:pt x="720" y="574"/>
                  <a:pt x="721" y="573"/>
                  <a:pt x="721" y="572"/>
                </a:cubicBezTo>
                <a:cubicBezTo>
                  <a:pt x="721" y="571"/>
                  <a:pt x="720" y="570"/>
                  <a:pt x="720" y="569"/>
                </a:cubicBezTo>
                <a:cubicBezTo>
                  <a:pt x="721" y="567"/>
                  <a:pt x="723" y="568"/>
                  <a:pt x="725" y="567"/>
                </a:cubicBezTo>
                <a:cubicBezTo>
                  <a:pt x="720" y="566"/>
                  <a:pt x="716" y="563"/>
                  <a:pt x="712" y="566"/>
                </a:cubicBezTo>
                <a:cubicBezTo>
                  <a:pt x="712" y="567"/>
                  <a:pt x="712" y="568"/>
                  <a:pt x="712" y="569"/>
                </a:cubicBezTo>
                <a:cubicBezTo>
                  <a:pt x="713" y="570"/>
                  <a:pt x="715" y="568"/>
                  <a:pt x="715" y="571"/>
                </a:cubicBezTo>
                <a:close/>
                <a:moveTo>
                  <a:pt x="730" y="764"/>
                </a:moveTo>
                <a:cubicBezTo>
                  <a:pt x="729" y="765"/>
                  <a:pt x="727" y="765"/>
                  <a:pt x="726" y="766"/>
                </a:cubicBezTo>
                <a:cubicBezTo>
                  <a:pt x="726" y="767"/>
                  <a:pt x="726" y="768"/>
                  <a:pt x="726" y="770"/>
                </a:cubicBezTo>
                <a:cubicBezTo>
                  <a:pt x="728" y="771"/>
                  <a:pt x="730" y="772"/>
                  <a:pt x="732" y="774"/>
                </a:cubicBezTo>
                <a:cubicBezTo>
                  <a:pt x="734" y="774"/>
                  <a:pt x="736" y="774"/>
                  <a:pt x="737" y="774"/>
                </a:cubicBezTo>
                <a:cubicBezTo>
                  <a:pt x="737" y="772"/>
                  <a:pt x="737" y="771"/>
                  <a:pt x="737" y="769"/>
                </a:cubicBezTo>
                <a:cubicBezTo>
                  <a:pt x="734" y="769"/>
                  <a:pt x="733" y="765"/>
                  <a:pt x="730" y="764"/>
                </a:cubicBezTo>
                <a:close/>
                <a:moveTo>
                  <a:pt x="782" y="512"/>
                </a:moveTo>
                <a:cubicBezTo>
                  <a:pt x="782" y="513"/>
                  <a:pt x="782" y="514"/>
                  <a:pt x="782" y="515"/>
                </a:cubicBezTo>
                <a:cubicBezTo>
                  <a:pt x="783" y="515"/>
                  <a:pt x="784" y="516"/>
                  <a:pt x="785" y="517"/>
                </a:cubicBezTo>
                <a:cubicBezTo>
                  <a:pt x="786" y="518"/>
                  <a:pt x="785" y="519"/>
                  <a:pt x="786" y="520"/>
                </a:cubicBezTo>
                <a:cubicBezTo>
                  <a:pt x="786" y="521"/>
                  <a:pt x="787" y="521"/>
                  <a:pt x="788" y="521"/>
                </a:cubicBezTo>
                <a:cubicBezTo>
                  <a:pt x="788" y="522"/>
                  <a:pt x="790" y="523"/>
                  <a:pt x="790" y="524"/>
                </a:cubicBezTo>
                <a:cubicBezTo>
                  <a:pt x="791" y="524"/>
                  <a:pt x="792" y="522"/>
                  <a:pt x="792" y="521"/>
                </a:cubicBezTo>
                <a:cubicBezTo>
                  <a:pt x="792" y="519"/>
                  <a:pt x="794" y="520"/>
                  <a:pt x="794" y="518"/>
                </a:cubicBezTo>
                <a:cubicBezTo>
                  <a:pt x="794" y="517"/>
                  <a:pt x="797" y="517"/>
                  <a:pt x="797" y="516"/>
                </a:cubicBezTo>
                <a:cubicBezTo>
                  <a:pt x="797" y="515"/>
                  <a:pt x="797" y="515"/>
                  <a:pt x="797" y="515"/>
                </a:cubicBezTo>
                <a:cubicBezTo>
                  <a:pt x="795" y="514"/>
                  <a:pt x="795" y="516"/>
                  <a:pt x="794" y="517"/>
                </a:cubicBezTo>
                <a:cubicBezTo>
                  <a:pt x="793" y="516"/>
                  <a:pt x="793" y="516"/>
                  <a:pt x="792" y="516"/>
                </a:cubicBezTo>
                <a:cubicBezTo>
                  <a:pt x="792" y="516"/>
                  <a:pt x="792" y="517"/>
                  <a:pt x="792" y="517"/>
                </a:cubicBezTo>
                <a:cubicBezTo>
                  <a:pt x="790" y="517"/>
                  <a:pt x="789" y="517"/>
                  <a:pt x="787" y="517"/>
                </a:cubicBezTo>
                <a:cubicBezTo>
                  <a:pt x="788" y="515"/>
                  <a:pt x="788" y="515"/>
                  <a:pt x="790" y="515"/>
                </a:cubicBezTo>
                <a:cubicBezTo>
                  <a:pt x="790" y="515"/>
                  <a:pt x="791" y="515"/>
                  <a:pt x="791" y="514"/>
                </a:cubicBezTo>
                <a:cubicBezTo>
                  <a:pt x="790" y="514"/>
                  <a:pt x="790" y="513"/>
                  <a:pt x="789" y="512"/>
                </a:cubicBezTo>
                <a:cubicBezTo>
                  <a:pt x="786" y="512"/>
                  <a:pt x="784" y="512"/>
                  <a:pt x="782" y="512"/>
                </a:cubicBezTo>
                <a:close/>
                <a:moveTo>
                  <a:pt x="239" y="681"/>
                </a:moveTo>
                <a:cubicBezTo>
                  <a:pt x="241" y="680"/>
                  <a:pt x="242" y="680"/>
                  <a:pt x="244" y="680"/>
                </a:cubicBezTo>
                <a:cubicBezTo>
                  <a:pt x="244" y="681"/>
                  <a:pt x="244" y="682"/>
                  <a:pt x="244" y="684"/>
                </a:cubicBezTo>
                <a:cubicBezTo>
                  <a:pt x="245" y="684"/>
                  <a:pt x="247" y="684"/>
                  <a:pt x="248" y="683"/>
                </a:cubicBezTo>
                <a:cubicBezTo>
                  <a:pt x="247" y="682"/>
                  <a:pt x="248" y="681"/>
                  <a:pt x="249" y="680"/>
                </a:cubicBezTo>
                <a:cubicBezTo>
                  <a:pt x="250" y="679"/>
                  <a:pt x="250" y="678"/>
                  <a:pt x="249" y="677"/>
                </a:cubicBezTo>
                <a:cubicBezTo>
                  <a:pt x="248" y="677"/>
                  <a:pt x="247" y="677"/>
                  <a:pt x="246" y="677"/>
                </a:cubicBezTo>
                <a:cubicBezTo>
                  <a:pt x="246" y="677"/>
                  <a:pt x="246" y="676"/>
                  <a:pt x="246" y="676"/>
                </a:cubicBezTo>
                <a:cubicBezTo>
                  <a:pt x="244" y="674"/>
                  <a:pt x="242" y="674"/>
                  <a:pt x="239" y="674"/>
                </a:cubicBezTo>
                <a:cubicBezTo>
                  <a:pt x="239" y="675"/>
                  <a:pt x="238" y="676"/>
                  <a:pt x="237" y="676"/>
                </a:cubicBezTo>
                <a:cubicBezTo>
                  <a:pt x="237" y="678"/>
                  <a:pt x="237" y="680"/>
                  <a:pt x="239" y="681"/>
                </a:cubicBezTo>
                <a:close/>
                <a:moveTo>
                  <a:pt x="273" y="427"/>
                </a:moveTo>
                <a:cubicBezTo>
                  <a:pt x="273" y="426"/>
                  <a:pt x="274" y="426"/>
                  <a:pt x="274" y="426"/>
                </a:cubicBezTo>
                <a:cubicBezTo>
                  <a:pt x="274" y="425"/>
                  <a:pt x="273" y="424"/>
                  <a:pt x="272" y="424"/>
                </a:cubicBezTo>
                <a:cubicBezTo>
                  <a:pt x="270" y="424"/>
                  <a:pt x="268" y="424"/>
                  <a:pt x="265" y="424"/>
                </a:cubicBezTo>
                <a:cubicBezTo>
                  <a:pt x="264" y="423"/>
                  <a:pt x="264" y="422"/>
                  <a:pt x="263" y="421"/>
                </a:cubicBezTo>
                <a:cubicBezTo>
                  <a:pt x="262" y="421"/>
                  <a:pt x="261" y="421"/>
                  <a:pt x="261" y="421"/>
                </a:cubicBezTo>
                <a:cubicBezTo>
                  <a:pt x="260" y="420"/>
                  <a:pt x="260" y="419"/>
                  <a:pt x="259" y="418"/>
                </a:cubicBezTo>
                <a:cubicBezTo>
                  <a:pt x="258" y="420"/>
                  <a:pt x="258" y="422"/>
                  <a:pt x="257" y="423"/>
                </a:cubicBezTo>
                <a:cubicBezTo>
                  <a:pt x="258" y="424"/>
                  <a:pt x="259" y="425"/>
                  <a:pt x="260" y="425"/>
                </a:cubicBezTo>
                <a:cubicBezTo>
                  <a:pt x="262" y="424"/>
                  <a:pt x="263" y="424"/>
                  <a:pt x="264" y="426"/>
                </a:cubicBezTo>
                <a:cubicBezTo>
                  <a:pt x="264" y="426"/>
                  <a:pt x="263" y="427"/>
                  <a:pt x="263" y="427"/>
                </a:cubicBezTo>
                <a:cubicBezTo>
                  <a:pt x="266" y="427"/>
                  <a:pt x="267" y="431"/>
                  <a:pt x="270" y="429"/>
                </a:cubicBezTo>
                <a:cubicBezTo>
                  <a:pt x="270" y="427"/>
                  <a:pt x="272" y="428"/>
                  <a:pt x="273" y="427"/>
                </a:cubicBezTo>
                <a:close/>
                <a:moveTo>
                  <a:pt x="632" y="612"/>
                </a:moveTo>
                <a:cubicBezTo>
                  <a:pt x="632" y="612"/>
                  <a:pt x="632" y="612"/>
                  <a:pt x="633" y="612"/>
                </a:cubicBezTo>
                <a:cubicBezTo>
                  <a:pt x="632" y="615"/>
                  <a:pt x="635" y="616"/>
                  <a:pt x="636" y="619"/>
                </a:cubicBezTo>
                <a:cubicBezTo>
                  <a:pt x="636" y="617"/>
                  <a:pt x="638" y="617"/>
                  <a:pt x="638" y="615"/>
                </a:cubicBezTo>
                <a:cubicBezTo>
                  <a:pt x="637" y="614"/>
                  <a:pt x="636" y="613"/>
                  <a:pt x="635" y="612"/>
                </a:cubicBezTo>
                <a:cubicBezTo>
                  <a:pt x="635" y="610"/>
                  <a:pt x="635" y="608"/>
                  <a:pt x="634" y="606"/>
                </a:cubicBezTo>
                <a:cubicBezTo>
                  <a:pt x="634" y="606"/>
                  <a:pt x="634" y="606"/>
                  <a:pt x="634" y="606"/>
                </a:cubicBezTo>
                <a:cubicBezTo>
                  <a:pt x="634" y="606"/>
                  <a:pt x="634" y="607"/>
                  <a:pt x="633" y="607"/>
                </a:cubicBezTo>
                <a:cubicBezTo>
                  <a:pt x="632" y="605"/>
                  <a:pt x="630" y="605"/>
                  <a:pt x="629" y="603"/>
                </a:cubicBezTo>
                <a:cubicBezTo>
                  <a:pt x="628" y="605"/>
                  <a:pt x="629" y="607"/>
                  <a:pt x="628" y="608"/>
                </a:cubicBezTo>
                <a:cubicBezTo>
                  <a:pt x="627" y="608"/>
                  <a:pt x="626" y="608"/>
                  <a:pt x="624" y="608"/>
                </a:cubicBezTo>
                <a:cubicBezTo>
                  <a:pt x="625" y="609"/>
                  <a:pt x="623" y="610"/>
                  <a:pt x="623" y="611"/>
                </a:cubicBezTo>
                <a:cubicBezTo>
                  <a:pt x="625" y="612"/>
                  <a:pt x="623" y="614"/>
                  <a:pt x="626" y="614"/>
                </a:cubicBezTo>
                <a:cubicBezTo>
                  <a:pt x="628" y="614"/>
                  <a:pt x="626" y="611"/>
                  <a:pt x="627" y="610"/>
                </a:cubicBezTo>
                <a:cubicBezTo>
                  <a:pt x="628" y="610"/>
                  <a:pt x="629" y="610"/>
                  <a:pt x="630" y="610"/>
                </a:cubicBezTo>
                <a:cubicBezTo>
                  <a:pt x="630" y="611"/>
                  <a:pt x="630" y="611"/>
                  <a:pt x="630" y="612"/>
                </a:cubicBezTo>
                <a:cubicBezTo>
                  <a:pt x="631" y="612"/>
                  <a:pt x="632" y="612"/>
                  <a:pt x="632" y="612"/>
                </a:cubicBezTo>
                <a:close/>
                <a:moveTo>
                  <a:pt x="721" y="505"/>
                </a:moveTo>
                <a:cubicBezTo>
                  <a:pt x="720" y="506"/>
                  <a:pt x="719" y="507"/>
                  <a:pt x="718" y="507"/>
                </a:cubicBezTo>
                <a:cubicBezTo>
                  <a:pt x="718" y="509"/>
                  <a:pt x="719" y="510"/>
                  <a:pt x="719" y="511"/>
                </a:cubicBezTo>
                <a:cubicBezTo>
                  <a:pt x="724" y="512"/>
                  <a:pt x="729" y="510"/>
                  <a:pt x="734" y="510"/>
                </a:cubicBezTo>
                <a:cubicBezTo>
                  <a:pt x="734" y="509"/>
                  <a:pt x="734" y="509"/>
                  <a:pt x="734" y="508"/>
                </a:cubicBezTo>
                <a:cubicBezTo>
                  <a:pt x="731" y="508"/>
                  <a:pt x="729" y="505"/>
                  <a:pt x="727" y="504"/>
                </a:cubicBezTo>
                <a:cubicBezTo>
                  <a:pt x="725" y="506"/>
                  <a:pt x="723" y="505"/>
                  <a:pt x="721" y="505"/>
                </a:cubicBezTo>
                <a:close/>
                <a:moveTo>
                  <a:pt x="420" y="104"/>
                </a:moveTo>
                <a:cubicBezTo>
                  <a:pt x="420" y="102"/>
                  <a:pt x="419" y="101"/>
                  <a:pt x="418" y="100"/>
                </a:cubicBezTo>
                <a:cubicBezTo>
                  <a:pt x="418" y="98"/>
                  <a:pt x="416" y="97"/>
                  <a:pt x="415" y="96"/>
                </a:cubicBezTo>
                <a:cubicBezTo>
                  <a:pt x="415" y="96"/>
                  <a:pt x="414" y="96"/>
                  <a:pt x="413" y="96"/>
                </a:cubicBezTo>
                <a:cubicBezTo>
                  <a:pt x="413" y="97"/>
                  <a:pt x="413" y="98"/>
                  <a:pt x="412" y="99"/>
                </a:cubicBezTo>
                <a:cubicBezTo>
                  <a:pt x="412" y="100"/>
                  <a:pt x="412" y="102"/>
                  <a:pt x="412" y="103"/>
                </a:cubicBezTo>
                <a:cubicBezTo>
                  <a:pt x="414" y="106"/>
                  <a:pt x="415" y="108"/>
                  <a:pt x="417" y="110"/>
                </a:cubicBezTo>
                <a:cubicBezTo>
                  <a:pt x="419" y="108"/>
                  <a:pt x="420" y="106"/>
                  <a:pt x="420" y="104"/>
                </a:cubicBezTo>
                <a:close/>
                <a:moveTo>
                  <a:pt x="666" y="598"/>
                </a:moveTo>
                <a:cubicBezTo>
                  <a:pt x="663" y="598"/>
                  <a:pt x="660" y="597"/>
                  <a:pt x="658" y="595"/>
                </a:cubicBezTo>
                <a:cubicBezTo>
                  <a:pt x="656" y="593"/>
                  <a:pt x="655" y="593"/>
                  <a:pt x="653" y="594"/>
                </a:cubicBezTo>
                <a:cubicBezTo>
                  <a:pt x="653" y="595"/>
                  <a:pt x="654" y="594"/>
                  <a:pt x="654" y="595"/>
                </a:cubicBezTo>
                <a:cubicBezTo>
                  <a:pt x="655" y="596"/>
                  <a:pt x="655" y="597"/>
                  <a:pt x="656" y="597"/>
                </a:cubicBezTo>
                <a:cubicBezTo>
                  <a:pt x="656" y="598"/>
                  <a:pt x="655" y="598"/>
                  <a:pt x="655" y="599"/>
                </a:cubicBezTo>
                <a:cubicBezTo>
                  <a:pt x="657" y="601"/>
                  <a:pt x="660" y="601"/>
                  <a:pt x="661" y="603"/>
                </a:cubicBezTo>
                <a:cubicBezTo>
                  <a:pt x="662" y="603"/>
                  <a:pt x="664" y="603"/>
                  <a:pt x="665" y="603"/>
                </a:cubicBezTo>
                <a:cubicBezTo>
                  <a:pt x="666" y="602"/>
                  <a:pt x="667" y="601"/>
                  <a:pt x="668" y="601"/>
                </a:cubicBezTo>
                <a:cubicBezTo>
                  <a:pt x="668" y="599"/>
                  <a:pt x="667" y="599"/>
                  <a:pt x="666" y="598"/>
                </a:cubicBezTo>
                <a:close/>
                <a:moveTo>
                  <a:pt x="531" y="294"/>
                </a:moveTo>
                <a:cubicBezTo>
                  <a:pt x="533" y="294"/>
                  <a:pt x="534" y="296"/>
                  <a:pt x="536" y="297"/>
                </a:cubicBezTo>
                <a:cubicBezTo>
                  <a:pt x="536" y="299"/>
                  <a:pt x="533" y="301"/>
                  <a:pt x="536" y="303"/>
                </a:cubicBezTo>
                <a:cubicBezTo>
                  <a:pt x="538" y="301"/>
                  <a:pt x="538" y="299"/>
                  <a:pt x="538" y="297"/>
                </a:cubicBezTo>
                <a:cubicBezTo>
                  <a:pt x="539" y="297"/>
                  <a:pt x="539" y="297"/>
                  <a:pt x="540" y="296"/>
                </a:cubicBezTo>
                <a:cubicBezTo>
                  <a:pt x="539" y="295"/>
                  <a:pt x="538" y="295"/>
                  <a:pt x="537" y="294"/>
                </a:cubicBezTo>
                <a:cubicBezTo>
                  <a:pt x="537" y="293"/>
                  <a:pt x="536" y="291"/>
                  <a:pt x="537" y="291"/>
                </a:cubicBezTo>
                <a:cubicBezTo>
                  <a:pt x="539" y="289"/>
                  <a:pt x="537" y="287"/>
                  <a:pt x="536" y="285"/>
                </a:cubicBezTo>
                <a:cubicBezTo>
                  <a:pt x="532" y="289"/>
                  <a:pt x="531" y="290"/>
                  <a:pt x="531" y="294"/>
                </a:cubicBezTo>
                <a:close/>
                <a:moveTo>
                  <a:pt x="166" y="171"/>
                </a:moveTo>
                <a:cubicBezTo>
                  <a:pt x="165" y="171"/>
                  <a:pt x="164" y="171"/>
                  <a:pt x="163" y="172"/>
                </a:cubicBezTo>
                <a:cubicBezTo>
                  <a:pt x="163" y="173"/>
                  <a:pt x="163" y="174"/>
                  <a:pt x="163" y="175"/>
                </a:cubicBezTo>
                <a:cubicBezTo>
                  <a:pt x="163" y="175"/>
                  <a:pt x="162" y="176"/>
                  <a:pt x="161" y="176"/>
                </a:cubicBezTo>
                <a:cubicBezTo>
                  <a:pt x="162" y="179"/>
                  <a:pt x="160" y="181"/>
                  <a:pt x="160" y="183"/>
                </a:cubicBezTo>
                <a:cubicBezTo>
                  <a:pt x="160" y="184"/>
                  <a:pt x="159" y="184"/>
                  <a:pt x="158" y="184"/>
                </a:cubicBezTo>
                <a:cubicBezTo>
                  <a:pt x="159" y="186"/>
                  <a:pt x="157" y="188"/>
                  <a:pt x="157" y="190"/>
                </a:cubicBezTo>
                <a:cubicBezTo>
                  <a:pt x="157" y="190"/>
                  <a:pt x="156" y="190"/>
                  <a:pt x="155" y="190"/>
                </a:cubicBezTo>
                <a:cubicBezTo>
                  <a:pt x="157" y="191"/>
                  <a:pt x="156" y="193"/>
                  <a:pt x="157" y="194"/>
                </a:cubicBezTo>
                <a:cubicBezTo>
                  <a:pt x="157" y="194"/>
                  <a:pt x="157" y="194"/>
                  <a:pt x="157" y="194"/>
                </a:cubicBezTo>
                <a:cubicBezTo>
                  <a:pt x="157" y="193"/>
                  <a:pt x="158" y="193"/>
                  <a:pt x="158" y="192"/>
                </a:cubicBezTo>
                <a:cubicBezTo>
                  <a:pt x="158" y="192"/>
                  <a:pt x="159" y="192"/>
                  <a:pt x="159" y="192"/>
                </a:cubicBezTo>
                <a:cubicBezTo>
                  <a:pt x="159" y="190"/>
                  <a:pt x="161" y="188"/>
                  <a:pt x="161" y="187"/>
                </a:cubicBezTo>
                <a:cubicBezTo>
                  <a:pt x="161" y="186"/>
                  <a:pt x="162" y="186"/>
                  <a:pt x="162" y="186"/>
                </a:cubicBezTo>
                <a:cubicBezTo>
                  <a:pt x="162" y="186"/>
                  <a:pt x="162" y="185"/>
                  <a:pt x="162" y="185"/>
                </a:cubicBezTo>
                <a:cubicBezTo>
                  <a:pt x="163" y="183"/>
                  <a:pt x="164" y="180"/>
                  <a:pt x="165" y="177"/>
                </a:cubicBezTo>
                <a:cubicBezTo>
                  <a:pt x="165" y="177"/>
                  <a:pt x="165" y="177"/>
                  <a:pt x="166" y="177"/>
                </a:cubicBezTo>
                <a:cubicBezTo>
                  <a:pt x="166" y="175"/>
                  <a:pt x="166" y="173"/>
                  <a:pt x="166" y="171"/>
                </a:cubicBezTo>
                <a:close/>
                <a:moveTo>
                  <a:pt x="409" y="689"/>
                </a:moveTo>
                <a:cubicBezTo>
                  <a:pt x="411" y="689"/>
                  <a:pt x="411" y="688"/>
                  <a:pt x="413" y="687"/>
                </a:cubicBezTo>
                <a:cubicBezTo>
                  <a:pt x="413" y="687"/>
                  <a:pt x="412" y="687"/>
                  <a:pt x="412" y="686"/>
                </a:cubicBezTo>
                <a:cubicBezTo>
                  <a:pt x="413" y="686"/>
                  <a:pt x="413" y="685"/>
                  <a:pt x="414" y="685"/>
                </a:cubicBezTo>
                <a:cubicBezTo>
                  <a:pt x="414" y="682"/>
                  <a:pt x="413" y="681"/>
                  <a:pt x="413" y="679"/>
                </a:cubicBezTo>
                <a:cubicBezTo>
                  <a:pt x="410" y="679"/>
                  <a:pt x="408" y="679"/>
                  <a:pt x="405" y="679"/>
                </a:cubicBezTo>
                <a:cubicBezTo>
                  <a:pt x="405" y="681"/>
                  <a:pt x="405" y="682"/>
                  <a:pt x="405" y="684"/>
                </a:cubicBezTo>
                <a:cubicBezTo>
                  <a:pt x="406" y="684"/>
                  <a:pt x="406" y="684"/>
                  <a:pt x="407" y="684"/>
                </a:cubicBezTo>
                <a:cubicBezTo>
                  <a:pt x="407" y="686"/>
                  <a:pt x="406" y="688"/>
                  <a:pt x="409" y="689"/>
                </a:cubicBezTo>
                <a:close/>
                <a:moveTo>
                  <a:pt x="358" y="130"/>
                </a:moveTo>
                <a:cubicBezTo>
                  <a:pt x="361" y="130"/>
                  <a:pt x="361" y="133"/>
                  <a:pt x="362" y="134"/>
                </a:cubicBezTo>
                <a:cubicBezTo>
                  <a:pt x="363" y="135"/>
                  <a:pt x="365" y="136"/>
                  <a:pt x="367" y="136"/>
                </a:cubicBezTo>
                <a:cubicBezTo>
                  <a:pt x="367" y="136"/>
                  <a:pt x="369" y="137"/>
                  <a:pt x="370" y="136"/>
                </a:cubicBezTo>
                <a:cubicBezTo>
                  <a:pt x="370" y="136"/>
                  <a:pt x="371" y="135"/>
                  <a:pt x="370" y="134"/>
                </a:cubicBezTo>
                <a:cubicBezTo>
                  <a:pt x="369" y="134"/>
                  <a:pt x="368" y="134"/>
                  <a:pt x="367" y="134"/>
                </a:cubicBezTo>
                <a:cubicBezTo>
                  <a:pt x="367" y="132"/>
                  <a:pt x="366" y="131"/>
                  <a:pt x="365" y="130"/>
                </a:cubicBezTo>
                <a:cubicBezTo>
                  <a:pt x="365" y="129"/>
                  <a:pt x="365" y="128"/>
                  <a:pt x="365" y="127"/>
                </a:cubicBezTo>
                <a:cubicBezTo>
                  <a:pt x="365" y="126"/>
                  <a:pt x="366" y="126"/>
                  <a:pt x="365" y="125"/>
                </a:cubicBezTo>
                <a:cubicBezTo>
                  <a:pt x="365" y="125"/>
                  <a:pt x="365" y="124"/>
                  <a:pt x="364" y="124"/>
                </a:cubicBezTo>
                <a:cubicBezTo>
                  <a:pt x="363" y="126"/>
                  <a:pt x="361" y="126"/>
                  <a:pt x="359" y="127"/>
                </a:cubicBezTo>
                <a:cubicBezTo>
                  <a:pt x="359" y="128"/>
                  <a:pt x="360" y="128"/>
                  <a:pt x="361" y="129"/>
                </a:cubicBezTo>
                <a:cubicBezTo>
                  <a:pt x="360" y="130"/>
                  <a:pt x="359" y="130"/>
                  <a:pt x="358" y="130"/>
                </a:cubicBezTo>
                <a:close/>
                <a:moveTo>
                  <a:pt x="482" y="247"/>
                </a:moveTo>
                <a:cubicBezTo>
                  <a:pt x="483" y="248"/>
                  <a:pt x="483" y="249"/>
                  <a:pt x="484" y="249"/>
                </a:cubicBezTo>
                <a:cubicBezTo>
                  <a:pt x="484" y="251"/>
                  <a:pt x="484" y="252"/>
                  <a:pt x="484" y="253"/>
                </a:cubicBezTo>
                <a:cubicBezTo>
                  <a:pt x="484" y="254"/>
                  <a:pt x="485" y="254"/>
                  <a:pt x="485" y="255"/>
                </a:cubicBezTo>
                <a:cubicBezTo>
                  <a:pt x="486" y="255"/>
                  <a:pt x="488" y="255"/>
                  <a:pt x="489" y="255"/>
                </a:cubicBezTo>
                <a:cubicBezTo>
                  <a:pt x="490" y="254"/>
                  <a:pt x="491" y="253"/>
                  <a:pt x="492" y="252"/>
                </a:cubicBezTo>
                <a:cubicBezTo>
                  <a:pt x="491" y="251"/>
                  <a:pt x="490" y="250"/>
                  <a:pt x="490" y="249"/>
                </a:cubicBezTo>
                <a:cubicBezTo>
                  <a:pt x="490" y="247"/>
                  <a:pt x="489" y="246"/>
                  <a:pt x="488" y="244"/>
                </a:cubicBezTo>
                <a:cubicBezTo>
                  <a:pt x="487" y="246"/>
                  <a:pt x="486" y="245"/>
                  <a:pt x="485" y="245"/>
                </a:cubicBezTo>
                <a:cubicBezTo>
                  <a:pt x="484" y="246"/>
                  <a:pt x="483" y="247"/>
                  <a:pt x="482" y="247"/>
                </a:cubicBezTo>
                <a:close/>
                <a:moveTo>
                  <a:pt x="768" y="236"/>
                </a:moveTo>
                <a:cubicBezTo>
                  <a:pt x="770" y="234"/>
                  <a:pt x="772" y="232"/>
                  <a:pt x="774" y="230"/>
                </a:cubicBezTo>
                <a:cubicBezTo>
                  <a:pt x="775" y="229"/>
                  <a:pt x="775" y="229"/>
                  <a:pt x="775" y="228"/>
                </a:cubicBezTo>
                <a:cubicBezTo>
                  <a:pt x="773" y="228"/>
                  <a:pt x="771" y="228"/>
                  <a:pt x="769" y="228"/>
                </a:cubicBezTo>
                <a:cubicBezTo>
                  <a:pt x="769" y="230"/>
                  <a:pt x="767" y="231"/>
                  <a:pt x="765" y="231"/>
                </a:cubicBezTo>
                <a:cubicBezTo>
                  <a:pt x="765" y="232"/>
                  <a:pt x="765" y="232"/>
                  <a:pt x="765" y="233"/>
                </a:cubicBezTo>
                <a:cubicBezTo>
                  <a:pt x="761" y="233"/>
                  <a:pt x="763" y="237"/>
                  <a:pt x="761" y="239"/>
                </a:cubicBezTo>
                <a:cubicBezTo>
                  <a:pt x="762" y="240"/>
                  <a:pt x="763" y="239"/>
                  <a:pt x="764" y="239"/>
                </a:cubicBezTo>
                <a:cubicBezTo>
                  <a:pt x="764" y="238"/>
                  <a:pt x="765" y="236"/>
                  <a:pt x="768" y="236"/>
                </a:cubicBezTo>
                <a:close/>
                <a:moveTo>
                  <a:pt x="821" y="485"/>
                </a:moveTo>
                <a:cubicBezTo>
                  <a:pt x="823" y="485"/>
                  <a:pt x="826" y="485"/>
                  <a:pt x="829" y="485"/>
                </a:cubicBezTo>
                <a:cubicBezTo>
                  <a:pt x="831" y="484"/>
                  <a:pt x="832" y="483"/>
                  <a:pt x="833" y="482"/>
                </a:cubicBezTo>
                <a:cubicBezTo>
                  <a:pt x="833" y="481"/>
                  <a:pt x="831" y="481"/>
                  <a:pt x="831" y="480"/>
                </a:cubicBezTo>
                <a:cubicBezTo>
                  <a:pt x="827" y="480"/>
                  <a:pt x="824" y="480"/>
                  <a:pt x="820" y="480"/>
                </a:cubicBezTo>
                <a:cubicBezTo>
                  <a:pt x="819" y="483"/>
                  <a:pt x="819" y="483"/>
                  <a:pt x="821" y="485"/>
                </a:cubicBezTo>
                <a:close/>
                <a:moveTo>
                  <a:pt x="230" y="537"/>
                </a:moveTo>
                <a:cubicBezTo>
                  <a:pt x="231" y="536"/>
                  <a:pt x="231" y="536"/>
                  <a:pt x="232" y="535"/>
                </a:cubicBezTo>
                <a:cubicBezTo>
                  <a:pt x="233" y="535"/>
                  <a:pt x="234" y="535"/>
                  <a:pt x="235" y="534"/>
                </a:cubicBezTo>
                <a:cubicBezTo>
                  <a:pt x="232" y="534"/>
                  <a:pt x="231" y="532"/>
                  <a:pt x="231" y="530"/>
                </a:cubicBezTo>
                <a:cubicBezTo>
                  <a:pt x="230" y="530"/>
                  <a:pt x="229" y="530"/>
                  <a:pt x="228" y="530"/>
                </a:cubicBezTo>
                <a:cubicBezTo>
                  <a:pt x="227" y="529"/>
                  <a:pt x="226" y="528"/>
                  <a:pt x="224" y="528"/>
                </a:cubicBezTo>
                <a:cubicBezTo>
                  <a:pt x="224" y="529"/>
                  <a:pt x="223" y="528"/>
                  <a:pt x="222" y="529"/>
                </a:cubicBezTo>
                <a:cubicBezTo>
                  <a:pt x="222" y="529"/>
                  <a:pt x="222" y="530"/>
                  <a:pt x="222" y="530"/>
                </a:cubicBezTo>
                <a:cubicBezTo>
                  <a:pt x="222" y="533"/>
                  <a:pt x="226" y="533"/>
                  <a:pt x="227" y="535"/>
                </a:cubicBezTo>
                <a:cubicBezTo>
                  <a:pt x="226" y="536"/>
                  <a:pt x="226" y="536"/>
                  <a:pt x="225" y="537"/>
                </a:cubicBezTo>
                <a:cubicBezTo>
                  <a:pt x="227" y="537"/>
                  <a:pt x="229" y="537"/>
                  <a:pt x="230" y="537"/>
                </a:cubicBezTo>
                <a:close/>
                <a:moveTo>
                  <a:pt x="531" y="275"/>
                </a:moveTo>
                <a:cubicBezTo>
                  <a:pt x="530" y="278"/>
                  <a:pt x="532" y="281"/>
                  <a:pt x="532" y="283"/>
                </a:cubicBezTo>
                <a:cubicBezTo>
                  <a:pt x="534" y="283"/>
                  <a:pt x="535" y="283"/>
                  <a:pt x="537" y="283"/>
                </a:cubicBezTo>
                <a:cubicBezTo>
                  <a:pt x="537" y="282"/>
                  <a:pt x="537" y="281"/>
                  <a:pt x="537" y="281"/>
                </a:cubicBezTo>
                <a:cubicBezTo>
                  <a:pt x="536" y="279"/>
                  <a:pt x="535" y="279"/>
                  <a:pt x="535" y="277"/>
                </a:cubicBezTo>
                <a:cubicBezTo>
                  <a:pt x="536" y="275"/>
                  <a:pt x="540" y="276"/>
                  <a:pt x="541" y="272"/>
                </a:cubicBezTo>
                <a:cubicBezTo>
                  <a:pt x="539" y="272"/>
                  <a:pt x="538" y="272"/>
                  <a:pt x="536" y="272"/>
                </a:cubicBezTo>
                <a:cubicBezTo>
                  <a:pt x="536" y="272"/>
                  <a:pt x="536" y="273"/>
                  <a:pt x="536" y="273"/>
                </a:cubicBezTo>
                <a:cubicBezTo>
                  <a:pt x="534" y="274"/>
                  <a:pt x="532" y="274"/>
                  <a:pt x="531" y="275"/>
                </a:cubicBezTo>
                <a:close/>
                <a:moveTo>
                  <a:pt x="413" y="153"/>
                </a:moveTo>
                <a:cubicBezTo>
                  <a:pt x="413" y="153"/>
                  <a:pt x="412" y="154"/>
                  <a:pt x="412" y="154"/>
                </a:cubicBezTo>
                <a:cubicBezTo>
                  <a:pt x="412" y="155"/>
                  <a:pt x="412" y="156"/>
                  <a:pt x="412" y="157"/>
                </a:cubicBezTo>
                <a:cubicBezTo>
                  <a:pt x="413" y="157"/>
                  <a:pt x="413" y="157"/>
                  <a:pt x="414" y="157"/>
                </a:cubicBezTo>
                <a:cubicBezTo>
                  <a:pt x="414" y="158"/>
                  <a:pt x="414" y="159"/>
                  <a:pt x="414" y="161"/>
                </a:cubicBezTo>
                <a:cubicBezTo>
                  <a:pt x="413" y="161"/>
                  <a:pt x="412" y="161"/>
                  <a:pt x="412" y="162"/>
                </a:cubicBezTo>
                <a:cubicBezTo>
                  <a:pt x="412" y="163"/>
                  <a:pt x="412" y="165"/>
                  <a:pt x="412" y="166"/>
                </a:cubicBezTo>
                <a:cubicBezTo>
                  <a:pt x="413" y="166"/>
                  <a:pt x="413" y="167"/>
                  <a:pt x="413" y="167"/>
                </a:cubicBezTo>
                <a:cubicBezTo>
                  <a:pt x="414" y="166"/>
                  <a:pt x="415" y="164"/>
                  <a:pt x="416" y="163"/>
                </a:cubicBezTo>
                <a:cubicBezTo>
                  <a:pt x="416" y="163"/>
                  <a:pt x="415" y="164"/>
                  <a:pt x="415" y="162"/>
                </a:cubicBezTo>
                <a:cubicBezTo>
                  <a:pt x="415" y="161"/>
                  <a:pt x="417" y="160"/>
                  <a:pt x="418" y="159"/>
                </a:cubicBezTo>
                <a:cubicBezTo>
                  <a:pt x="418" y="158"/>
                  <a:pt x="418" y="158"/>
                  <a:pt x="418" y="157"/>
                </a:cubicBezTo>
                <a:cubicBezTo>
                  <a:pt x="418" y="157"/>
                  <a:pt x="420" y="157"/>
                  <a:pt x="420" y="155"/>
                </a:cubicBezTo>
                <a:cubicBezTo>
                  <a:pt x="417" y="155"/>
                  <a:pt x="416" y="153"/>
                  <a:pt x="413" y="153"/>
                </a:cubicBezTo>
                <a:close/>
                <a:moveTo>
                  <a:pt x="788" y="169"/>
                </a:moveTo>
                <a:cubicBezTo>
                  <a:pt x="788" y="168"/>
                  <a:pt x="788" y="168"/>
                  <a:pt x="789" y="167"/>
                </a:cubicBezTo>
                <a:cubicBezTo>
                  <a:pt x="791" y="168"/>
                  <a:pt x="793" y="167"/>
                  <a:pt x="794" y="166"/>
                </a:cubicBezTo>
                <a:cubicBezTo>
                  <a:pt x="794" y="164"/>
                  <a:pt x="794" y="162"/>
                  <a:pt x="794" y="161"/>
                </a:cubicBezTo>
                <a:cubicBezTo>
                  <a:pt x="792" y="160"/>
                  <a:pt x="790" y="162"/>
                  <a:pt x="788" y="162"/>
                </a:cubicBezTo>
                <a:cubicBezTo>
                  <a:pt x="789" y="164"/>
                  <a:pt x="786" y="163"/>
                  <a:pt x="786" y="165"/>
                </a:cubicBezTo>
                <a:cubicBezTo>
                  <a:pt x="786" y="167"/>
                  <a:pt x="783" y="166"/>
                  <a:pt x="782" y="168"/>
                </a:cubicBezTo>
                <a:cubicBezTo>
                  <a:pt x="782" y="169"/>
                  <a:pt x="783" y="169"/>
                  <a:pt x="784" y="170"/>
                </a:cubicBezTo>
                <a:cubicBezTo>
                  <a:pt x="785" y="169"/>
                  <a:pt x="787" y="170"/>
                  <a:pt x="788" y="169"/>
                </a:cubicBezTo>
                <a:close/>
                <a:moveTo>
                  <a:pt x="531" y="727"/>
                </a:moveTo>
                <a:cubicBezTo>
                  <a:pt x="532" y="727"/>
                  <a:pt x="533" y="727"/>
                  <a:pt x="534" y="727"/>
                </a:cubicBezTo>
                <a:cubicBezTo>
                  <a:pt x="534" y="725"/>
                  <a:pt x="534" y="723"/>
                  <a:pt x="533" y="722"/>
                </a:cubicBezTo>
                <a:cubicBezTo>
                  <a:pt x="534" y="721"/>
                  <a:pt x="534" y="720"/>
                  <a:pt x="534" y="719"/>
                </a:cubicBezTo>
                <a:cubicBezTo>
                  <a:pt x="533" y="717"/>
                  <a:pt x="531" y="718"/>
                  <a:pt x="530" y="717"/>
                </a:cubicBezTo>
                <a:cubicBezTo>
                  <a:pt x="530" y="716"/>
                  <a:pt x="530" y="715"/>
                  <a:pt x="529" y="715"/>
                </a:cubicBezTo>
                <a:cubicBezTo>
                  <a:pt x="527" y="716"/>
                  <a:pt x="529" y="718"/>
                  <a:pt x="528" y="718"/>
                </a:cubicBezTo>
                <a:cubicBezTo>
                  <a:pt x="527" y="719"/>
                  <a:pt x="526" y="718"/>
                  <a:pt x="525" y="719"/>
                </a:cubicBezTo>
                <a:cubicBezTo>
                  <a:pt x="525" y="720"/>
                  <a:pt x="526" y="720"/>
                  <a:pt x="526" y="721"/>
                </a:cubicBezTo>
                <a:cubicBezTo>
                  <a:pt x="526" y="721"/>
                  <a:pt x="527" y="721"/>
                  <a:pt x="528" y="721"/>
                </a:cubicBezTo>
                <a:cubicBezTo>
                  <a:pt x="528" y="724"/>
                  <a:pt x="530" y="726"/>
                  <a:pt x="531" y="727"/>
                </a:cubicBezTo>
                <a:close/>
                <a:moveTo>
                  <a:pt x="729" y="571"/>
                </a:moveTo>
                <a:cubicBezTo>
                  <a:pt x="728" y="574"/>
                  <a:pt x="727" y="576"/>
                  <a:pt x="727" y="578"/>
                </a:cubicBezTo>
                <a:cubicBezTo>
                  <a:pt x="728" y="578"/>
                  <a:pt x="729" y="579"/>
                  <a:pt x="729" y="580"/>
                </a:cubicBezTo>
                <a:cubicBezTo>
                  <a:pt x="730" y="580"/>
                  <a:pt x="732" y="579"/>
                  <a:pt x="733" y="581"/>
                </a:cubicBezTo>
                <a:cubicBezTo>
                  <a:pt x="734" y="580"/>
                  <a:pt x="735" y="580"/>
                  <a:pt x="735" y="580"/>
                </a:cubicBezTo>
                <a:cubicBezTo>
                  <a:pt x="735" y="579"/>
                  <a:pt x="735" y="577"/>
                  <a:pt x="736" y="577"/>
                </a:cubicBezTo>
                <a:cubicBezTo>
                  <a:pt x="734" y="575"/>
                  <a:pt x="732" y="572"/>
                  <a:pt x="729" y="571"/>
                </a:cubicBezTo>
                <a:close/>
                <a:moveTo>
                  <a:pt x="558" y="708"/>
                </a:moveTo>
                <a:cubicBezTo>
                  <a:pt x="556" y="705"/>
                  <a:pt x="557" y="702"/>
                  <a:pt x="557" y="699"/>
                </a:cubicBezTo>
                <a:cubicBezTo>
                  <a:pt x="554" y="698"/>
                  <a:pt x="552" y="697"/>
                  <a:pt x="551" y="694"/>
                </a:cubicBezTo>
                <a:cubicBezTo>
                  <a:pt x="550" y="694"/>
                  <a:pt x="549" y="694"/>
                  <a:pt x="548" y="695"/>
                </a:cubicBezTo>
                <a:cubicBezTo>
                  <a:pt x="549" y="697"/>
                  <a:pt x="548" y="698"/>
                  <a:pt x="551" y="698"/>
                </a:cubicBezTo>
                <a:cubicBezTo>
                  <a:pt x="552" y="698"/>
                  <a:pt x="552" y="701"/>
                  <a:pt x="554" y="700"/>
                </a:cubicBezTo>
                <a:cubicBezTo>
                  <a:pt x="554" y="703"/>
                  <a:pt x="556" y="705"/>
                  <a:pt x="556" y="708"/>
                </a:cubicBezTo>
                <a:cubicBezTo>
                  <a:pt x="557" y="709"/>
                  <a:pt x="558" y="710"/>
                  <a:pt x="558" y="711"/>
                </a:cubicBezTo>
                <a:cubicBezTo>
                  <a:pt x="560" y="711"/>
                  <a:pt x="562" y="711"/>
                  <a:pt x="564" y="711"/>
                </a:cubicBezTo>
                <a:cubicBezTo>
                  <a:pt x="562" y="708"/>
                  <a:pt x="560" y="708"/>
                  <a:pt x="558" y="708"/>
                </a:cubicBezTo>
                <a:close/>
                <a:moveTo>
                  <a:pt x="422" y="66"/>
                </a:moveTo>
                <a:cubicBezTo>
                  <a:pt x="421" y="64"/>
                  <a:pt x="420" y="63"/>
                  <a:pt x="419" y="61"/>
                </a:cubicBezTo>
                <a:cubicBezTo>
                  <a:pt x="418" y="61"/>
                  <a:pt x="417" y="61"/>
                  <a:pt x="416" y="61"/>
                </a:cubicBezTo>
                <a:cubicBezTo>
                  <a:pt x="414" y="63"/>
                  <a:pt x="415" y="66"/>
                  <a:pt x="415" y="69"/>
                </a:cubicBezTo>
                <a:cubicBezTo>
                  <a:pt x="417" y="70"/>
                  <a:pt x="419" y="71"/>
                  <a:pt x="421" y="69"/>
                </a:cubicBezTo>
                <a:cubicBezTo>
                  <a:pt x="422" y="68"/>
                  <a:pt x="421" y="67"/>
                  <a:pt x="422" y="66"/>
                </a:cubicBezTo>
                <a:close/>
                <a:moveTo>
                  <a:pt x="779" y="573"/>
                </a:moveTo>
                <a:cubicBezTo>
                  <a:pt x="780" y="574"/>
                  <a:pt x="781" y="575"/>
                  <a:pt x="782" y="575"/>
                </a:cubicBezTo>
                <a:cubicBezTo>
                  <a:pt x="785" y="576"/>
                  <a:pt x="787" y="574"/>
                  <a:pt x="790" y="574"/>
                </a:cubicBezTo>
                <a:cubicBezTo>
                  <a:pt x="790" y="574"/>
                  <a:pt x="791" y="574"/>
                  <a:pt x="791" y="574"/>
                </a:cubicBezTo>
                <a:cubicBezTo>
                  <a:pt x="791" y="574"/>
                  <a:pt x="791" y="574"/>
                  <a:pt x="792" y="573"/>
                </a:cubicBezTo>
                <a:cubicBezTo>
                  <a:pt x="792" y="573"/>
                  <a:pt x="792" y="573"/>
                  <a:pt x="792" y="572"/>
                </a:cubicBezTo>
                <a:cubicBezTo>
                  <a:pt x="790" y="570"/>
                  <a:pt x="787" y="571"/>
                  <a:pt x="785" y="570"/>
                </a:cubicBezTo>
                <a:cubicBezTo>
                  <a:pt x="784" y="570"/>
                  <a:pt x="785" y="569"/>
                  <a:pt x="784" y="569"/>
                </a:cubicBezTo>
                <a:cubicBezTo>
                  <a:pt x="783" y="571"/>
                  <a:pt x="779" y="570"/>
                  <a:pt x="779" y="572"/>
                </a:cubicBezTo>
                <a:cubicBezTo>
                  <a:pt x="779" y="573"/>
                  <a:pt x="779" y="573"/>
                  <a:pt x="779" y="573"/>
                </a:cubicBezTo>
                <a:close/>
                <a:moveTo>
                  <a:pt x="570" y="335"/>
                </a:moveTo>
                <a:cubicBezTo>
                  <a:pt x="569" y="335"/>
                  <a:pt x="568" y="336"/>
                  <a:pt x="569" y="337"/>
                </a:cubicBezTo>
                <a:cubicBezTo>
                  <a:pt x="572" y="337"/>
                  <a:pt x="575" y="338"/>
                  <a:pt x="577" y="339"/>
                </a:cubicBezTo>
                <a:cubicBezTo>
                  <a:pt x="579" y="338"/>
                  <a:pt x="577" y="337"/>
                  <a:pt x="578" y="336"/>
                </a:cubicBezTo>
                <a:cubicBezTo>
                  <a:pt x="579" y="336"/>
                  <a:pt x="580" y="336"/>
                  <a:pt x="580" y="336"/>
                </a:cubicBezTo>
                <a:cubicBezTo>
                  <a:pt x="579" y="335"/>
                  <a:pt x="580" y="334"/>
                  <a:pt x="581" y="333"/>
                </a:cubicBezTo>
                <a:cubicBezTo>
                  <a:pt x="580" y="332"/>
                  <a:pt x="580" y="331"/>
                  <a:pt x="578" y="332"/>
                </a:cubicBezTo>
                <a:cubicBezTo>
                  <a:pt x="577" y="332"/>
                  <a:pt x="576" y="335"/>
                  <a:pt x="574" y="333"/>
                </a:cubicBezTo>
                <a:cubicBezTo>
                  <a:pt x="574" y="332"/>
                  <a:pt x="574" y="332"/>
                  <a:pt x="573" y="331"/>
                </a:cubicBezTo>
                <a:cubicBezTo>
                  <a:pt x="572" y="333"/>
                  <a:pt x="571" y="334"/>
                  <a:pt x="570" y="335"/>
                </a:cubicBezTo>
                <a:close/>
                <a:moveTo>
                  <a:pt x="439" y="185"/>
                </a:moveTo>
                <a:cubicBezTo>
                  <a:pt x="439" y="187"/>
                  <a:pt x="439" y="188"/>
                  <a:pt x="439" y="189"/>
                </a:cubicBezTo>
                <a:cubicBezTo>
                  <a:pt x="438" y="191"/>
                  <a:pt x="436" y="190"/>
                  <a:pt x="435" y="191"/>
                </a:cubicBezTo>
                <a:cubicBezTo>
                  <a:pt x="435" y="191"/>
                  <a:pt x="435" y="192"/>
                  <a:pt x="435" y="194"/>
                </a:cubicBezTo>
                <a:cubicBezTo>
                  <a:pt x="435" y="194"/>
                  <a:pt x="436" y="194"/>
                  <a:pt x="437" y="195"/>
                </a:cubicBezTo>
                <a:cubicBezTo>
                  <a:pt x="437" y="195"/>
                  <a:pt x="436" y="195"/>
                  <a:pt x="436" y="196"/>
                </a:cubicBezTo>
                <a:cubicBezTo>
                  <a:pt x="437" y="196"/>
                  <a:pt x="437" y="196"/>
                  <a:pt x="437" y="196"/>
                </a:cubicBezTo>
                <a:cubicBezTo>
                  <a:pt x="438" y="195"/>
                  <a:pt x="438" y="194"/>
                  <a:pt x="438" y="193"/>
                </a:cubicBezTo>
                <a:cubicBezTo>
                  <a:pt x="439" y="194"/>
                  <a:pt x="440" y="193"/>
                  <a:pt x="441" y="192"/>
                </a:cubicBezTo>
                <a:cubicBezTo>
                  <a:pt x="441" y="191"/>
                  <a:pt x="443" y="192"/>
                  <a:pt x="443" y="191"/>
                </a:cubicBezTo>
                <a:cubicBezTo>
                  <a:pt x="443" y="189"/>
                  <a:pt x="443" y="187"/>
                  <a:pt x="443" y="185"/>
                </a:cubicBezTo>
                <a:cubicBezTo>
                  <a:pt x="443" y="184"/>
                  <a:pt x="442" y="184"/>
                  <a:pt x="442" y="183"/>
                </a:cubicBezTo>
                <a:cubicBezTo>
                  <a:pt x="441" y="184"/>
                  <a:pt x="440" y="185"/>
                  <a:pt x="439" y="185"/>
                </a:cubicBezTo>
                <a:close/>
                <a:moveTo>
                  <a:pt x="183" y="649"/>
                </a:moveTo>
                <a:cubicBezTo>
                  <a:pt x="182" y="649"/>
                  <a:pt x="181" y="649"/>
                  <a:pt x="180" y="649"/>
                </a:cubicBezTo>
                <a:cubicBezTo>
                  <a:pt x="177" y="652"/>
                  <a:pt x="177" y="653"/>
                  <a:pt x="177" y="656"/>
                </a:cubicBezTo>
                <a:cubicBezTo>
                  <a:pt x="178" y="658"/>
                  <a:pt x="180" y="658"/>
                  <a:pt x="182" y="658"/>
                </a:cubicBezTo>
                <a:cubicBezTo>
                  <a:pt x="185" y="655"/>
                  <a:pt x="185" y="653"/>
                  <a:pt x="183" y="649"/>
                </a:cubicBezTo>
                <a:close/>
                <a:moveTo>
                  <a:pt x="769" y="541"/>
                </a:moveTo>
                <a:cubicBezTo>
                  <a:pt x="771" y="540"/>
                  <a:pt x="771" y="538"/>
                  <a:pt x="771" y="537"/>
                </a:cubicBezTo>
                <a:cubicBezTo>
                  <a:pt x="767" y="537"/>
                  <a:pt x="763" y="537"/>
                  <a:pt x="759" y="537"/>
                </a:cubicBezTo>
                <a:cubicBezTo>
                  <a:pt x="759" y="540"/>
                  <a:pt x="759" y="540"/>
                  <a:pt x="760" y="542"/>
                </a:cubicBezTo>
                <a:cubicBezTo>
                  <a:pt x="763" y="541"/>
                  <a:pt x="766" y="540"/>
                  <a:pt x="769" y="541"/>
                </a:cubicBezTo>
                <a:close/>
                <a:moveTo>
                  <a:pt x="376" y="73"/>
                </a:moveTo>
                <a:cubicBezTo>
                  <a:pt x="376" y="73"/>
                  <a:pt x="377" y="72"/>
                  <a:pt x="377" y="72"/>
                </a:cubicBezTo>
                <a:cubicBezTo>
                  <a:pt x="378" y="69"/>
                  <a:pt x="377" y="66"/>
                  <a:pt x="376" y="64"/>
                </a:cubicBezTo>
                <a:cubicBezTo>
                  <a:pt x="375" y="64"/>
                  <a:pt x="375" y="66"/>
                  <a:pt x="374" y="66"/>
                </a:cubicBezTo>
                <a:cubicBezTo>
                  <a:pt x="373" y="66"/>
                  <a:pt x="372" y="67"/>
                  <a:pt x="371" y="68"/>
                </a:cubicBezTo>
                <a:cubicBezTo>
                  <a:pt x="370" y="68"/>
                  <a:pt x="369" y="69"/>
                  <a:pt x="369" y="70"/>
                </a:cubicBezTo>
                <a:cubicBezTo>
                  <a:pt x="369" y="71"/>
                  <a:pt x="368" y="72"/>
                  <a:pt x="369" y="73"/>
                </a:cubicBezTo>
                <a:cubicBezTo>
                  <a:pt x="370" y="73"/>
                  <a:pt x="371" y="73"/>
                  <a:pt x="372" y="73"/>
                </a:cubicBezTo>
                <a:cubicBezTo>
                  <a:pt x="373" y="72"/>
                  <a:pt x="372" y="72"/>
                  <a:pt x="373" y="71"/>
                </a:cubicBezTo>
                <a:cubicBezTo>
                  <a:pt x="375" y="71"/>
                  <a:pt x="375" y="73"/>
                  <a:pt x="376" y="73"/>
                </a:cubicBezTo>
                <a:close/>
                <a:moveTo>
                  <a:pt x="557" y="815"/>
                </a:moveTo>
                <a:cubicBezTo>
                  <a:pt x="555" y="816"/>
                  <a:pt x="555" y="818"/>
                  <a:pt x="554" y="819"/>
                </a:cubicBezTo>
                <a:cubicBezTo>
                  <a:pt x="554" y="823"/>
                  <a:pt x="553" y="828"/>
                  <a:pt x="555" y="832"/>
                </a:cubicBezTo>
                <a:cubicBezTo>
                  <a:pt x="556" y="832"/>
                  <a:pt x="556" y="832"/>
                  <a:pt x="557" y="832"/>
                </a:cubicBezTo>
                <a:cubicBezTo>
                  <a:pt x="558" y="826"/>
                  <a:pt x="559" y="821"/>
                  <a:pt x="557" y="815"/>
                </a:cubicBezTo>
                <a:close/>
                <a:moveTo>
                  <a:pt x="465" y="193"/>
                </a:moveTo>
                <a:cubicBezTo>
                  <a:pt x="467" y="192"/>
                  <a:pt x="466" y="191"/>
                  <a:pt x="467" y="190"/>
                </a:cubicBezTo>
                <a:cubicBezTo>
                  <a:pt x="468" y="190"/>
                  <a:pt x="469" y="191"/>
                  <a:pt x="470" y="190"/>
                </a:cubicBezTo>
                <a:cubicBezTo>
                  <a:pt x="469" y="190"/>
                  <a:pt x="469" y="189"/>
                  <a:pt x="469" y="189"/>
                </a:cubicBezTo>
                <a:cubicBezTo>
                  <a:pt x="469" y="187"/>
                  <a:pt x="472" y="187"/>
                  <a:pt x="471" y="184"/>
                </a:cubicBezTo>
                <a:cubicBezTo>
                  <a:pt x="470" y="185"/>
                  <a:pt x="470" y="186"/>
                  <a:pt x="469" y="187"/>
                </a:cubicBezTo>
                <a:cubicBezTo>
                  <a:pt x="468" y="187"/>
                  <a:pt x="466" y="187"/>
                  <a:pt x="466" y="187"/>
                </a:cubicBezTo>
                <a:cubicBezTo>
                  <a:pt x="464" y="187"/>
                  <a:pt x="462" y="188"/>
                  <a:pt x="461" y="189"/>
                </a:cubicBezTo>
                <a:cubicBezTo>
                  <a:pt x="461" y="190"/>
                  <a:pt x="461" y="190"/>
                  <a:pt x="461" y="191"/>
                </a:cubicBezTo>
                <a:cubicBezTo>
                  <a:pt x="460" y="192"/>
                  <a:pt x="458" y="191"/>
                  <a:pt x="459" y="193"/>
                </a:cubicBezTo>
                <a:cubicBezTo>
                  <a:pt x="461" y="193"/>
                  <a:pt x="463" y="193"/>
                  <a:pt x="465" y="193"/>
                </a:cubicBezTo>
                <a:close/>
                <a:moveTo>
                  <a:pt x="463" y="71"/>
                </a:moveTo>
                <a:cubicBezTo>
                  <a:pt x="461" y="71"/>
                  <a:pt x="462" y="73"/>
                  <a:pt x="461" y="73"/>
                </a:cubicBezTo>
                <a:cubicBezTo>
                  <a:pt x="461" y="73"/>
                  <a:pt x="460" y="73"/>
                  <a:pt x="459" y="73"/>
                </a:cubicBezTo>
                <a:cubicBezTo>
                  <a:pt x="459" y="75"/>
                  <a:pt x="459" y="77"/>
                  <a:pt x="459" y="79"/>
                </a:cubicBezTo>
                <a:cubicBezTo>
                  <a:pt x="459" y="79"/>
                  <a:pt x="460" y="79"/>
                  <a:pt x="460" y="79"/>
                </a:cubicBezTo>
                <a:cubicBezTo>
                  <a:pt x="461" y="79"/>
                  <a:pt x="462" y="81"/>
                  <a:pt x="463" y="81"/>
                </a:cubicBezTo>
                <a:cubicBezTo>
                  <a:pt x="464" y="80"/>
                  <a:pt x="465" y="79"/>
                  <a:pt x="467" y="79"/>
                </a:cubicBezTo>
                <a:cubicBezTo>
                  <a:pt x="467" y="75"/>
                  <a:pt x="464" y="74"/>
                  <a:pt x="463" y="71"/>
                </a:cubicBezTo>
                <a:close/>
                <a:moveTo>
                  <a:pt x="567" y="267"/>
                </a:moveTo>
                <a:cubicBezTo>
                  <a:pt x="567" y="268"/>
                  <a:pt x="567" y="269"/>
                  <a:pt x="567" y="270"/>
                </a:cubicBezTo>
                <a:cubicBezTo>
                  <a:pt x="570" y="272"/>
                  <a:pt x="573" y="273"/>
                  <a:pt x="576" y="275"/>
                </a:cubicBezTo>
                <a:cubicBezTo>
                  <a:pt x="577" y="274"/>
                  <a:pt x="577" y="273"/>
                  <a:pt x="577" y="271"/>
                </a:cubicBezTo>
                <a:cubicBezTo>
                  <a:pt x="573" y="271"/>
                  <a:pt x="574" y="267"/>
                  <a:pt x="571" y="265"/>
                </a:cubicBezTo>
                <a:cubicBezTo>
                  <a:pt x="570" y="266"/>
                  <a:pt x="569" y="268"/>
                  <a:pt x="567" y="267"/>
                </a:cubicBezTo>
                <a:close/>
                <a:moveTo>
                  <a:pt x="384" y="170"/>
                </a:moveTo>
                <a:cubicBezTo>
                  <a:pt x="384" y="169"/>
                  <a:pt x="384" y="168"/>
                  <a:pt x="384" y="169"/>
                </a:cubicBezTo>
                <a:cubicBezTo>
                  <a:pt x="383" y="167"/>
                  <a:pt x="382" y="166"/>
                  <a:pt x="382" y="165"/>
                </a:cubicBezTo>
                <a:cubicBezTo>
                  <a:pt x="380" y="167"/>
                  <a:pt x="378" y="166"/>
                  <a:pt x="377" y="166"/>
                </a:cubicBezTo>
                <a:cubicBezTo>
                  <a:pt x="376" y="166"/>
                  <a:pt x="377" y="164"/>
                  <a:pt x="376" y="165"/>
                </a:cubicBezTo>
                <a:cubicBezTo>
                  <a:pt x="375" y="167"/>
                  <a:pt x="375" y="169"/>
                  <a:pt x="376" y="171"/>
                </a:cubicBezTo>
                <a:cubicBezTo>
                  <a:pt x="376" y="172"/>
                  <a:pt x="375" y="172"/>
                  <a:pt x="376" y="172"/>
                </a:cubicBezTo>
                <a:cubicBezTo>
                  <a:pt x="376" y="173"/>
                  <a:pt x="377" y="174"/>
                  <a:pt x="377" y="174"/>
                </a:cubicBezTo>
                <a:cubicBezTo>
                  <a:pt x="379" y="173"/>
                  <a:pt x="379" y="171"/>
                  <a:pt x="380" y="170"/>
                </a:cubicBezTo>
                <a:cubicBezTo>
                  <a:pt x="382" y="170"/>
                  <a:pt x="383" y="171"/>
                  <a:pt x="384" y="170"/>
                </a:cubicBezTo>
                <a:close/>
                <a:moveTo>
                  <a:pt x="571" y="283"/>
                </a:moveTo>
                <a:cubicBezTo>
                  <a:pt x="570" y="283"/>
                  <a:pt x="570" y="283"/>
                  <a:pt x="569" y="284"/>
                </a:cubicBezTo>
                <a:cubicBezTo>
                  <a:pt x="569" y="285"/>
                  <a:pt x="569" y="285"/>
                  <a:pt x="569" y="286"/>
                </a:cubicBezTo>
                <a:cubicBezTo>
                  <a:pt x="571" y="287"/>
                  <a:pt x="573" y="288"/>
                  <a:pt x="575" y="289"/>
                </a:cubicBezTo>
                <a:cubicBezTo>
                  <a:pt x="577" y="287"/>
                  <a:pt x="579" y="285"/>
                  <a:pt x="578" y="281"/>
                </a:cubicBezTo>
                <a:cubicBezTo>
                  <a:pt x="575" y="281"/>
                  <a:pt x="576" y="285"/>
                  <a:pt x="573" y="284"/>
                </a:cubicBezTo>
                <a:cubicBezTo>
                  <a:pt x="573" y="283"/>
                  <a:pt x="573" y="282"/>
                  <a:pt x="573" y="281"/>
                </a:cubicBezTo>
                <a:cubicBezTo>
                  <a:pt x="574" y="280"/>
                  <a:pt x="575" y="281"/>
                  <a:pt x="575" y="280"/>
                </a:cubicBezTo>
                <a:cubicBezTo>
                  <a:pt x="575" y="279"/>
                  <a:pt x="575" y="279"/>
                  <a:pt x="575" y="278"/>
                </a:cubicBezTo>
                <a:cubicBezTo>
                  <a:pt x="572" y="279"/>
                  <a:pt x="572" y="282"/>
                  <a:pt x="571" y="283"/>
                </a:cubicBezTo>
                <a:close/>
                <a:moveTo>
                  <a:pt x="389" y="154"/>
                </a:moveTo>
                <a:cubicBezTo>
                  <a:pt x="388" y="156"/>
                  <a:pt x="386" y="157"/>
                  <a:pt x="385" y="157"/>
                </a:cubicBezTo>
                <a:cubicBezTo>
                  <a:pt x="386" y="159"/>
                  <a:pt x="384" y="162"/>
                  <a:pt x="386" y="164"/>
                </a:cubicBezTo>
                <a:cubicBezTo>
                  <a:pt x="388" y="164"/>
                  <a:pt x="389" y="164"/>
                  <a:pt x="391" y="164"/>
                </a:cubicBezTo>
                <a:cubicBezTo>
                  <a:pt x="391" y="161"/>
                  <a:pt x="390" y="158"/>
                  <a:pt x="389" y="154"/>
                </a:cubicBezTo>
                <a:close/>
                <a:moveTo>
                  <a:pt x="422" y="48"/>
                </a:moveTo>
                <a:cubicBezTo>
                  <a:pt x="422" y="49"/>
                  <a:pt x="422" y="50"/>
                  <a:pt x="422" y="52"/>
                </a:cubicBezTo>
                <a:cubicBezTo>
                  <a:pt x="423" y="53"/>
                  <a:pt x="424" y="53"/>
                  <a:pt x="426" y="54"/>
                </a:cubicBezTo>
                <a:cubicBezTo>
                  <a:pt x="427" y="53"/>
                  <a:pt x="427" y="53"/>
                  <a:pt x="428" y="52"/>
                </a:cubicBezTo>
                <a:cubicBezTo>
                  <a:pt x="428" y="51"/>
                  <a:pt x="428" y="49"/>
                  <a:pt x="428" y="48"/>
                </a:cubicBezTo>
                <a:cubicBezTo>
                  <a:pt x="428" y="47"/>
                  <a:pt x="427" y="47"/>
                  <a:pt x="427" y="46"/>
                </a:cubicBezTo>
                <a:cubicBezTo>
                  <a:pt x="425" y="47"/>
                  <a:pt x="423" y="46"/>
                  <a:pt x="422" y="48"/>
                </a:cubicBezTo>
                <a:close/>
                <a:moveTo>
                  <a:pt x="455" y="748"/>
                </a:moveTo>
                <a:cubicBezTo>
                  <a:pt x="458" y="749"/>
                  <a:pt x="457" y="753"/>
                  <a:pt x="460" y="755"/>
                </a:cubicBezTo>
                <a:cubicBezTo>
                  <a:pt x="460" y="754"/>
                  <a:pt x="462" y="756"/>
                  <a:pt x="463" y="754"/>
                </a:cubicBezTo>
                <a:cubicBezTo>
                  <a:pt x="462" y="754"/>
                  <a:pt x="462" y="753"/>
                  <a:pt x="462" y="752"/>
                </a:cubicBezTo>
                <a:cubicBezTo>
                  <a:pt x="462" y="752"/>
                  <a:pt x="463" y="751"/>
                  <a:pt x="464" y="751"/>
                </a:cubicBezTo>
                <a:cubicBezTo>
                  <a:pt x="462" y="748"/>
                  <a:pt x="462" y="748"/>
                  <a:pt x="458" y="746"/>
                </a:cubicBezTo>
                <a:cubicBezTo>
                  <a:pt x="457" y="747"/>
                  <a:pt x="456" y="747"/>
                  <a:pt x="455" y="748"/>
                </a:cubicBezTo>
                <a:close/>
                <a:moveTo>
                  <a:pt x="207" y="668"/>
                </a:moveTo>
                <a:cubicBezTo>
                  <a:pt x="206" y="666"/>
                  <a:pt x="206" y="664"/>
                  <a:pt x="206" y="663"/>
                </a:cubicBezTo>
                <a:cubicBezTo>
                  <a:pt x="205" y="663"/>
                  <a:pt x="204" y="663"/>
                  <a:pt x="204" y="663"/>
                </a:cubicBezTo>
                <a:cubicBezTo>
                  <a:pt x="203" y="664"/>
                  <a:pt x="201" y="664"/>
                  <a:pt x="201" y="665"/>
                </a:cubicBezTo>
                <a:cubicBezTo>
                  <a:pt x="201" y="667"/>
                  <a:pt x="201" y="668"/>
                  <a:pt x="200" y="669"/>
                </a:cubicBezTo>
                <a:cubicBezTo>
                  <a:pt x="201" y="670"/>
                  <a:pt x="200" y="671"/>
                  <a:pt x="201" y="671"/>
                </a:cubicBezTo>
                <a:cubicBezTo>
                  <a:pt x="202" y="671"/>
                  <a:pt x="202" y="671"/>
                  <a:pt x="203" y="671"/>
                </a:cubicBezTo>
                <a:cubicBezTo>
                  <a:pt x="204" y="670"/>
                  <a:pt x="205" y="669"/>
                  <a:pt x="207" y="668"/>
                </a:cubicBezTo>
                <a:close/>
                <a:moveTo>
                  <a:pt x="364" y="105"/>
                </a:moveTo>
                <a:cubicBezTo>
                  <a:pt x="364" y="106"/>
                  <a:pt x="364" y="107"/>
                  <a:pt x="364" y="107"/>
                </a:cubicBezTo>
                <a:cubicBezTo>
                  <a:pt x="363" y="108"/>
                  <a:pt x="363" y="108"/>
                  <a:pt x="362" y="108"/>
                </a:cubicBezTo>
                <a:cubicBezTo>
                  <a:pt x="362" y="110"/>
                  <a:pt x="362" y="112"/>
                  <a:pt x="361" y="115"/>
                </a:cubicBezTo>
                <a:cubicBezTo>
                  <a:pt x="364" y="114"/>
                  <a:pt x="366" y="113"/>
                  <a:pt x="368" y="112"/>
                </a:cubicBezTo>
                <a:cubicBezTo>
                  <a:pt x="368" y="109"/>
                  <a:pt x="368" y="107"/>
                  <a:pt x="366" y="105"/>
                </a:cubicBezTo>
                <a:cubicBezTo>
                  <a:pt x="366" y="105"/>
                  <a:pt x="365" y="104"/>
                  <a:pt x="364" y="105"/>
                </a:cubicBezTo>
                <a:close/>
                <a:moveTo>
                  <a:pt x="414" y="860"/>
                </a:moveTo>
                <a:cubicBezTo>
                  <a:pt x="414" y="859"/>
                  <a:pt x="414" y="857"/>
                  <a:pt x="414" y="855"/>
                </a:cubicBezTo>
                <a:cubicBezTo>
                  <a:pt x="412" y="857"/>
                  <a:pt x="411" y="854"/>
                  <a:pt x="409" y="855"/>
                </a:cubicBezTo>
                <a:cubicBezTo>
                  <a:pt x="408" y="856"/>
                  <a:pt x="407" y="859"/>
                  <a:pt x="407" y="861"/>
                </a:cubicBezTo>
                <a:cubicBezTo>
                  <a:pt x="408" y="861"/>
                  <a:pt x="408" y="862"/>
                  <a:pt x="409" y="862"/>
                </a:cubicBezTo>
                <a:cubicBezTo>
                  <a:pt x="411" y="863"/>
                  <a:pt x="412" y="861"/>
                  <a:pt x="414" y="860"/>
                </a:cubicBezTo>
                <a:close/>
                <a:moveTo>
                  <a:pt x="405" y="154"/>
                </a:moveTo>
                <a:cubicBezTo>
                  <a:pt x="406" y="154"/>
                  <a:pt x="408" y="154"/>
                  <a:pt x="410" y="154"/>
                </a:cubicBezTo>
                <a:cubicBezTo>
                  <a:pt x="410" y="152"/>
                  <a:pt x="410" y="149"/>
                  <a:pt x="410" y="147"/>
                </a:cubicBezTo>
                <a:cubicBezTo>
                  <a:pt x="408" y="147"/>
                  <a:pt x="407" y="147"/>
                  <a:pt x="406" y="147"/>
                </a:cubicBezTo>
                <a:cubicBezTo>
                  <a:pt x="403" y="151"/>
                  <a:pt x="403" y="151"/>
                  <a:pt x="405" y="154"/>
                </a:cubicBezTo>
                <a:close/>
                <a:moveTo>
                  <a:pt x="636" y="213"/>
                </a:moveTo>
                <a:cubicBezTo>
                  <a:pt x="635" y="214"/>
                  <a:pt x="634" y="214"/>
                  <a:pt x="633" y="215"/>
                </a:cubicBezTo>
                <a:cubicBezTo>
                  <a:pt x="634" y="217"/>
                  <a:pt x="631" y="218"/>
                  <a:pt x="632" y="220"/>
                </a:cubicBezTo>
                <a:cubicBezTo>
                  <a:pt x="632" y="220"/>
                  <a:pt x="633" y="220"/>
                  <a:pt x="633" y="221"/>
                </a:cubicBezTo>
                <a:cubicBezTo>
                  <a:pt x="634" y="221"/>
                  <a:pt x="635" y="221"/>
                  <a:pt x="636" y="221"/>
                </a:cubicBezTo>
                <a:cubicBezTo>
                  <a:pt x="637" y="220"/>
                  <a:pt x="638" y="219"/>
                  <a:pt x="638" y="219"/>
                </a:cubicBezTo>
                <a:cubicBezTo>
                  <a:pt x="638" y="217"/>
                  <a:pt x="638" y="216"/>
                  <a:pt x="638" y="215"/>
                </a:cubicBezTo>
                <a:cubicBezTo>
                  <a:pt x="637" y="214"/>
                  <a:pt x="636" y="214"/>
                  <a:pt x="636" y="213"/>
                </a:cubicBezTo>
                <a:close/>
                <a:moveTo>
                  <a:pt x="398" y="221"/>
                </a:moveTo>
                <a:cubicBezTo>
                  <a:pt x="399" y="222"/>
                  <a:pt x="399" y="222"/>
                  <a:pt x="400" y="223"/>
                </a:cubicBezTo>
                <a:cubicBezTo>
                  <a:pt x="400" y="220"/>
                  <a:pt x="400" y="217"/>
                  <a:pt x="400" y="214"/>
                </a:cubicBezTo>
                <a:cubicBezTo>
                  <a:pt x="399" y="214"/>
                  <a:pt x="399" y="214"/>
                  <a:pt x="398" y="214"/>
                </a:cubicBezTo>
                <a:cubicBezTo>
                  <a:pt x="397" y="216"/>
                  <a:pt x="396" y="217"/>
                  <a:pt x="394" y="218"/>
                </a:cubicBezTo>
                <a:cubicBezTo>
                  <a:pt x="396" y="220"/>
                  <a:pt x="392" y="222"/>
                  <a:pt x="394" y="225"/>
                </a:cubicBezTo>
                <a:cubicBezTo>
                  <a:pt x="395" y="222"/>
                  <a:pt x="395" y="222"/>
                  <a:pt x="398" y="221"/>
                </a:cubicBezTo>
                <a:close/>
                <a:moveTo>
                  <a:pt x="480" y="754"/>
                </a:moveTo>
                <a:cubicBezTo>
                  <a:pt x="480" y="753"/>
                  <a:pt x="480" y="751"/>
                  <a:pt x="481" y="750"/>
                </a:cubicBezTo>
                <a:cubicBezTo>
                  <a:pt x="480" y="749"/>
                  <a:pt x="479" y="749"/>
                  <a:pt x="477" y="748"/>
                </a:cubicBezTo>
                <a:cubicBezTo>
                  <a:pt x="477" y="751"/>
                  <a:pt x="474" y="752"/>
                  <a:pt x="473" y="754"/>
                </a:cubicBezTo>
                <a:cubicBezTo>
                  <a:pt x="472" y="754"/>
                  <a:pt x="472" y="754"/>
                  <a:pt x="473" y="755"/>
                </a:cubicBezTo>
                <a:cubicBezTo>
                  <a:pt x="473" y="755"/>
                  <a:pt x="474" y="755"/>
                  <a:pt x="474" y="755"/>
                </a:cubicBezTo>
                <a:cubicBezTo>
                  <a:pt x="475" y="756"/>
                  <a:pt x="473" y="757"/>
                  <a:pt x="475" y="758"/>
                </a:cubicBezTo>
                <a:cubicBezTo>
                  <a:pt x="477" y="758"/>
                  <a:pt x="477" y="756"/>
                  <a:pt x="478" y="755"/>
                </a:cubicBezTo>
                <a:cubicBezTo>
                  <a:pt x="478" y="755"/>
                  <a:pt x="479" y="755"/>
                  <a:pt x="480" y="754"/>
                </a:cubicBezTo>
                <a:close/>
                <a:moveTo>
                  <a:pt x="464" y="743"/>
                </a:moveTo>
                <a:cubicBezTo>
                  <a:pt x="465" y="743"/>
                  <a:pt x="466" y="743"/>
                  <a:pt x="467" y="743"/>
                </a:cubicBezTo>
                <a:cubicBezTo>
                  <a:pt x="468" y="741"/>
                  <a:pt x="470" y="741"/>
                  <a:pt x="470" y="739"/>
                </a:cubicBezTo>
                <a:cubicBezTo>
                  <a:pt x="468" y="736"/>
                  <a:pt x="464" y="738"/>
                  <a:pt x="461" y="737"/>
                </a:cubicBezTo>
                <a:cubicBezTo>
                  <a:pt x="461" y="740"/>
                  <a:pt x="462" y="742"/>
                  <a:pt x="464" y="743"/>
                </a:cubicBezTo>
                <a:close/>
                <a:moveTo>
                  <a:pt x="761" y="565"/>
                </a:moveTo>
                <a:cubicBezTo>
                  <a:pt x="760" y="565"/>
                  <a:pt x="760" y="565"/>
                  <a:pt x="760" y="565"/>
                </a:cubicBezTo>
                <a:cubicBezTo>
                  <a:pt x="760" y="565"/>
                  <a:pt x="760" y="565"/>
                  <a:pt x="760" y="565"/>
                </a:cubicBezTo>
                <a:cubicBezTo>
                  <a:pt x="761" y="566"/>
                  <a:pt x="762" y="567"/>
                  <a:pt x="764" y="567"/>
                </a:cubicBezTo>
                <a:cubicBezTo>
                  <a:pt x="765" y="564"/>
                  <a:pt x="766" y="562"/>
                  <a:pt x="768" y="561"/>
                </a:cubicBezTo>
                <a:cubicBezTo>
                  <a:pt x="769" y="561"/>
                  <a:pt x="769" y="560"/>
                  <a:pt x="769" y="559"/>
                </a:cubicBezTo>
                <a:cubicBezTo>
                  <a:pt x="767" y="559"/>
                  <a:pt x="764" y="559"/>
                  <a:pt x="762" y="559"/>
                </a:cubicBezTo>
                <a:cubicBezTo>
                  <a:pt x="761" y="561"/>
                  <a:pt x="762" y="563"/>
                  <a:pt x="761" y="565"/>
                </a:cubicBezTo>
                <a:close/>
                <a:moveTo>
                  <a:pt x="391" y="790"/>
                </a:moveTo>
                <a:cubicBezTo>
                  <a:pt x="394" y="791"/>
                  <a:pt x="394" y="788"/>
                  <a:pt x="396" y="788"/>
                </a:cubicBezTo>
                <a:cubicBezTo>
                  <a:pt x="395" y="787"/>
                  <a:pt x="394" y="786"/>
                  <a:pt x="394" y="786"/>
                </a:cubicBezTo>
                <a:cubicBezTo>
                  <a:pt x="393" y="784"/>
                  <a:pt x="394" y="783"/>
                  <a:pt x="393" y="782"/>
                </a:cubicBezTo>
                <a:cubicBezTo>
                  <a:pt x="393" y="782"/>
                  <a:pt x="392" y="782"/>
                  <a:pt x="391" y="782"/>
                </a:cubicBezTo>
                <a:cubicBezTo>
                  <a:pt x="391" y="783"/>
                  <a:pt x="391" y="784"/>
                  <a:pt x="391" y="785"/>
                </a:cubicBezTo>
                <a:cubicBezTo>
                  <a:pt x="390" y="786"/>
                  <a:pt x="389" y="785"/>
                  <a:pt x="388" y="786"/>
                </a:cubicBezTo>
                <a:cubicBezTo>
                  <a:pt x="388" y="788"/>
                  <a:pt x="390" y="789"/>
                  <a:pt x="391" y="790"/>
                </a:cubicBezTo>
                <a:close/>
                <a:moveTo>
                  <a:pt x="700" y="575"/>
                </a:moveTo>
                <a:cubicBezTo>
                  <a:pt x="699" y="575"/>
                  <a:pt x="697" y="575"/>
                  <a:pt x="696" y="575"/>
                </a:cubicBezTo>
                <a:cubicBezTo>
                  <a:pt x="695" y="576"/>
                  <a:pt x="695" y="576"/>
                  <a:pt x="694" y="577"/>
                </a:cubicBezTo>
                <a:cubicBezTo>
                  <a:pt x="695" y="578"/>
                  <a:pt x="696" y="578"/>
                  <a:pt x="696" y="580"/>
                </a:cubicBezTo>
                <a:cubicBezTo>
                  <a:pt x="698" y="580"/>
                  <a:pt x="700" y="580"/>
                  <a:pt x="701" y="581"/>
                </a:cubicBezTo>
                <a:cubicBezTo>
                  <a:pt x="701" y="581"/>
                  <a:pt x="701" y="582"/>
                  <a:pt x="701" y="583"/>
                </a:cubicBezTo>
                <a:cubicBezTo>
                  <a:pt x="702" y="583"/>
                  <a:pt x="703" y="583"/>
                  <a:pt x="704" y="584"/>
                </a:cubicBezTo>
                <a:cubicBezTo>
                  <a:pt x="704" y="583"/>
                  <a:pt x="705" y="583"/>
                  <a:pt x="705" y="582"/>
                </a:cubicBezTo>
                <a:cubicBezTo>
                  <a:pt x="705" y="582"/>
                  <a:pt x="704" y="581"/>
                  <a:pt x="704" y="581"/>
                </a:cubicBezTo>
                <a:cubicBezTo>
                  <a:pt x="704" y="581"/>
                  <a:pt x="703" y="581"/>
                  <a:pt x="701" y="581"/>
                </a:cubicBezTo>
                <a:cubicBezTo>
                  <a:pt x="703" y="579"/>
                  <a:pt x="701" y="577"/>
                  <a:pt x="700" y="575"/>
                </a:cubicBezTo>
                <a:close/>
                <a:moveTo>
                  <a:pt x="397" y="178"/>
                </a:moveTo>
                <a:cubicBezTo>
                  <a:pt x="399" y="179"/>
                  <a:pt x="398" y="181"/>
                  <a:pt x="399" y="183"/>
                </a:cubicBezTo>
                <a:cubicBezTo>
                  <a:pt x="400" y="183"/>
                  <a:pt x="402" y="183"/>
                  <a:pt x="403" y="183"/>
                </a:cubicBezTo>
                <a:cubicBezTo>
                  <a:pt x="403" y="180"/>
                  <a:pt x="403" y="178"/>
                  <a:pt x="403" y="177"/>
                </a:cubicBezTo>
                <a:cubicBezTo>
                  <a:pt x="403" y="175"/>
                  <a:pt x="401" y="175"/>
                  <a:pt x="400" y="174"/>
                </a:cubicBezTo>
                <a:cubicBezTo>
                  <a:pt x="399" y="175"/>
                  <a:pt x="398" y="177"/>
                  <a:pt x="397" y="178"/>
                </a:cubicBezTo>
                <a:close/>
                <a:moveTo>
                  <a:pt x="543" y="18"/>
                </a:moveTo>
                <a:cubicBezTo>
                  <a:pt x="544" y="18"/>
                  <a:pt x="544" y="18"/>
                  <a:pt x="545" y="19"/>
                </a:cubicBezTo>
                <a:cubicBezTo>
                  <a:pt x="546" y="18"/>
                  <a:pt x="547" y="17"/>
                  <a:pt x="547" y="16"/>
                </a:cubicBezTo>
                <a:cubicBezTo>
                  <a:pt x="547" y="15"/>
                  <a:pt x="548" y="14"/>
                  <a:pt x="548" y="13"/>
                </a:cubicBezTo>
                <a:cubicBezTo>
                  <a:pt x="547" y="12"/>
                  <a:pt x="548" y="11"/>
                  <a:pt x="547" y="10"/>
                </a:cubicBezTo>
                <a:cubicBezTo>
                  <a:pt x="545" y="9"/>
                  <a:pt x="544" y="11"/>
                  <a:pt x="543" y="11"/>
                </a:cubicBezTo>
                <a:cubicBezTo>
                  <a:pt x="543" y="12"/>
                  <a:pt x="542" y="13"/>
                  <a:pt x="541" y="14"/>
                </a:cubicBezTo>
                <a:cubicBezTo>
                  <a:pt x="543" y="15"/>
                  <a:pt x="542" y="17"/>
                  <a:pt x="543" y="18"/>
                </a:cubicBezTo>
                <a:close/>
                <a:moveTo>
                  <a:pt x="815" y="458"/>
                </a:moveTo>
                <a:cubicBezTo>
                  <a:pt x="814" y="460"/>
                  <a:pt x="812" y="460"/>
                  <a:pt x="812" y="463"/>
                </a:cubicBezTo>
                <a:cubicBezTo>
                  <a:pt x="814" y="463"/>
                  <a:pt x="815" y="463"/>
                  <a:pt x="817" y="463"/>
                </a:cubicBezTo>
                <a:cubicBezTo>
                  <a:pt x="818" y="460"/>
                  <a:pt x="821" y="458"/>
                  <a:pt x="822" y="455"/>
                </a:cubicBezTo>
                <a:cubicBezTo>
                  <a:pt x="821" y="454"/>
                  <a:pt x="820" y="454"/>
                  <a:pt x="819" y="454"/>
                </a:cubicBezTo>
                <a:cubicBezTo>
                  <a:pt x="818" y="456"/>
                  <a:pt x="817" y="457"/>
                  <a:pt x="815" y="458"/>
                </a:cubicBezTo>
                <a:close/>
                <a:moveTo>
                  <a:pt x="229" y="421"/>
                </a:moveTo>
                <a:cubicBezTo>
                  <a:pt x="230" y="420"/>
                  <a:pt x="232" y="419"/>
                  <a:pt x="233" y="417"/>
                </a:cubicBezTo>
                <a:cubicBezTo>
                  <a:pt x="232" y="417"/>
                  <a:pt x="232" y="416"/>
                  <a:pt x="231" y="415"/>
                </a:cubicBezTo>
                <a:cubicBezTo>
                  <a:pt x="229" y="415"/>
                  <a:pt x="228" y="415"/>
                  <a:pt x="226" y="415"/>
                </a:cubicBezTo>
                <a:cubicBezTo>
                  <a:pt x="225" y="416"/>
                  <a:pt x="224" y="417"/>
                  <a:pt x="225" y="418"/>
                </a:cubicBezTo>
                <a:cubicBezTo>
                  <a:pt x="226" y="420"/>
                  <a:pt x="228" y="420"/>
                  <a:pt x="229" y="421"/>
                </a:cubicBezTo>
                <a:close/>
                <a:moveTo>
                  <a:pt x="837" y="431"/>
                </a:moveTo>
                <a:cubicBezTo>
                  <a:pt x="839" y="430"/>
                  <a:pt x="841" y="431"/>
                  <a:pt x="842" y="430"/>
                </a:cubicBezTo>
                <a:cubicBezTo>
                  <a:pt x="843" y="429"/>
                  <a:pt x="846" y="430"/>
                  <a:pt x="847" y="429"/>
                </a:cubicBezTo>
                <a:cubicBezTo>
                  <a:pt x="847" y="428"/>
                  <a:pt x="847" y="428"/>
                  <a:pt x="846" y="427"/>
                </a:cubicBezTo>
                <a:cubicBezTo>
                  <a:pt x="843" y="427"/>
                  <a:pt x="840" y="427"/>
                  <a:pt x="836" y="427"/>
                </a:cubicBezTo>
                <a:cubicBezTo>
                  <a:pt x="835" y="427"/>
                  <a:pt x="833" y="428"/>
                  <a:pt x="832" y="430"/>
                </a:cubicBezTo>
                <a:cubicBezTo>
                  <a:pt x="834" y="430"/>
                  <a:pt x="836" y="431"/>
                  <a:pt x="837" y="431"/>
                </a:cubicBezTo>
                <a:close/>
                <a:moveTo>
                  <a:pt x="600" y="670"/>
                </a:moveTo>
                <a:cubicBezTo>
                  <a:pt x="599" y="671"/>
                  <a:pt x="598" y="671"/>
                  <a:pt x="598" y="673"/>
                </a:cubicBezTo>
                <a:cubicBezTo>
                  <a:pt x="599" y="675"/>
                  <a:pt x="602" y="675"/>
                  <a:pt x="604" y="677"/>
                </a:cubicBezTo>
                <a:cubicBezTo>
                  <a:pt x="604" y="677"/>
                  <a:pt x="603" y="677"/>
                  <a:pt x="603" y="678"/>
                </a:cubicBezTo>
                <a:cubicBezTo>
                  <a:pt x="604" y="678"/>
                  <a:pt x="605" y="679"/>
                  <a:pt x="606" y="680"/>
                </a:cubicBezTo>
                <a:cubicBezTo>
                  <a:pt x="606" y="678"/>
                  <a:pt x="607" y="677"/>
                  <a:pt x="607" y="675"/>
                </a:cubicBezTo>
                <a:cubicBezTo>
                  <a:pt x="606" y="675"/>
                  <a:pt x="605" y="674"/>
                  <a:pt x="605" y="673"/>
                </a:cubicBezTo>
                <a:cubicBezTo>
                  <a:pt x="603" y="672"/>
                  <a:pt x="601" y="671"/>
                  <a:pt x="600" y="670"/>
                </a:cubicBezTo>
                <a:close/>
                <a:moveTo>
                  <a:pt x="738" y="514"/>
                </a:moveTo>
                <a:cubicBezTo>
                  <a:pt x="737" y="513"/>
                  <a:pt x="738" y="512"/>
                  <a:pt x="736" y="512"/>
                </a:cubicBezTo>
                <a:cubicBezTo>
                  <a:pt x="734" y="514"/>
                  <a:pt x="732" y="516"/>
                  <a:pt x="729" y="518"/>
                </a:cubicBezTo>
                <a:cubicBezTo>
                  <a:pt x="733" y="517"/>
                  <a:pt x="737" y="519"/>
                  <a:pt x="740" y="516"/>
                </a:cubicBezTo>
                <a:cubicBezTo>
                  <a:pt x="740" y="515"/>
                  <a:pt x="740" y="515"/>
                  <a:pt x="740" y="514"/>
                </a:cubicBezTo>
                <a:cubicBezTo>
                  <a:pt x="739" y="514"/>
                  <a:pt x="738" y="514"/>
                  <a:pt x="738" y="514"/>
                </a:cubicBezTo>
                <a:close/>
                <a:moveTo>
                  <a:pt x="381" y="194"/>
                </a:moveTo>
                <a:cubicBezTo>
                  <a:pt x="380" y="195"/>
                  <a:pt x="380" y="195"/>
                  <a:pt x="380" y="196"/>
                </a:cubicBezTo>
                <a:cubicBezTo>
                  <a:pt x="380" y="196"/>
                  <a:pt x="379" y="196"/>
                  <a:pt x="380" y="197"/>
                </a:cubicBezTo>
                <a:cubicBezTo>
                  <a:pt x="380" y="197"/>
                  <a:pt x="380" y="197"/>
                  <a:pt x="381" y="197"/>
                </a:cubicBezTo>
                <a:cubicBezTo>
                  <a:pt x="381" y="199"/>
                  <a:pt x="382" y="200"/>
                  <a:pt x="381" y="202"/>
                </a:cubicBezTo>
                <a:cubicBezTo>
                  <a:pt x="381" y="202"/>
                  <a:pt x="381" y="205"/>
                  <a:pt x="382" y="206"/>
                </a:cubicBezTo>
                <a:cubicBezTo>
                  <a:pt x="384" y="204"/>
                  <a:pt x="384" y="202"/>
                  <a:pt x="384" y="200"/>
                </a:cubicBezTo>
                <a:cubicBezTo>
                  <a:pt x="385" y="200"/>
                  <a:pt x="385" y="200"/>
                  <a:pt x="386" y="200"/>
                </a:cubicBezTo>
                <a:cubicBezTo>
                  <a:pt x="384" y="198"/>
                  <a:pt x="383" y="195"/>
                  <a:pt x="381" y="194"/>
                </a:cubicBezTo>
                <a:close/>
                <a:moveTo>
                  <a:pt x="728" y="590"/>
                </a:moveTo>
                <a:cubicBezTo>
                  <a:pt x="728" y="590"/>
                  <a:pt x="728" y="589"/>
                  <a:pt x="728" y="588"/>
                </a:cubicBezTo>
                <a:cubicBezTo>
                  <a:pt x="723" y="586"/>
                  <a:pt x="720" y="586"/>
                  <a:pt x="716" y="588"/>
                </a:cubicBezTo>
                <a:cubicBezTo>
                  <a:pt x="720" y="590"/>
                  <a:pt x="724" y="591"/>
                  <a:pt x="728" y="590"/>
                </a:cubicBezTo>
                <a:close/>
                <a:moveTo>
                  <a:pt x="374" y="211"/>
                </a:moveTo>
                <a:cubicBezTo>
                  <a:pt x="374" y="210"/>
                  <a:pt x="373" y="209"/>
                  <a:pt x="372" y="210"/>
                </a:cubicBezTo>
                <a:cubicBezTo>
                  <a:pt x="371" y="211"/>
                  <a:pt x="370" y="212"/>
                  <a:pt x="368" y="212"/>
                </a:cubicBezTo>
                <a:cubicBezTo>
                  <a:pt x="369" y="212"/>
                  <a:pt x="370" y="212"/>
                  <a:pt x="370" y="212"/>
                </a:cubicBezTo>
                <a:cubicBezTo>
                  <a:pt x="372" y="214"/>
                  <a:pt x="372" y="217"/>
                  <a:pt x="372" y="219"/>
                </a:cubicBezTo>
                <a:cubicBezTo>
                  <a:pt x="373" y="219"/>
                  <a:pt x="373" y="221"/>
                  <a:pt x="374" y="220"/>
                </a:cubicBezTo>
                <a:cubicBezTo>
                  <a:pt x="374" y="217"/>
                  <a:pt x="374" y="214"/>
                  <a:pt x="374" y="211"/>
                </a:cubicBezTo>
                <a:close/>
                <a:moveTo>
                  <a:pt x="471" y="176"/>
                </a:moveTo>
                <a:cubicBezTo>
                  <a:pt x="470" y="175"/>
                  <a:pt x="469" y="175"/>
                  <a:pt x="469" y="174"/>
                </a:cubicBezTo>
                <a:cubicBezTo>
                  <a:pt x="468" y="174"/>
                  <a:pt x="467" y="174"/>
                  <a:pt x="466" y="174"/>
                </a:cubicBezTo>
                <a:cubicBezTo>
                  <a:pt x="466" y="175"/>
                  <a:pt x="466" y="176"/>
                  <a:pt x="466" y="178"/>
                </a:cubicBezTo>
                <a:cubicBezTo>
                  <a:pt x="464" y="178"/>
                  <a:pt x="463" y="179"/>
                  <a:pt x="462" y="180"/>
                </a:cubicBezTo>
                <a:cubicBezTo>
                  <a:pt x="462" y="181"/>
                  <a:pt x="463" y="181"/>
                  <a:pt x="463" y="182"/>
                </a:cubicBezTo>
                <a:cubicBezTo>
                  <a:pt x="465" y="180"/>
                  <a:pt x="466" y="179"/>
                  <a:pt x="468" y="178"/>
                </a:cubicBezTo>
                <a:cubicBezTo>
                  <a:pt x="468" y="178"/>
                  <a:pt x="468" y="178"/>
                  <a:pt x="468" y="178"/>
                </a:cubicBezTo>
                <a:cubicBezTo>
                  <a:pt x="469" y="178"/>
                  <a:pt x="468" y="180"/>
                  <a:pt x="469" y="180"/>
                </a:cubicBezTo>
                <a:cubicBezTo>
                  <a:pt x="470" y="180"/>
                  <a:pt x="471" y="179"/>
                  <a:pt x="472" y="178"/>
                </a:cubicBezTo>
                <a:cubicBezTo>
                  <a:pt x="471" y="177"/>
                  <a:pt x="471" y="177"/>
                  <a:pt x="471" y="176"/>
                </a:cubicBezTo>
                <a:close/>
                <a:moveTo>
                  <a:pt x="608" y="786"/>
                </a:moveTo>
                <a:cubicBezTo>
                  <a:pt x="608" y="787"/>
                  <a:pt x="609" y="788"/>
                  <a:pt x="609" y="789"/>
                </a:cubicBezTo>
                <a:cubicBezTo>
                  <a:pt x="609" y="790"/>
                  <a:pt x="610" y="791"/>
                  <a:pt x="611" y="791"/>
                </a:cubicBezTo>
                <a:cubicBezTo>
                  <a:pt x="612" y="791"/>
                  <a:pt x="614" y="791"/>
                  <a:pt x="613" y="789"/>
                </a:cubicBezTo>
                <a:cubicBezTo>
                  <a:pt x="613" y="788"/>
                  <a:pt x="615" y="787"/>
                  <a:pt x="614" y="786"/>
                </a:cubicBezTo>
                <a:cubicBezTo>
                  <a:pt x="612" y="785"/>
                  <a:pt x="610" y="783"/>
                  <a:pt x="608" y="786"/>
                </a:cubicBezTo>
                <a:close/>
                <a:moveTo>
                  <a:pt x="395" y="654"/>
                </a:moveTo>
                <a:cubicBezTo>
                  <a:pt x="395" y="653"/>
                  <a:pt x="395" y="652"/>
                  <a:pt x="395" y="651"/>
                </a:cubicBezTo>
                <a:cubicBezTo>
                  <a:pt x="396" y="651"/>
                  <a:pt x="398" y="651"/>
                  <a:pt x="397" y="648"/>
                </a:cubicBezTo>
                <a:cubicBezTo>
                  <a:pt x="395" y="648"/>
                  <a:pt x="393" y="648"/>
                  <a:pt x="391" y="648"/>
                </a:cubicBezTo>
                <a:cubicBezTo>
                  <a:pt x="391" y="650"/>
                  <a:pt x="390" y="651"/>
                  <a:pt x="389" y="652"/>
                </a:cubicBezTo>
                <a:cubicBezTo>
                  <a:pt x="390" y="652"/>
                  <a:pt x="391" y="653"/>
                  <a:pt x="391" y="654"/>
                </a:cubicBezTo>
                <a:cubicBezTo>
                  <a:pt x="392" y="654"/>
                  <a:pt x="393" y="654"/>
                  <a:pt x="395" y="654"/>
                </a:cubicBezTo>
                <a:close/>
                <a:moveTo>
                  <a:pt x="487" y="726"/>
                </a:moveTo>
                <a:cubicBezTo>
                  <a:pt x="487" y="726"/>
                  <a:pt x="488" y="726"/>
                  <a:pt x="488" y="727"/>
                </a:cubicBezTo>
                <a:cubicBezTo>
                  <a:pt x="488" y="728"/>
                  <a:pt x="487" y="729"/>
                  <a:pt x="489" y="729"/>
                </a:cubicBezTo>
                <a:cubicBezTo>
                  <a:pt x="491" y="728"/>
                  <a:pt x="491" y="725"/>
                  <a:pt x="491" y="724"/>
                </a:cubicBezTo>
                <a:cubicBezTo>
                  <a:pt x="492" y="722"/>
                  <a:pt x="492" y="720"/>
                  <a:pt x="490" y="718"/>
                </a:cubicBezTo>
                <a:cubicBezTo>
                  <a:pt x="487" y="720"/>
                  <a:pt x="488" y="723"/>
                  <a:pt x="487" y="726"/>
                </a:cubicBezTo>
                <a:close/>
                <a:moveTo>
                  <a:pt x="527" y="231"/>
                </a:moveTo>
                <a:cubicBezTo>
                  <a:pt x="528" y="231"/>
                  <a:pt x="529" y="229"/>
                  <a:pt x="530" y="230"/>
                </a:cubicBezTo>
                <a:cubicBezTo>
                  <a:pt x="529" y="228"/>
                  <a:pt x="531" y="226"/>
                  <a:pt x="531" y="225"/>
                </a:cubicBezTo>
                <a:cubicBezTo>
                  <a:pt x="531" y="223"/>
                  <a:pt x="530" y="222"/>
                  <a:pt x="530" y="220"/>
                </a:cubicBezTo>
                <a:cubicBezTo>
                  <a:pt x="529" y="222"/>
                  <a:pt x="528" y="221"/>
                  <a:pt x="527" y="221"/>
                </a:cubicBezTo>
                <a:cubicBezTo>
                  <a:pt x="528" y="224"/>
                  <a:pt x="527" y="227"/>
                  <a:pt x="527" y="231"/>
                </a:cubicBezTo>
                <a:close/>
                <a:moveTo>
                  <a:pt x="574" y="723"/>
                </a:moveTo>
                <a:cubicBezTo>
                  <a:pt x="571" y="725"/>
                  <a:pt x="568" y="723"/>
                  <a:pt x="566" y="724"/>
                </a:cubicBezTo>
                <a:cubicBezTo>
                  <a:pt x="565" y="727"/>
                  <a:pt x="568" y="728"/>
                  <a:pt x="569" y="730"/>
                </a:cubicBezTo>
                <a:cubicBezTo>
                  <a:pt x="570" y="729"/>
                  <a:pt x="571" y="728"/>
                  <a:pt x="570" y="727"/>
                </a:cubicBezTo>
                <a:cubicBezTo>
                  <a:pt x="570" y="727"/>
                  <a:pt x="571" y="726"/>
                  <a:pt x="571" y="726"/>
                </a:cubicBezTo>
                <a:cubicBezTo>
                  <a:pt x="572" y="726"/>
                  <a:pt x="573" y="728"/>
                  <a:pt x="574" y="727"/>
                </a:cubicBezTo>
                <a:cubicBezTo>
                  <a:pt x="574" y="726"/>
                  <a:pt x="574" y="724"/>
                  <a:pt x="574" y="723"/>
                </a:cubicBezTo>
                <a:close/>
                <a:moveTo>
                  <a:pt x="479" y="711"/>
                </a:moveTo>
                <a:cubicBezTo>
                  <a:pt x="479" y="712"/>
                  <a:pt x="478" y="713"/>
                  <a:pt x="480" y="713"/>
                </a:cubicBezTo>
                <a:cubicBezTo>
                  <a:pt x="480" y="711"/>
                  <a:pt x="480" y="709"/>
                  <a:pt x="480" y="706"/>
                </a:cubicBezTo>
                <a:cubicBezTo>
                  <a:pt x="478" y="706"/>
                  <a:pt x="477" y="704"/>
                  <a:pt x="476" y="703"/>
                </a:cubicBezTo>
                <a:cubicBezTo>
                  <a:pt x="475" y="703"/>
                  <a:pt x="475" y="704"/>
                  <a:pt x="474" y="704"/>
                </a:cubicBezTo>
                <a:cubicBezTo>
                  <a:pt x="474" y="706"/>
                  <a:pt x="474" y="707"/>
                  <a:pt x="474" y="709"/>
                </a:cubicBezTo>
                <a:cubicBezTo>
                  <a:pt x="477" y="708"/>
                  <a:pt x="478" y="710"/>
                  <a:pt x="479" y="711"/>
                </a:cubicBezTo>
                <a:close/>
                <a:moveTo>
                  <a:pt x="562" y="791"/>
                </a:moveTo>
                <a:cubicBezTo>
                  <a:pt x="563" y="791"/>
                  <a:pt x="565" y="791"/>
                  <a:pt x="566" y="791"/>
                </a:cubicBezTo>
                <a:cubicBezTo>
                  <a:pt x="566" y="791"/>
                  <a:pt x="566" y="791"/>
                  <a:pt x="566" y="791"/>
                </a:cubicBezTo>
                <a:cubicBezTo>
                  <a:pt x="566" y="790"/>
                  <a:pt x="566" y="790"/>
                  <a:pt x="566" y="790"/>
                </a:cubicBezTo>
                <a:cubicBezTo>
                  <a:pt x="566" y="790"/>
                  <a:pt x="566" y="789"/>
                  <a:pt x="567" y="789"/>
                </a:cubicBezTo>
                <a:cubicBezTo>
                  <a:pt x="566" y="789"/>
                  <a:pt x="565" y="788"/>
                  <a:pt x="565" y="788"/>
                </a:cubicBezTo>
                <a:cubicBezTo>
                  <a:pt x="564" y="786"/>
                  <a:pt x="564" y="786"/>
                  <a:pt x="561" y="783"/>
                </a:cubicBezTo>
                <a:cubicBezTo>
                  <a:pt x="561" y="783"/>
                  <a:pt x="560" y="784"/>
                  <a:pt x="560" y="784"/>
                </a:cubicBezTo>
                <a:cubicBezTo>
                  <a:pt x="561" y="787"/>
                  <a:pt x="561" y="789"/>
                  <a:pt x="562" y="791"/>
                </a:cubicBezTo>
                <a:close/>
                <a:moveTo>
                  <a:pt x="884" y="601"/>
                </a:moveTo>
                <a:cubicBezTo>
                  <a:pt x="883" y="601"/>
                  <a:pt x="881" y="601"/>
                  <a:pt x="880" y="601"/>
                </a:cubicBezTo>
                <a:cubicBezTo>
                  <a:pt x="879" y="602"/>
                  <a:pt x="879" y="602"/>
                  <a:pt x="878" y="603"/>
                </a:cubicBezTo>
                <a:cubicBezTo>
                  <a:pt x="882" y="606"/>
                  <a:pt x="886" y="605"/>
                  <a:pt x="889" y="605"/>
                </a:cubicBezTo>
                <a:cubicBezTo>
                  <a:pt x="890" y="605"/>
                  <a:pt x="890" y="605"/>
                  <a:pt x="890" y="604"/>
                </a:cubicBezTo>
                <a:cubicBezTo>
                  <a:pt x="889" y="604"/>
                  <a:pt x="888" y="604"/>
                  <a:pt x="888" y="602"/>
                </a:cubicBezTo>
                <a:cubicBezTo>
                  <a:pt x="886" y="603"/>
                  <a:pt x="885" y="601"/>
                  <a:pt x="884" y="601"/>
                </a:cubicBezTo>
                <a:close/>
                <a:moveTo>
                  <a:pt x="697" y="634"/>
                </a:moveTo>
                <a:cubicBezTo>
                  <a:pt x="696" y="634"/>
                  <a:pt x="695" y="635"/>
                  <a:pt x="694" y="635"/>
                </a:cubicBezTo>
                <a:cubicBezTo>
                  <a:pt x="694" y="637"/>
                  <a:pt x="694" y="639"/>
                  <a:pt x="694" y="640"/>
                </a:cubicBezTo>
                <a:cubicBezTo>
                  <a:pt x="694" y="640"/>
                  <a:pt x="694" y="640"/>
                  <a:pt x="695" y="640"/>
                </a:cubicBezTo>
                <a:cubicBezTo>
                  <a:pt x="696" y="640"/>
                  <a:pt x="697" y="640"/>
                  <a:pt x="697" y="640"/>
                </a:cubicBezTo>
                <a:cubicBezTo>
                  <a:pt x="698" y="639"/>
                  <a:pt x="699" y="639"/>
                  <a:pt x="700" y="638"/>
                </a:cubicBezTo>
                <a:cubicBezTo>
                  <a:pt x="698" y="637"/>
                  <a:pt x="699" y="636"/>
                  <a:pt x="700" y="635"/>
                </a:cubicBezTo>
                <a:cubicBezTo>
                  <a:pt x="699" y="635"/>
                  <a:pt x="698" y="634"/>
                  <a:pt x="697" y="634"/>
                </a:cubicBezTo>
                <a:close/>
                <a:moveTo>
                  <a:pt x="740" y="480"/>
                </a:moveTo>
                <a:cubicBezTo>
                  <a:pt x="741" y="481"/>
                  <a:pt x="743" y="481"/>
                  <a:pt x="745" y="481"/>
                </a:cubicBezTo>
                <a:cubicBezTo>
                  <a:pt x="745" y="482"/>
                  <a:pt x="745" y="483"/>
                  <a:pt x="745" y="483"/>
                </a:cubicBezTo>
                <a:cubicBezTo>
                  <a:pt x="746" y="483"/>
                  <a:pt x="747" y="483"/>
                  <a:pt x="748" y="483"/>
                </a:cubicBezTo>
                <a:cubicBezTo>
                  <a:pt x="748" y="482"/>
                  <a:pt x="749" y="481"/>
                  <a:pt x="750" y="481"/>
                </a:cubicBezTo>
                <a:cubicBezTo>
                  <a:pt x="749" y="480"/>
                  <a:pt x="749" y="479"/>
                  <a:pt x="749" y="478"/>
                </a:cubicBezTo>
                <a:cubicBezTo>
                  <a:pt x="742" y="478"/>
                  <a:pt x="742" y="478"/>
                  <a:pt x="740" y="480"/>
                </a:cubicBezTo>
                <a:close/>
                <a:moveTo>
                  <a:pt x="109" y="797"/>
                </a:moveTo>
                <a:cubicBezTo>
                  <a:pt x="105" y="794"/>
                  <a:pt x="101" y="794"/>
                  <a:pt x="97" y="794"/>
                </a:cubicBezTo>
                <a:cubicBezTo>
                  <a:pt x="97" y="794"/>
                  <a:pt x="97" y="793"/>
                  <a:pt x="97" y="792"/>
                </a:cubicBezTo>
                <a:cubicBezTo>
                  <a:pt x="96" y="792"/>
                  <a:pt x="94" y="792"/>
                  <a:pt x="93" y="793"/>
                </a:cubicBezTo>
                <a:cubicBezTo>
                  <a:pt x="94" y="796"/>
                  <a:pt x="97" y="795"/>
                  <a:pt x="99" y="795"/>
                </a:cubicBezTo>
                <a:cubicBezTo>
                  <a:pt x="100" y="796"/>
                  <a:pt x="101" y="796"/>
                  <a:pt x="101" y="797"/>
                </a:cubicBezTo>
                <a:cubicBezTo>
                  <a:pt x="104" y="797"/>
                  <a:pt x="106" y="797"/>
                  <a:pt x="109" y="797"/>
                </a:cubicBezTo>
                <a:close/>
                <a:moveTo>
                  <a:pt x="405" y="63"/>
                </a:moveTo>
                <a:cubicBezTo>
                  <a:pt x="407" y="63"/>
                  <a:pt x="407" y="62"/>
                  <a:pt x="408" y="61"/>
                </a:cubicBezTo>
                <a:cubicBezTo>
                  <a:pt x="407" y="59"/>
                  <a:pt x="407" y="57"/>
                  <a:pt x="405" y="56"/>
                </a:cubicBezTo>
                <a:cubicBezTo>
                  <a:pt x="406" y="55"/>
                  <a:pt x="406" y="55"/>
                  <a:pt x="406" y="54"/>
                </a:cubicBezTo>
                <a:cubicBezTo>
                  <a:pt x="405" y="54"/>
                  <a:pt x="405" y="54"/>
                  <a:pt x="404" y="54"/>
                </a:cubicBezTo>
                <a:cubicBezTo>
                  <a:pt x="404" y="55"/>
                  <a:pt x="404" y="57"/>
                  <a:pt x="404" y="58"/>
                </a:cubicBezTo>
                <a:cubicBezTo>
                  <a:pt x="404" y="58"/>
                  <a:pt x="403" y="58"/>
                  <a:pt x="402" y="58"/>
                </a:cubicBezTo>
                <a:cubicBezTo>
                  <a:pt x="402" y="61"/>
                  <a:pt x="404" y="62"/>
                  <a:pt x="405" y="63"/>
                </a:cubicBezTo>
                <a:close/>
                <a:moveTo>
                  <a:pt x="803" y="700"/>
                </a:moveTo>
                <a:cubicBezTo>
                  <a:pt x="804" y="699"/>
                  <a:pt x="804" y="699"/>
                  <a:pt x="803" y="698"/>
                </a:cubicBezTo>
                <a:cubicBezTo>
                  <a:pt x="801" y="698"/>
                  <a:pt x="799" y="697"/>
                  <a:pt x="796" y="697"/>
                </a:cubicBezTo>
                <a:cubicBezTo>
                  <a:pt x="796" y="697"/>
                  <a:pt x="795" y="696"/>
                  <a:pt x="794" y="695"/>
                </a:cubicBezTo>
                <a:cubicBezTo>
                  <a:pt x="793" y="696"/>
                  <a:pt x="792" y="695"/>
                  <a:pt x="791" y="696"/>
                </a:cubicBezTo>
                <a:cubicBezTo>
                  <a:pt x="792" y="697"/>
                  <a:pt x="793" y="699"/>
                  <a:pt x="796" y="698"/>
                </a:cubicBezTo>
                <a:cubicBezTo>
                  <a:pt x="796" y="699"/>
                  <a:pt x="796" y="699"/>
                  <a:pt x="796" y="700"/>
                </a:cubicBezTo>
                <a:cubicBezTo>
                  <a:pt x="799" y="700"/>
                  <a:pt x="801" y="700"/>
                  <a:pt x="803" y="700"/>
                </a:cubicBezTo>
                <a:close/>
                <a:moveTo>
                  <a:pt x="642" y="603"/>
                </a:moveTo>
                <a:cubicBezTo>
                  <a:pt x="642" y="604"/>
                  <a:pt x="644" y="604"/>
                  <a:pt x="644" y="605"/>
                </a:cubicBezTo>
                <a:cubicBezTo>
                  <a:pt x="644" y="605"/>
                  <a:pt x="644" y="606"/>
                  <a:pt x="644" y="607"/>
                </a:cubicBezTo>
                <a:cubicBezTo>
                  <a:pt x="645" y="607"/>
                  <a:pt x="646" y="607"/>
                  <a:pt x="646" y="608"/>
                </a:cubicBezTo>
                <a:cubicBezTo>
                  <a:pt x="646" y="609"/>
                  <a:pt x="647" y="609"/>
                  <a:pt x="648" y="610"/>
                </a:cubicBezTo>
                <a:cubicBezTo>
                  <a:pt x="647" y="605"/>
                  <a:pt x="646" y="601"/>
                  <a:pt x="641" y="599"/>
                </a:cubicBezTo>
                <a:cubicBezTo>
                  <a:pt x="640" y="600"/>
                  <a:pt x="640" y="600"/>
                  <a:pt x="639" y="601"/>
                </a:cubicBezTo>
                <a:cubicBezTo>
                  <a:pt x="641" y="601"/>
                  <a:pt x="641" y="602"/>
                  <a:pt x="642" y="603"/>
                </a:cubicBezTo>
                <a:close/>
                <a:moveTo>
                  <a:pt x="119" y="711"/>
                </a:moveTo>
                <a:cubicBezTo>
                  <a:pt x="117" y="710"/>
                  <a:pt x="115" y="711"/>
                  <a:pt x="114" y="712"/>
                </a:cubicBezTo>
                <a:cubicBezTo>
                  <a:pt x="114" y="714"/>
                  <a:pt x="114" y="715"/>
                  <a:pt x="114" y="717"/>
                </a:cubicBezTo>
                <a:cubicBezTo>
                  <a:pt x="114" y="717"/>
                  <a:pt x="115" y="717"/>
                  <a:pt x="116" y="717"/>
                </a:cubicBezTo>
                <a:cubicBezTo>
                  <a:pt x="116" y="716"/>
                  <a:pt x="117" y="714"/>
                  <a:pt x="119" y="714"/>
                </a:cubicBezTo>
                <a:cubicBezTo>
                  <a:pt x="119" y="713"/>
                  <a:pt x="120" y="712"/>
                  <a:pt x="119" y="711"/>
                </a:cubicBezTo>
                <a:close/>
                <a:moveTo>
                  <a:pt x="519" y="286"/>
                </a:moveTo>
                <a:cubicBezTo>
                  <a:pt x="520" y="286"/>
                  <a:pt x="521" y="286"/>
                  <a:pt x="521" y="286"/>
                </a:cubicBezTo>
                <a:cubicBezTo>
                  <a:pt x="521" y="285"/>
                  <a:pt x="521" y="285"/>
                  <a:pt x="521" y="284"/>
                </a:cubicBezTo>
                <a:cubicBezTo>
                  <a:pt x="522" y="284"/>
                  <a:pt x="523" y="283"/>
                  <a:pt x="523" y="283"/>
                </a:cubicBezTo>
                <a:cubicBezTo>
                  <a:pt x="523" y="282"/>
                  <a:pt x="524" y="280"/>
                  <a:pt x="524" y="279"/>
                </a:cubicBezTo>
                <a:cubicBezTo>
                  <a:pt x="523" y="277"/>
                  <a:pt x="521" y="277"/>
                  <a:pt x="519" y="277"/>
                </a:cubicBezTo>
                <a:cubicBezTo>
                  <a:pt x="519" y="280"/>
                  <a:pt x="522" y="283"/>
                  <a:pt x="519" y="286"/>
                </a:cubicBezTo>
                <a:close/>
                <a:moveTo>
                  <a:pt x="460" y="737"/>
                </a:moveTo>
                <a:cubicBezTo>
                  <a:pt x="460" y="735"/>
                  <a:pt x="460" y="734"/>
                  <a:pt x="460" y="732"/>
                </a:cubicBezTo>
                <a:cubicBezTo>
                  <a:pt x="458" y="732"/>
                  <a:pt x="457" y="733"/>
                  <a:pt x="455" y="733"/>
                </a:cubicBezTo>
                <a:cubicBezTo>
                  <a:pt x="455" y="734"/>
                  <a:pt x="455" y="735"/>
                  <a:pt x="454" y="736"/>
                </a:cubicBezTo>
                <a:cubicBezTo>
                  <a:pt x="455" y="737"/>
                  <a:pt x="456" y="738"/>
                  <a:pt x="457" y="739"/>
                </a:cubicBezTo>
                <a:cubicBezTo>
                  <a:pt x="458" y="738"/>
                  <a:pt x="459" y="738"/>
                  <a:pt x="460" y="737"/>
                </a:cubicBezTo>
                <a:close/>
                <a:moveTo>
                  <a:pt x="770" y="600"/>
                </a:moveTo>
                <a:cubicBezTo>
                  <a:pt x="769" y="602"/>
                  <a:pt x="767" y="601"/>
                  <a:pt x="766" y="602"/>
                </a:cubicBezTo>
                <a:cubicBezTo>
                  <a:pt x="767" y="603"/>
                  <a:pt x="768" y="604"/>
                  <a:pt x="770" y="604"/>
                </a:cubicBezTo>
                <a:cubicBezTo>
                  <a:pt x="772" y="604"/>
                  <a:pt x="774" y="604"/>
                  <a:pt x="776" y="605"/>
                </a:cubicBezTo>
                <a:cubicBezTo>
                  <a:pt x="776" y="604"/>
                  <a:pt x="776" y="604"/>
                  <a:pt x="777" y="604"/>
                </a:cubicBezTo>
                <a:cubicBezTo>
                  <a:pt x="776" y="603"/>
                  <a:pt x="775" y="602"/>
                  <a:pt x="774" y="601"/>
                </a:cubicBezTo>
                <a:cubicBezTo>
                  <a:pt x="773" y="601"/>
                  <a:pt x="771" y="602"/>
                  <a:pt x="770" y="600"/>
                </a:cubicBezTo>
                <a:close/>
                <a:moveTo>
                  <a:pt x="855" y="606"/>
                </a:moveTo>
                <a:cubicBezTo>
                  <a:pt x="854" y="607"/>
                  <a:pt x="853" y="607"/>
                  <a:pt x="852" y="607"/>
                </a:cubicBezTo>
                <a:cubicBezTo>
                  <a:pt x="853" y="608"/>
                  <a:pt x="852" y="609"/>
                  <a:pt x="853" y="610"/>
                </a:cubicBezTo>
                <a:cubicBezTo>
                  <a:pt x="856" y="610"/>
                  <a:pt x="859" y="610"/>
                  <a:pt x="863" y="610"/>
                </a:cubicBezTo>
                <a:cubicBezTo>
                  <a:pt x="861" y="606"/>
                  <a:pt x="857" y="608"/>
                  <a:pt x="855" y="606"/>
                </a:cubicBezTo>
                <a:close/>
                <a:moveTo>
                  <a:pt x="693" y="538"/>
                </a:moveTo>
                <a:cubicBezTo>
                  <a:pt x="694" y="536"/>
                  <a:pt x="697" y="538"/>
                  <a:pt x="699" y="535"/>
                </a:cubicBezTo>
                <a:cubicBezTo>
                  <a:pt x="697" y="533"/>
                  <a:pt x="694" y="535"/>
                  <a:pt x="693" y="533"/>
                </a:cubicBezTo>
                <a:cubicBezTo>
                  <a:pt x="692" y="534"/>
                  <a:pt x="690" y="534"/>
                  <a:pt x="689" y="536"/>
                </a:cubicBezTo>
                <a:cubicBezTo>
                  <a:pt x="690" y="537"/>
                  <a:pt x="691" y="537"/>
                  <a:pt x="693" y="538"/>
                </a:cubicBezTo>
                <a:close/>
                <a:moveTo>
                  <a:pt x="536" y="677"/>
                </a:moveTo>
                <a:cubicBezTo>
                  <a:pt x="536" y="677"/>
                  <a:pt x="535" y="676"/>
                  <a:pt x="534" y="675"/>
                </a:cubicBezTo>
                <a:cubicBezTo>
                  <a:pt x="534" y="677"/>
                  <a:pt x="532" y="678"/>
                  <a:pt x="532" y="679"/>
                </a:cubicBezTo>
                <a:cubicBezTo>
                  <a:pt x="532" y="681"/>
                  <a:pt x="533" y="682"/>
                  <a:pt x="535" y="682"/>
                </a:cubicBezTo>
                <a:cubicBezTo>
                  <a:pt x="537" y="680"/>
                  <a:pt x="538" y="679"/>
                  <a:pt x="540" y="677"/>
                </a:cubicBezTo>
                <a:cubicBezTo>
                  <a:pt x="538" y="677"/>
                  <a:pt x="537" y="677"/>
                  <a:pt x="536" y="677"/>
                </a:cubicBezTo>
                <a:close/>
                <a:moveTo>
                  <a:pt x="709" y="421"/>
                </a:moveTo>
                <a:cubicBezTo>
                  <a:pt x="710" y="421"/>
                  <a:pt x="711" y="420"/>
                  <a:pt x="710" y="419"/>
                </a:cubicBezTo>
                <a:cubicBezTo>
                  <a:pt x="708" y="419"/>
                  <a:pt x="705" y="419"/>
                  <a:pt x="702" y="419"/>
                </a:cubicBezTo>
                <a:cubicBezTo>
                  <a:pt x="702" y="420"/>
                  <a:pt x="701" y="421"/>
                  <a:pt x="700" y="421"/>
                </a:cubicBezTo>
                <a:cubicBezTo>
                  <a:pt x="700" y="422"/>
                  <a:pt x="701" y="422"/>
                  <a:pt x="702" y="423"/>
                </a:cubicBezTo>
                <a:cubicBezTo>
                  <a:pt x="704" y="421"/>
                  <a:pt x="707" y="422"/>
                  <a:pt x="709" y="421"/>
                </a:cubicBezTo>
                <a:close/>
                <a:moveTo>
                  <a:pt x="733" y="487"/>
                </a:moveTo>
                <a:cubicBezTo>
                  <a:pt x="732" y="489"/>
                  <a:pt x="729" y="487"/>
                  <a:pt x="729" y="491"/>
                </a:cubicBezTo>
                <a:cubicBezTo>
                  <a:pt x="732" y="491"/>
                  <a:pt x="735" y="493"/>
                  <a:pt x="738" y="489"/>
                </a:cubicBezTo>
                <a:cubicBezTo>
                  <a:pt x="736" y="489"/>
                  <a:pt x="735" y="487"/>
                  <a:pt x="733" y="487"/>
                </a:cubicBezTo>
                <a:close/>
                <a:moveTo>
                  <a:pt x="440" y="176"/>
                </a:moveTo>
                <a:cubicBezTo>
                  <a:pt x="441" y="176"/>
                  <a:pt x="442" y="176"/>
                  <a:pt x="444" y="176"/>
                </a:cubicBezTo>
                <a:cubicBezTo>
                  <a:pt x="442" y="174"/>
                  <a:pt x="445" y="173"/>
                  <a:pt x="444" y="172"/>
                </a:cubicBezTo>
                <a:cubicBezTo>
                  <a:pt x="444" y="170"/>
                  <a:pt x="443" y="170"/>
                  <a:pt x="441" y="170"/>
                </a:cubicBezTo>
                <a:cubicBezTo>
                  <a:pt x="441" y="173"/>
                  <a:pt x="437" y="173"/>
                  <a:pt x="438" y="176"/>
                </a:cubicBezTo>
                <a:cubicBezTo>
                  <a:pt x="439" y="178"/>
                  <a:pt x="439" y="175"/>
                  <a:pt x="440" y="176"/>
                </a:cubicBezTo>
                <a:close/>
                <a:moveTo>
                  <a:pt x="548" y="271"/>
                </a:moveTo>
                <a:cubicBezTo>
                  <a:pt x="547" y="269"/>
                  <a:pt x="547" y="267"/>
                  <a:pt x="545" y="267"/>
                </a:cubicBezTo>
                <a:cubicBezTo>
                  <a:pt x="544" y="268"/>
                  <a:pt x="545" y="270"/>
                  <a:pt x="543" y="272"/>
                </a:cubicBezTo>
                <a:cubicBezTo>
                  <a:pt x="545" y="272"/>
                  <a:pt x="544" y="274"/>
                  <a:pt x="545" y="274"/>
                </a:cubicBezTo>
                <a:cubicBezTo>
                  <a:pt x="546" y="274"/>
                  <a:pt x="548" y="274"/>
                  <a:pt x="549" y="274"/>
                </a:cubicBezTo>
                <a:cubicBezTo>
                  <a:pt x="549" y="273"/>
                  <a:pt x="550" y="273"/>
                  <a:pt x="550" y="271"/>
                </a:cubicBezTo>
                <a:cubicBezTo>
                  <a:pt x="550" y="270"/>
                  <a:pt x="548" y="271"/>
                  <a:pt x="548" y="271"/>
                </a:cubicBezTo>
                <a:close/>
                <a:moveTo>
                  <a:pt x="613" y="654"/>
                </a:moveTo>
                <a:cubicBezTo>
                  <a:pt x="613" y="655"/>
                  <a:pt x="613" y="656"/>
                  <a:pt x="613" y="657"/>
                </a:cubicBezTo>
                <a:cubicBezTo>
                  <a:pt x="615" y="656"/>
                  <a:pt x="615" y="658"/>
                  <a:pt x="616" y="659"/>
                </a:cubicBezTo>
                <a:cubicBezTo>
                  <a:pt x="617" y="658"/>
                  <a:pt x="618" y="657"/>
                  <a:pt x="618" y="656"/>
                </a:cubicBezTo>
                <a:cubicBezTo>
                  <a:pt x="619" y="654"/>
                  <a:pt x="617" y="654"/>
                  <a:pt x="617" y="652"/>
                </a:cubicBezTo>
                <a:cubicBezTo>
                  <a:pt x="616" y="652"/>
                  <a:pt x="616" y="652"/>
                  <a:pt x="615" y="652"/>
                </a:cubicBezTo>
                <a:cubicBezTo>
                  <a:pt x="614" y="653"/>
                  <a:pt x="613" y="654"/>
                  <a:pt x="613" y="654"/>
                </a:cubicBezTo>
                <a:close/>
                <a:moveTo>
                  <a:pt x="481" y="867"/>
                </a:moveTo>
                <a:cubicBezTo>
                  <a:pt x="480" y="867"/>
                  <a:pt x="480" y="867"/>
                  <a:pt x="480" y="866"/>
                </a:cubicBezTo>
                <a:cubicBezTo>
                  <a:pt x="478" y="869"/>
                  <a:pt x="475" y="871"/>
                  <a:pt x="472" y="872"/>
                </a:cubicBezTo>
                <a:cubicBezTo>
                  <a:pt x="473" y="873"/>
                  <a:pt x="472" y="874"/>
                  <a:pt x="473" y="875"/>
                </a:cubicBezTo>
                <a:cubicBezTo>
                  <a:pt x="474" y="876"/>
                  <a:pt x="475" y="874"/>
                  <a:pt x="477" y="874"/>
                </a:cubicBezTo>
                <a:cubicBezTo>
                  <a:pt x="477" y="871"/>
                  <a:pt x="481" y="870"/>
                  <a:pt x="481" y="867"/>
                </a:cubicBezTo>
                <a:close/>
                <a:moveTo>
                  <a:pt x="448" y="177"/>
                </a:moveTo>
                <a:cubicBezTo>
                  <a:pt x="448" y="179"/>
                  <a:pt x="446" y="179"/>
                  <a:pt x="446" y="180"/>
                </a:cubicBezTo>
                <a:cubicBezTo>
                  <a:pt x="447" y="181"/>
                  <a:pt x="448" y="181"/>
                  <a:pt x="449" y="181"/>
                </a:cubicBezTo>
                <a:cubicBezTo>
                  <a:pt x="450" y="180"/>
                  <a:pt x="450" y="179"/>
                  <a:pt x="452" y="179"/>
                </a:cubicBezTo>
                <a:cubicBezTo>
                  <a:pt x="452" y="179"/>
                  <a:pt x="452" y="180"/>
                  <a:pt x="453" y="181"/>
                </a:cubicBezTo>
                <a:cubicBezTo>
                  <a:pt x="454" y="181"/>
                  <a:pt x="455" y="179"/>
                  <a:pt x="456" y="179"/>
                </a:cubicBezTo>
                <a:cubicBezTo>
                  <a:pt x="455" y="179"/>
                  <a:pt x="455" y="178"/>
                  <a:pt x="455" y="177"/>
                </a:cubicBezTo>
                <a:cubicBezTo>
                  <a:pt x="455" y="177"/>
                  <a:pt x="455" y="177"/>
                  <a:pt x="454" y="177"/>
                </a:cubicBezTo>
                <a:cubicBezTo>
                  <a:pt x="454" y="177"/>
                  <a:pt x="453" y="177"/>
                  <a:pt x="453" y="177"/>
                </a:cubicBezTo>
                <a:cubicBezTo>
                  <a:pt x="453" y="177"/>
                  <a:pt x="452" y="178"/>
                  <a:pt x="451" y="178"/>
                </a:cubicBezTo>
                <a:cubicBezTo>
                  <a:pt x="450" y="176"/>
                  <a:pt x="449" y="177"/>
                  <a:pt x="448" y="177"/>
                </a:cubicBezTo>
                <a:close/>
                <a:moveTo>
                  <a:pt x="93" y="201"/>
                </a:moveTo>
                <a:cubicBezTo>
                  <a:pt x="93" y="201"/>
                  <a:pt x="94" y="201"/>
                  <a:pt x="94" y="200"/>
                </a:cubicBezTo>
                <a:cubicBezTo>
                  <a:pt x="94" y="197"/>
                  <a:pt x="94" y="197"/>
                  <a:pt x="91" y="197"/>
                </a:cubicBezTo>
                <a:cubicBezTo>
                  <a:pt x="90" y="198"/>
                  <a:pt x="89" y="199"/>
                  <a:pt x="88" y="199"/>
                </a:cubicBezTo>
                <a:cubicBezTo>
                  <a:pt x="88" y="200"/>
                  <a:pt x="88" y="202"/>
                  <a:pt x="89" y="203"/>
                </a:cubicBezTo>
                <a:cubicBezTo>
                  <a:pt x="90" y="203"/>
                  <a:pt x="91" y="203"/>
                  <a:pt x="92" y="203"/>
                </a:cubicBezTo>
                <a:cubicBezTo>
                  <a:pt x="92" y="202"/>
                  <a:pt x="92" y="202"/>
                  <a:pt x="93" y="201"/>
                </a:cubicBezTo>
                <a:close/>
                <a:moveTo>
                  <a:pt x="834" y="582"/>
                </a:moveTo>
                <a:cubicBezTo>
                  <a:pt x="833" y="581"/>
                  <a:pt x="833" y="580"/>
                  <a:pt x="832" y="579"/>
                </a:cubicBezTo>
                <a:cubicBezTo>
                  <a:pt x="830" y="579"/>
                  <a:pt x="828" y="579"/>
                  <a:pt x="826" y="579"/>
                </a:cubicBezTo>
                <a:cubicBezTo>
                  <a:pt x="826" y="581"/>
                  <a:pt x="827" y="582"/>
                  <a:pt x="828" y="583"/>
                </a:cubicBezTo>
                <a:cubicBezTo>
                  <a:pt x="830" y="583"/>
                  <a:pt x="832" y="583"/>
                  <a:pt x="834" y="582"/>
                </a:cubicBezTo>
                <a:close/>
                <a:moveTo>
                  <a:pt x="707" y="569"/>
                </a:moveTo>
                <a:cubicBezTo>
                  <a:pt x="706" y="569"/>
                  <a:pt x="704" y="569"/>
                  <a:pt x="703" y="569"/>
                </a:cubicBezTo>
                <a:cubicBezTo>
                  <a:pt x="703" y="570"/>
                  <a:pt x="702" y="570"/>
                  <a:pt x="702" y="572"/>
                </a:cubicBezTo>
                <a:cubicBezTo>
                  <a:pt x="704" y="572"/>
                  <a:pt x="705" y="572"/>
                  <a:pt x="706" y="572"/>
                </a:cubicBezTo>
                <a:cubicBezTo>
                  <a:pt x="707" y="573"/>
                  <a:pt x="708" y="573"/>
                  <a:pt x="709" y="574"/>
                </a:cubicBezTo>
                <a:cubicBezTo>
                  <a:pt x="710" y="573"/>
                  <a:pt x="711" y="573"/>
                  <a:pt x="710" y="571"/>
                </a:cubicBezTo>
                <a:cubicBezTo>
                  <a:pt x="709" y="571"/>
                  <a:pt x="708" y="569"/>
                  <a:pt x="707" y="569"/>
                </a:cubicBezTo>
                <a:close/>
                <a:moveTo>
                  <a:pt x="174" y="724"/>
                </a:moveTo>
                <a:cubicBezTo>
                  <a:pt x="173" y="724"/>
                  <a:pt x="172" y="724"/>
                  <a:pt x="172" y="723"/>
                </a:cubicBezTo>
                <a:cubicBezTo>
                  <a:pt x="171" y="724"/>
                  <a:pt x="169" y="724"/>
                  <a:pt x="168" y="726"/>
                </a:cubicBezTo>
                <a:cubicBezTo>
                  <a:pt x="168" y="727"/>
                  <a:pt x="169" y="728"/>
                  <a:pt x="170" y="729"/>
                </a:cubicBezTo>
                <a:cubicBezTo>
                  <a:pt x="171" y="729"/>
                  <a:pt x="172" y="729"/>
                  <a:pt x="172" y="729"/>
                </a:cubicBezTo>
                <a:cubicBezTo>
                  <a:pt x="173" y="728"/>
                  <a:pt x="173" y="728"/>
                  <a:pt x="174" y="727"/>
                </a:cubicBezTo>
                <a:cubicBezTo>
                  <a:pt x="174" y="726"/>
                  <a:pt x="174" y="725"/>
                  <a:pt x="174" y="724"/>
                </a:cubicBezTo>
                <a:close/>
                <a:moveTo>
                  <a:pt x="217" y="616"/>
                </a:moveTo>
                <a:cubicBezTo>
                  <a:pt x="216" y="617"/>
                  <a:pt x="215" y="614"/>
                  <a:pt x="214" y="615"/>
                </a:cubicBezTo>
                <a:cubicBezTo>
                  <a:pt x="214" y="616"/>
                  <a:pt x="212" y="615"/>
                  <a:pt x="211" y="616"/>
                </a:cubicBezTo>
                <a:cubicBezTo>
                  <a:pt x="211" y="617"/>
                  <a:pt x="211" y="619"/>
                  <a:pt x="211" y="620"/>
                </a:cubicBezTo>
                <a:cubicBezTo>
                  <a:pt x="214" y="621"/>
                  <a:pt x="215" y="618"/>
                  <a:pt x="217" y="618"/>
                </a:cubicBezTo>
                <a:cubicBezTo>
                  <a:pt x="217" y="617"/>
                  <a:pt x="217" y="617"/>
                  <a:pt x="217" y="616"/>
                </a:cubicBezTo>
                <a:close/>
                <a:moveTo>
                  <a:pt x="723" y="531"/>
                </a:moveTo>
                <a:cubicBezTo>
                  <a:pt x="721" y="531"/>
                  <a:pt x="720" y="533"/>
                  <a:pt x="718" y="534"/>
                </a:cubicBezTo>
                <a:cubicBezTo>
                  <a:pt x="717" y="534"/>
                  <a:pt x="717" y="535"/>
                  <a:pt x="717" y="535"/>
                </a:cubicBezTo>
                <a:cubicBezTo>
                  <a:pt x="720" y="534"/>
                  <a:pt x="719" y="537"/>
                  <a:pt x="720" y="537"/>
                </a:cubicBezTo>
                <a:cubicBezTo>
                  <a:pt x="721" y="537"/>
                  <a:pt x="721" y="536"/>
                  <a:pt x="721" y="535"/>
                </a:cubicBezTo>
                <a:cubicBezTo>
                  <a:pt x="723" y="535"/>
                  <a:pt x="724" y="534"/>
                  <a:pt x="726" y="533"/>
                </a:cubicBezTo>
                <a:cubicBezTo>
                  <a:pt x="725" y="532"/>
                  <a:pt x="725" y="531"/>
                  <a:pt x="723" y="531"/>
                </a:cubicBezTo>
                <a:close/>
                <a:moveTo>
                  <a:pt x="408" y="180"/>
                </a:moveTo>
                <a:cubicBezTo>
                  <a:pt x="409" y="180"/>
                  <a:pt x="408" y="184"/>
                  <a:pt x="411" y="182"/>
                </a:cubicBezTo>
                <a:cubicBezTo>
                  <a:pt x="411" y="179"/>
                  <a:pt x="412" y="176"/>
                  <a:pt x="409" y="173"/>
                </a:cubicBezTo>
                <a:cubicBezTo>
                  <a:pt x="408" y="173"/>
                  <a:pt x="407" y="173"/>
                  <a:pt x="406" y="173"/>
                </a:cubicBezTo>
                <a:cubicBezTo>
                  <a:pt x="406" y="174"/>
                  <a:pt x="406" y="174"/>
                  <a:pt x="406" y="175"/>
                </a:cubicBezTo>
                <a:cubicBezTo>
                  <a:pt x="407" y="175"/>
                  <a:pt x="408" y="176"/>
                  <a:pt x="409" y="176"/>
                </a:cubicBezTo>
                <a:cubicBezTo>
                  <a:pt x="409" y="178"/>
                  <a:pt x="410" y="179"/>
                  <a:pt x="408" y="180"/>
                </a:cubicBezTo>
                <a:close/>
                <a:moveTo>
                  <a:pt x="323" y="261"/>
                </a:moveTo>
                <a:cubicBezTo>
                  <a:pt x="321" y="261"/>
                  <a:pt x="322" y="263"/>
                  <a:pt x="322" y="264"/>
                </a:cubicBezTo>
                <a:cubicBezTo>
                  <a:pt x="323" y="264"/>
                  <a:pt x="324" y="265"/>
                  <a:pt x="324" y="266"/>
                </a:cubicBezTo>
                <a:cubicBezTo>
                  <a:pt x="325" y="265"/>
                  <a:pt x="326" y="264"/>
                  <a:pt x="327" y="263"/>
                </a:cubicBezTo>
                <a:cubicBezTo>
                  <a:pt x="327" y="262"/>
                  <a:pt x="327" y="261"/>
                  <a:pt x="327" y="261"/>
                </a:cubicBezTo>
                <a:cubicBezTo>
                  <a:pt x="326" y="261"/>
                  <a:pt x="324" y="261"/>
                  <a:pt x="323" y="261"/>
                </a:cubicBezTo>
                <a:close/>
                <a:moveTo>
                  <a:pt x="560" y="882"/>
                </a:moveTo>
                <a:cubicBezTo>
                  <a:pt x="559" y="883"/>
                  <a:pt x="559" y="884"/>
                  <a:pt x="559" y="885"/>
                </a:cubicBezTo>
                <a:cubicBezTo>
                  <a:pt x="560" y="885"/>
                  <a:pt x="561" y="886"/>
                  <a:pt x="561" y="887"/>
                </a:cubicBezTo>
                <a:cubicBezTo>
                  <a:pt x="562" y="886"/>
                  <a:pt x="563" y="885"/>
                  <a:pt x="565" y="884"/>
                </a:cubicBezTo>
                <a:cubicBezTo>
                  <a:pt x="565" y="883"/>
                  <a:pt x="565" y="882"/>
                  <a:pt x="565" y="882"/>
                </a:cubicBezTo>
                <a:cubicBezTo>
                  <a:pt x="563" y="882"/>
                  <a:pt x="561" y="882"/>
                  <a:pt x="560" y="882"/>
                </a:cubicBezTo>
                <a:close/>
                <a:moveTo>
                  <a:pt x="412" y="672"/>
                </a:moveTo>
                <a:cubicBezTo>
                  <a:pt x="411" y="674"/>
                  <a:pt x="414" y="675"/>
                  <a:pt x="414" y="677"/>
                </a:cubicBezTo>
                <a:cubicBezTo>
                  <a:pt x="415" y="676"/>
                  <a:pt x="417" y="675"/>
                  <a:pt x="418" y="673"/>
                </a:cubicBezTo>
                <a:cubicBezTo>
                  <a:pt x="417" y="672"/>
                  <a:pt x="416" y="671"/>
                  <a:pt x="415" y="670"/>
                </a:cubicBezTo>
                <a:cubicBezTo>
                  <a:pt x="414" y="671"/>
                  <a:pt x="413" y="671"/>
                  <a:pt x="412" y="672"/>
                </a:cubicBezTo>
                <a:close/>
                <a:moveTo>
                  <a:pt x="365" y="92"/>
                </a:moveTo>
                <a:cubicBezTo>
                  <a:pt x="366" y="92"/>
                  <a:pt x="366" y="93"/>
                  <a:pt x="367" y="93"/>
                </a:cubicBezTo>
                <a:cubicBezTo>
                  <a:pt x="366" y="93"/>
                  <a:pt x="366" y="93"/>
                  <a:pt x="366" y="94"/>
                </a:cubicBezTo>
                <a:cubicBezTo>
                  <a:pt x="367" y="95"/>
                  <a:pt x="368" y="96"/>
                  <a:pt x="369" y="97"/>
                </a:cubicBezTo>
                <a:cubicBezTo>
                  <a:pt x="372" y="95"/>
                  <a:pt x="369" y="92"/>
                  <a:pt x="369" y="89"/>
                </a:cubicBezTo>
                <a:cubicBezTo>
                  <a:pt x="367" y="91"/>
                  <a:pt x="366" y="90"/>
                  <a:pt x="365" y="92"/>
                </a:cubicBezTo>
                <a:close/>
                <a:moveTo>
                  <a:pt x="796" y="245"/>
                </a:moveTo>
                <a:cubicBezTo>
                  <a:pt x="797" y="244"/>
                  <a:pt x="798" y="244"/>
                  <a:pt x="799" y="243"/>
                </a:cubicBezTo>
                <a:cubicBezTo>
                  <a:pt x="799" y="241"/>
                  <a:pt x="799" y="240"/>
                  <a:pt x="799" y="238"/>
                </a:cubicBezTo>
                <a:cubicBezTo>
                  <a:pt x="798" y="238"/>
                  <a:pt x="797" y="238"/>
                  <a:pt x="796" y="238"/>
                </a:cubicBezTo>
                <a:cubicBezTo>
                  <a:pt x="797" y="241"/>
                  <a:pt x="794" y="241"/>
                  <a:pt x="792" y="243"/>
                </a:cubicBezTo>
                <a:cubicBezTo>
                  <a:pt x="794" y="243"/>
                  <a:pt x="795" y="244"/>
                  <a:pt x="796" y="245"/>
                </a:cubicBezTo>
                <a:close/>
                <a:moveTo>
                  <a:pt x="703" y="118"/>
                </a:moveTo>
                <a:cubicBezTo>
                  <a:pt x="703" y="119"/>
                  <a:pt x="704" y="120"/>
                  <a:pt x="705" y="119"/>
                </a:cubicBezTo>
                <a:cubicBezTo>
                  <a:pt x="706" y="119"/>
                  <a:pt x="706" y="118"/>
                  <a:pt x="707" y="118"/>
                </a:cubicBezTo>
                <a:cubicBezTo>
                  <a:pt x="706" y="117"/>
                  <a:pt x="705" y="117"/>
                  <a:pt x="705" y="117"/>
                </a:cubicBezTo>
                <a:cubicBezTo>
                  <a:pt x="705" y="115"/>
                  <a:pt x="704" y="113"/>
                  <a:pt x="704" y="111"/>
                </a:cubicBezTo>
                <a:cubicBezTo>
                  <a:pt x="702" y="111"/>
                  <a:pt x="702" y="110"/>
                  <a:pt x="701" y="109"/>
                </a:cubicBezTo>
                <a:cubicBezTo>
                  <a:pt x="700" y="113"/>
                  <a:pt x="703" y="115"/>
                  <a:pt x="703" y="118"/>
                </a:cubicBezTo>
                <a:close/>
                <a:moveTo>
                  <a:pt x="589" y="781"/>
                </a:moveTo>
                <a:cubicBezTo>
                  <a:pt x="588" y="781"/>
                  <a:pt x="587" y="780"/>
                  <a:pt x="586" y="781"/>
                </a:cubicBezTo>
                <a:cubicBezTo>
                  <a:pt x="588" y="783"/>
                  <a:pt x="588" y="785"/>
                  <a:pt x="589" y="787"/>
                </a:cubicBezTo>
                <a:cubicBezTo>
                  <a:pt x="590" y="787"/>
                  <a:pt x="591" y="788"/>
                  <a:pt x="591" y="787"/>
                </a:cubicBezTo>
                <a:cubicBezTo>
                  <a:pt x="591" y="786"/>
                  <a:pt x="591" y="785"/>
                  <a:pt x="591" y="783"/>
                </a:cubicBezTo>
                <a:cubicBezTo>
                  <a:pt x="590" y="782"/>
                  <a:pt x="590" y="781"/>
                  <a:pt x="589" y="781"/>
                </a:cubicBezTo>
                <a:close/>
                <a:moveTo>
                  <a:pt x="265" y="81"/>
                </a:moveTo>
                <a:cubicBezTo>
                  <a:pt x="266" y="82"/>
                  <a:pt x="264" y="83"/>
                  <a:pt x="264" y="84"/>
                </a:cubicBezTo>
                <a:cubicBezTo>
                  <a:pt x="265" y="87"/>
                  <a:pt x="266" y="88"/>
                  <a:pt x="268" y="90"/>
                </a:cubicBezTo>
                <a:cubicBezTo>
                  <a:pt x="268" y="89"/>
                  <a:pt x="269" y="90"/>
                  <a:pt x="270" y="89"/>
                </a:cubicBezTo>
                <a:cubicBezTo>
                  <a:pt x="270" y="89"/>
                  <a:pt x="270" y="88"/>
                  <a:pt x="270" y="88"/>
                </a:cubicBezTo>
                <a:cubicBezTo>
                  <a:pt x="269" y="88"/>
                  <a:pt x="269" y="88"/>
                  <a:pt x="268" y="87"/>
                </a:cubicBezTo>
                <a:cubicBezTo>
                  <a:pt x="268" y="85"/>
                  <a:pt x="266" y="83"/>
                  <a:pt x="265" y="81"/>
                </a:cubicBezTo>
                <a:close/>
                <a:moveTo>
                  <a:pt x="456" y="211"/>
                </a:moveTo>
                <a:cubicBezTo>
                  <a:pt x="455" y="210"/>
                  <a:pt x="455" y="210"/>
                  <a:pt x="455" y="210"/>
                </a:cubicBezTo>
                <a:cubicBezTo>
                  <a:pt x="454" y="209"/>
                  <a:pt x="453" y="207"/>
                  <a:pt x="453" y="205"/>
                </a:cubicBezTo>
                <a:cubicBezTo>
                  <a:pt x="452" y="205"/>
                  <a:pt x="451" y="204"/>
                  <a:pt x="450" y="205"/>
                </a:cubicBezTo>
                <a:cubicBezTo>
                  <a:pt x="450" y="207"/>
                  <a:pt x="450" y="208"/>
                  <a:pt x="450" y="209"/>
                </a:cubicBezTo>
                <a:cubicBezTo>
                  <a:pt x="453" y="210"/>
                  <a:pt x="454" y="212"/>
                  <a:pt x="455" y="213"/>
                </a:cubicBezTo>
                <a:cubicBezTo>
                  <a:pt x="456" y="213"/>
                  <a:pt x="456" y="213"/>
                  <a:pt x="456" y="213"/>
                </a:cubicBezTo>
                <a:cubicBezTo>
                  <a:pt x="456" y="212"/>
                  <a:pt x="456" y="212"/>
                  <a:pt x="456" y="211"/>
                </a:cubicBezTo>
                <a:cubicBezTo>
                  <a:pt x="456" y="211"/>
                  <a:pt x="456" y="211"/>
                  <a:pt x="456" y="211"/>
                </a:cubicBezTo>
                <a:close/>
                <a:moveTo>
                  <a:pt x="656" y="724"/>
                </a:moveTo>
                <a:cubicBezTo>
                  <a:pt x="655" y="724"/>
                  <a:pt x="654" y="724"/>
                  <a:pt x="653" y="724"/>
                </a:cubicBezTo>
                <a:cubicBezTo>
                  <a:pt x="652" y="725"/>
                  <a:pt x="652" y="726"/>
                  <a:pt x="652" y="728"/>
                </a:cubicBezTo>
                <a:cubicBezTo>
                  <a:pt x="652" y="728"/>
                  <a:pt x="653" y="728"/>
                  <a:pt x="653" y="729"/>
                </a:cubicBezTo>
                <a:cubicBezTo>
                  <a:pt x="656" y="729"/>
                  <a:pt x="656" y="729"/>
                  <a:pt x="658" y="727"/>
                </a:cubicBezTo>
                <a:cubicBezTo>
                  <a:pt x="657" y="726"/>
                  <a:pt x="657" y="725"/>
                  <a:pt x="656" y="724"/>
                </a:cubicBezTo>
                <a:close/>
                <a:moveTo>
                  <a:pt x="476" y="744"/>
                </a:moveTo>
                <a:cubicBezTo>
                  <a:pt x="477" y="743"/>
                  <a:pt x="478" y="742"/>
                  <a:pt x="479" y="741"/>
                </a:cubicBezTo>
                <a:cubicBezTo>
                  <a:pt x="477" y="740"/>
                  <a:pt x="477" y="738"/>
                  <a:pt x="476" y="737"/>
                </a:cubicBezTo>
                <a:cubicBezTo>
                  <a:pt x="474" y="739"/>
                  <a:pt x="474" y="742"/>
                  <a:pt x="476" y="744"/>
                </a:cubicBezTo>
                <a:close/>
                <a:moveTo>
                  <a:pt x="468" y="902"/>
                </a:moveTo>
                <a:cubicBezTo>
                  <a:pt x="471" y="902"/>
                  <a:pt x="474" y="902"/>
                  <a:pt x="477" y="899"/>
                </a:cubicBezTo>
                <a:cubicBezTo>
                  <a:pt x="475" y="899"/>
                  <a:pt x="474" y="898"/>
                  <a:pt x="472" y="898"/>
                </a:cubicBezTo>
                <a:cubicBezTo>
                  <a:pt x="471" y="899"/>
                  <a:pt x="469" y="899"/>
                  <a:pt x="468" y="902"/>
                </a:cubicBezTo>
                <a:close/>
                <a:moveTo>
                  <a:pt x="628" y="226"/>
                </a:moveTo>
                <a:cubicBezTo>
                  <a:pt x="628" y="227"/>
                  <a:pt x="629" y="228"/>
                  <a:pt x="630" y="228"/>
                </a:cubicBezTo>
                <a:cubicBezTo>
                  <a:pt x="631" y="227"/>
                  <a:pt x="631" y="227"/>
                  <a:pt x="632" y="226"/>
                </a:cubicBezTo>
                <a:cubicBezTo>
                  <a:pt x="630" y="225"/>
                  <a:pt x="631" y="223"/>
                  <a:pt x="631" y="221"/>
                </a:cubicBezTo>
                <a:cubicBezTo>
                  <a:pt x="630" y="221"/>
                  <a:pt x="629" y="220"/>
                  <a:pt x="628" y="220"/>
                </a:cubicBezTo>
                <a:cubicBezTo>
                  <a:pt x="628" y="222"/>
                  <a:pt x="628" y="224"/>
                  <a:pt x="628" y="226"/>
                </a:cubicBezTo>
                <a:close/>
                <a:moveTo>
                  <a:pt x="788" y="487"/>
                </a:moveTo>
                <a:cubicBezTo>
                  <a:pt x="788" y="487"/>
                  <a:pt x="789" y="487"/>
                  <a:pt x="790" y="486"/>
                </a:cubicBezTo>
                <a:cubicBezTo>
                  <a:pt x="788" y="484"/>
                  <a:pt x="785" y="483"/>
                  <a:pt x="782" y="485"/>
                </a:cubicBezTo>
                <a:cubicBezTo>
                  <a:pt x="781" y="485"/>
                  <a:pt x="782" y="486"/>
                  <a:pt x="782" y="486"/>
                </a:cubicBezTo>
                <a:cubicBezTo>
                  <a:pt x="783" y="487"/>
                  <a:pt x="784" y="487"/>
                  <a:pt x="785" y="488"/>
                </a:cubicBezTo>
                <a:cubicBezTo>
                  <a:pt x="786" y="488"/>
                  <a:pt x="786" y="487"/>
                  <a:pt x="788" y="487"/>
                </a:cubicBezTo>
                <a:close/>
                <a:moveTo>
                  <a:pt x="898" y="578"/>
                </a:moveTo>
                <a:cubicBezTo>
                  <a:pt x="897" y="578"/>
                  <a:pt x="896" y="579"/>
                  <a:pt x="897" y="580"/>
                </a:cubicBezTo>
                <a:cubicBezTo>
                  <a:pt x="898" y="580"/>
                  <a:pt x="900" y="580"/>
                  <a:pt x="901" y="581"/>
                </a:cubicBezTo>
                <a:cubicBezTo>
                  <a:pt x="902" y="581"/>
                  <a:pt x="902" y="580"/>
                  <a:pt x="903" y="580"/>
                </a:cubicBezTo>
                <a:cubicBezTo>
                  <a:pt x="904" y="580"/>
                  <a:pt x="905" y="581"/>
                  <a:pt x="905" y="580"/>
                </a:cubicBezTo>
                <a:cubicBezTo>
                  <a:pt x="905" y="579"/>
                  <a:pt x="905" y="579"/>
                  <a:pt x="905" y="578"/>
                </a:cubicBezTo>
                <a:cubicBezTo>
                  <a:pt x="903" y="579"/>
                  <a:pt x="901" y="576"/>
                  <a:pt x="898" y="578"/>
                </a:cubicBezTo>
                <a:close/>
                <a:moveTo>
                  <a:pt x="428" y="247"/>
                </a:moveTo>
                <a:cubicBezTo>
                  <a:pt x="428" y="248"/>
                  <a:pt x="428" y="249"/>
                  <a:pt x="428" y="251"/>
                </a:cubicBezTo>
                <a:cubicBezTo>
                  <a:pt x="432" y="250"/>
                  <a:pt x="431" y="254"/>
                  <a:pt x="433" y="255"/>
                </a:cubicBezTo>
                <a:cubicBezTo>
                  <a:pt x="433" y="253"/>
                  <a:pt x="435" y="254"/>
                  <a:pt x="436" y="253"/>
                </a:cubicBezTo>
                <a:cubicBezTo>
                  <a:pt x="435" y="251"/>
                  <a:pt x="432" y="252"/>
                  <a:pt x="431" y="250"/>
                </a:cubicBezTo>
                <a:cubicBezTo>
                  <a:pt x="431" y="249"/>
                  <a:pt x="431" y="248"/>
                  <a:pt x="431" y="247"/>
                </a:cubicBezTo>
                <a:cubicBezTo>
                  <a:pt x="430" y="247"/>
                  <a:pt x="429" y="247"/>
                  <a:pt x="428" y="247"/>
                </a:cubicBezTo>
                <a:close/>
                <a:moveTo>
                  <a:pt x="171" y="309"/>
                </a:moveTo>
                <a:cubicBezTo>
                  <a:pt x="170" y="307"/>
                  <a:pt x="173" y="307"/>
                  <a:pt x="173" y="305"/>
                </a:cubicBezTo>
                <a:cubicBezTo>
                  <a:pt x="172" y="304"/>
                  <a:pt x="171" y="303"/>
                  <a:pt x="169" y="304"/>
                </a:cubicBezTo>
                <a:cubicBezTo>
                  <a:pt x="168" y="305"/>
                  <a:pt x="168" y="306"/>
                  <a:pt x="167" y="307"/>
                </a:cubicBezTo>
                <a:cubicBezTo>
                  <a:pt x="168" y="307"/>
                  <a:pt x="168" y="309"/>
                  <a:pt x="169" y="309"/>
                </a:cubicBezTo>
                <a:cubicBezTo>
                  <a:pt x="169" y="309"/>
                  <a:pt x="170" y="309"/>
                  <a:pt x="171" y="309"/>
                </a:cubicBezTo>
                <a:close/>
                <a:moveTo>
                  <a:pt x="828" y="414"/>
                </a:moveTo>
                <a:cubicBezTo>
                  <a:pt x="828" y="413"/>
                  <a:pt x="828" y="411"/>
                  <a:pt x="827" y="410"/>
                </a:cubicBezTo>
                <a:cubicBezTo>
                  <a:pt x="826" y="410"/>
                  <a:pt x="825" y="410"/>
                  <a:pt x="823" y="410"/>
                </a:cubicBezTo>
                <a:cubicBezTo>
                  <a:pt x="823" y="411"/>
                  <a:pt x="822" y="411"/>
                  <a:pt x="822" y="412"/>
                </a:cubicBezTo>
                <a:cubicBezTo>
                  <a:pt x="823" y="413"/>
                  <a:pt x="824" y="414"/>
                  <a:pt x="824" y="414"/>
                </a:cubicBezTo>
                <a:cubicBezTo>
                  <a:pt x="825" y="413"/>
                  <a:pt x="827" y="415"/>
                  <a:pt x="828" y="414"/>
                </a:cubicBezTo>
                <a:close/>
                <a:moveTo>
                  <a:pt x="526" y="301"/>
                </a:moveTo>
                <a:cubicBezTo>
                  <a:pt x="527" y="299"/>
                  <a:pt x="528" y="297"/>
                  <a:pt x="527" y="294"/>
                </a:cubicBezTo>
                <a:cubicBezTo>
                  <a:pt x="525" y="294"/>
                  <a:pt x="524" y="295"/>
                  <a:pt x="522" y="295"/>
                </a:cubicBezTo>
                <a:cubicBezTo>
                  <a:pt x="522" y="297"/>
                  <a:pt x="523" y="297"/>
                  <a:pt x="524" y="297"/>
                </a:cubicBezTo>
                <a:cubicBezTo>
                  <a:pt x="525" y="299"/>
                  <a:pt x="523" y="300"/>
                  <a:pt x="526" y="301"/>
                </a:cubicBezTo>
                <a:close/>
                <a:moveTo>
                  <a:pt x="867" y="598"/>
                </a:moveTo>
                <a:cubicBezTo>
                  <a:pt x="865" y="598"/>
                  <a:pt x="865" y="596"/>
                  <a:pt x="864" y="595"/>
                </a:cubicBezTo>
                <a:cubicBezTo>
                  <a:pt x="862" y="595"/>
                  <a:pt x="860" y="595"/>
                  <a:pt x="859" y="595"/>
                </a:cubicBezTo>
                <a:cubicBezTo>
                  <a:pt x="858" y="596"/>
                  <a:pt x="858" y="596"/>
                  <a:pt x="857" y="597"/>
                </a:cubicBezTo>
                <a:cubicBezTo>
                  <a:pt x="860" y="599"/>
                  <a:pt x="864" y="598"/>
                  <a:pt x="867" y="598"/>
                </a:cubicBezTo>
                <a:close/>
                <a:moveTo>
                  <a:pt x="681" y="528"/>
                </a:moveTo>
                <a:cubicBezTo>
                  <a:pt x="681" y="529"/>
                  <a:pt x="682" y="530"/>
                  <a:pt x="682" y="531"/>
                </a:cubicBezTo>
                <a:cubicBezTo>
                  <a:pt x="685" y="532"/>
                  <a:pt x="687" y="529"/>
                  <a:pt x="690" y="530"/>
                </a:cubicBezTo>
                <a:cubicBezTo>
                  <a:pt x="690" y="529"/>
                  <a:pt x="690" y="529"/>
                  <a:pt x="690" y="528"/>
                </a:cubicBezTo>
                <a:cubicBezTo>
                  <a:pt x="687" y="528"/>
                  <a:pt x="684" y="528"/>
                  <a:pt x="681" y="528"/>
                </a:cubicBezTo>
                <a:close/>
                <a:moveTo>
                  <a:pt x="598" y="733"/>
                </a:moveTo>
                <a:cubicBezTo>
                  <a:pt x="597" y="733"/>
                  <a:pt x="595" y="732"/>
                  <a:pt x="594" y="733"/>
                </a:cubicBezTo>
                <a:cubicBezTo>
                  <a:pt x="594" y="734"/>
                  <a:pt x="594" y="735"/>
                  <a:pt x="594" y="736"/>
                </a:cubicBezTo>
                <a:cubicBezTo>
                  <a:pt x="596" y="737"/>
                  <a:pt x="596" y="737"/>
                  <a:pt x="597" y="738"/>
                </a:cubicBezTo>
                <a:cubicBezTo>
                  <a:pt x="598" y="737"/>
                  <a:pt x="599" y="737"/>
                  <a:pt x="601" y="736"/>
                </a:cubicBezTo>
                <a:cubicBezTo>
                  <a:pt x="599" y="734"/>
                  <a:pt x="599" y="734"/>
                  <a:pt x="598" y="733"/>
                </a:cubicBezTo>
                <a:close/>
                <a:moveTo>
                  <a:pt x="141" y="564"/>
                </a:moveTo>
                <a:cubicBezTo>
                  <a:pt x="138" y="563"/>
                  <a:pt x="136" y="564"/>
                  <a:pt x="135" y="566"/>
                </a:cubicBezTo>
                <a:cubicBezTo>
                  <a:pt x="136" y="569"/>
                  <a:pt x="138" y="567"/>
                  <a:pt x="140" y="568"/>
                </a:cubicBezTo>
                <a:cubicBezTo>
                  <a:pt x="141" y="567"/>
                  <a:pt x="142" y="565"/>
                  <a:pt x="141" y="564"/>
                </a:cubicBezTo>
                <a:close/>
                <a:moveTo>
                  <a:pt x="380" y="233"/>
                </a:moveTo>
                <a:cubicBezTo>
                  <a:pt x="381" y="232"/>
                  <a:pt x="382" y="231"/>
                  <a:pt x="384" y="230"/>
                </a:cubicBezTo>
                <a:cubicBezTo>
                  <a:pt x="383" y="229"/>
                  <a:pt x="382" y="228"/>
                  <a:pt x="382" y="228"/>
                </a:cubicBezTo>
                <a:cubicBezTo>
                  <a:pt x="380" y="229"/>
                  <a:pt x="379" y="231"/>
                  <a:pt x="377" y="233"/>
                </a:cubicBezTo>
                <a:cubicBezTo>
                  <a:pt x="378" y="232"/>
                  <a:pt x="379" y="233"/>
                  <a:pt x="380" y="233"/>
                </a:cubicBezTo>
                <a:close/>
                <a:moveTo>
                  <a:pt x="648" y="684"/>
                </a:moveTo>
                <a:cubicBezTo>
                  <a:pt x="649" y="684"/>
                  <a:pt x="648" y="687"/>
                  <a:pt x="650" y="687"/>
                </a:cubicBezTo>
                <a:cubicBezTo>
                  <a:pt x="652" y="686"/>
                  <a:pt x="651" y="684"/>
                  <a:pt x="651" y="682"/>
                </a:cubicBezTo>
                <a:cubicBezTo>
                  <a:pt x="649" y="682"/>
                  <a:pt x="647" y="682"/>
                  <a:pt x="645" y="681"/>
                </a:cubicBezTo>
                <a:cubicBezTo>
                  <a:pt x="647" y="682"/>
                  <a:pt x="646" y="684"/>
                  <a:pt x="648" y="684"/>
                </a:cubicBezTo>
                <a:close/>
                <a:moveTo>
                  <a:pt x="575" y="766"/>
                </a:moveTo>
                <a:cubicBezTo>
                  <a:pt x="575" y="762"/>
                  <a:pt x="575" y="759"/>
                  <a:pt x="574" y="756"/>
                </a:cubicBezTo>
                <a:cubicBezTo>
                  <a:pt x="571" y="758"/>
                  <a:pt x="573" y="761"/>
                  <a:pt x="572" y="763"/>
                </a:cubicBezTo>
                <a:cubicBezTo>
                  <a:pt x="574" y="763"/>
                  <a:pt x="574" y="764"/>
                  <a:pt x="575" y="766"/>
                </a:cubicBezTo>
                <a:close/>
                <a:moveTo>
                  <a:pt x="434" y="767"/>
                </a:moveTo>
                <a:cubicBezTo>
                  <a:pt x="435" y="768"/>
                  <a:pt x="435" y="768"/>
                  <a:pt x="437" y="768"/>
                </a:cubicBezTo>
                <a:cubicBezTo>
                  <a:pt x="437" y="768"/>
                  <a:pt x="437" y="767"/>
                  <a:pt x="438" y="767"/>
                </a:cubicBezTo>
                <a:cubicBezTo>
                  <a:pt x="437" y="765"/>
                  <a:pt x="438" y="764"/>
                  <a:pt x="438" y="763"/>
                </a:cubicBezTo>
                <a:cubicBezTo>
                  <a:pt x="436" y="763"/>
                  <a:pt x="435" y="763"/>
                  <a:pt x="434" y="763"/>
                </a:cubicBezTo>
                <a:cubicBezTo>
                  <a:pt x="434" y="764"/>
                  <a:pt x="434" y="766"/>
                  <a:pt x="434" y="767"/>
                </a:cubicBezTo>
                <a:close/>
                <a:moveTo>
                  <a:pt x="240" y="382"/>
                </a:moveTo>
                <a:cubicBezTo>
                  <a:pt x="237" y="383"/>
                  <a:pt x="239" y="386"/>
                  <a:pt x="237" y="387"/>
                </a:cubicBezTo>
                <a:cubicBezTo>
                  <a:pt x="240" y="388"/>
                  <a:pt x="242" y="389"/>
                  <a:pt x="243" y="388"/>
                </a:cubicBezTo>
                <a:cubicBezTo>
                  <a:pt x="243" y="387"/>
                  <a:pt x="243" y="386"/>
                  <a:pt x="243" y="386"/>
                </a:cubicBezTo>
                <a:cubicBezTo>
                  <a:pt x="241" y="385"/>
                  <a:pt x="240" y="384"/>
                  <a:pt x="240" y="382"/>
                </a:cubicBezTo>
                <a:close/>
                <a:moveTo>
                  <a:pt x="109" y="723"/>
                </a:moveTo>
                <a:cubicBezTo>
                  <a:pt x="109" y="724"/>
                  <a:pt x="109" y="724"/>
                  <a:pt x="109" y="725"/>
                </a:cubicBezTo>
                <a:cubicBezTo>
                  <a:pt x="111" y="724"/>
                  <a:pt x="110" y="726"/>
                  <a:pt x="111" y="727"/>
                </a:cubicBezTo>
                <a:cubicBezTo>
                  <a:pt x="112" y="727"/>
                  <a:pt x="113" y="727"/>
                  <a:pt x="113" y="727"/>
                </a:cubicBezTo>
                <a:cubicBezTo>
                  <a:pt x="113" y="725"/>
                  <a:pt x="113" y="724"/>
                  <a:pt x="113" y="723"/>
                </a:cubicBezTo>
                <a:cubicBezTo>
                  <a:pt x="113" y="722"/>
                  <a:pt x="113" y="722"/>
                  <a:pt x="112" y="721"/>
                </a:cubicBezTo>
                <a:cubicBezTo>
                  <a:pt x="111" y="723"/>
                  <a:pt x="109" y="721"/>
                  <a:pt x="109" y="723"/>
                </a:cubicBezTo>
                <a:close/>
                <a:moveTo>
                  <a:pt x="469" y="834"/>
                </a:moveTo>
                <a:cubicBezTo>
                  <a:pt x="470" y="834"/>
                  <a:pt x="471" y="833"/>
                  <a:pt x="470" y="832"/>
                </a:cubicBezTo>
                <a:cubicBezTo>
                  <a:pt x="470" y="832"/>
                  <a:pt x="469" y="831"/>
                  <a:pt x="469" y="830"/>
                </a:cubicBezTo>
                <a:cubicBezTo>
                  <a:pt x="469" y="830"/>
                  <a:pt x="470" y="830"/>
                  <a:pt x="469" y="829"/>
                </a:cubicBezTo>
                <a:cubicBezTo>
                  <a:pt x="469" y="829"/>
                  <a:pt x="468" y="829"/>
                  <a:pt x="467" y="828"/>
                </a:cubicBezTo>
                <a:cubicBezTo>
                  <a:pt x="467" y="828"/>
                  <a:pt x="467" y="827"/>
                  <a:pt x="467" y="826"/>
                </a:cubicBezTo>
                <a:cubicBezTo>
                  <a:pt x="467" y="826"/>
                  <a:pt x="466" y="826"/>
                  <a:pt x="466" y="826"/>
                </a:cubicBezTo>
                <a:cubicBezTo>
                  <a:pt x="466" y="827"/>
                  <a:pt x="466" y="829"/>
                  <a:pt x="466" y="830"/>
                </a:cubicBezTo>
                <a:cubicBezTo>
                  <a:pt x="466" y="831"/>
                  <a:pt x="467" y="831"/>
                  <a:pt x="467" y="831"/>
                </a:cubicBezTo>
                <a:cubicBezTo>
                  <a:pt x="468" y="832"/>
                  <a:pt x="467" y="834"/>
                  <a:pt x="469" y="834"/>
                </a:cubicBezTo>
                <a:close/>
                <a:moveTo>
                  <a:pt x="402" y="81"/>
                </a:moveTo>
                <a:cubicBezTo>
                  <a:pt x="403" y="79"/>
                  <a:pt x="404" y="79"/>
                  <a:pt x="404" y="78"/>
                </a:cubicBezTo>
                <a:cubicBezTo>
                  <a:pt x="404" y="76"/>
                  <a:pt x="403" y="75"/>
                  <a:pt x="403" y="74"/>
                </a:cubicBezTo>
                <a:cubicBezTo>
                  <a:pt x="402" y="74"/>
                  <a:pt x="401" y="74"/>
                  <a:pt x="401" y="74"/>
                </a:cubicBezTo>
                <a:cubicBezTo>
                  <a:pt x="400" y="75"/>
                  <a:pt x="401" y="77"/>
                  <a:pt x="400" y="77"/>
                </a:cubicBezTo>
                <a:cubicBezTo>
                  <a:pt x="401" y="78"/>
                  <a:pt x="401" y="79"/>
                  <a:pt x="402" y="81"/>
                </a:cubicBezTo>
                <a:close/>
                <a:moveTo>
                  <a:pt x="701" y="324"/>
                </a:moveTo>
                <a:cubicBezTo>
                  <a:pt x="702" y="324"/>
                  <a:pt x="704" y="324"/>
                  <a:pt x="704" y="322"/>
                </a:cubicBezTo>
                <a:cubicBezTo>
                  <a:pt x="703" y="321"/>
                  <a:pt x="702" y="321"/>
                  <a:pt x="701" y="322"/>
                </a:cubicBezTo>
                <a:cubicBezTo>
                  <a:pt x="700" y="324"/>
                  <a:pt x="698" y="324"/>
                  <a:pt x="697" y="325"/>
                </a:cubicBezTo>
                <a:cubicBezTo>
                  <a:pt x="696" y="325"/>
                  <a:pt x="696" y="326"/>
                  <a:pt x="696" y="327"/>
                </a:cubicBezTo>
                <a:cubicBezTo>
                  <a:pt x="695" y="327"/>
                  <a:pt x="694" y="327"/>
                  <a:pt x="693" y="327"/>
                </a:cubicBezTo>
                <a:cubicBezTo>
                  <a:pt x="697" y="328"/>
                  <a:pt x="699" y="326"/>
                  <a:pt x="701" y="324"/>
                </a:cubicBezTo>
                <a:close/>
                <a:moveTo>
                  <a:pt x="779" y="804"/>
                </a:moveTo>
                <a:cubicBezTo>
                  <a:pt x="780" y="804"/>
                  <a:pt x="780" y="804"/>
                  <a:pt x="781" y="804"/>
                </a:cubicBezTo>
                <a:cubicBezTo>
                  <a:pt x="781" y="802"/>
                  <a:pt x="782" y="802"/>
                  <a:pt x="784" y="801"/>
                </a:cubicBezTo>
                <a:cubicBezTo>
                  <a:pt x="782" y="801"/>
                  <a:pt x="783" y="800"/>
                  <a:pt x="782" y="799"/>
                </a:cubicBezTo>
                <a:cubicBezTo>
                  <a:pt x="781" y="799"/>
                  <a:pt x="780" y="799"/>
                  <a:pt x="779" y="799"/>
                </a:cubicBezTo>
                <a:cubicBezTo>
                  <a:pt x="779" y="800"/>
                  <a:pt x="778" y="801"/>
                  <a:pt x="776" y="801"/>
                </a:cubicBezTo>
                <a:cubicBezTo>
                  <a:pt x="778" y="802"/>
                  <a:pt x="779" y="803"/>
                  <a:pt x="779" y="804"/>
                </a:cubicBezTo>
                <a:close/>
                <a:moveTo>
                  <a:pt x="668" y="521"/>
                </a:moveTo>
                <a:cubicBezTo>
                  <a:pt x="669" y="521"/>
                  <a:pt x="671" y="520"/>
                  <a:pt x="672" y="519"/>
                </a:cubicBezTo>
                <a:cubicBezTo>
                  <a:pt x="672" y="518"/>
                  <a:pt x="671" y="518"/>
                  <a:pt x="671" y="517"/>
                </a:cubicBezTo>
                <a:cubicBezTo>
                  <a:pt x="669" y="519"/>
                  <a:pt x="666" y="516"/>
                  <a:pt x="665" y="520"/>
                </a:cubicBezTo>
                <a:cubicBezTo>
                  <a:pt x="667" y="520"/>
                  <a:pt x="666" y="522"/>
                  <a:pt x="667" y="522"/>
                </a:cubicBezTo>
                <a:cubicBezTo>
                  <a:pt x="667" y="522"/>
                  <a:pt x="667" y="521"/>
                  <a:pt x="668" y="521"/>
                </a:cubicBezTo>
                <a:close/>
                <a:moveTo>
                  <a:pt x="719" y="487"/>
                </a:moveTo>
                <a:cubicBezTo>
                  <a:pt x="721" y="486"/>
                  <a:pt x="722" y="485"/>
                  <a:pt x="724" y="487"/>
                </a:cubicBezTo>
                <a:cubicBezTo>
                  <a:pt x="724" y="487"/>
                  <a:pt x="725" y="487"/>
                  <a:pt x="726" y="487"/>
                </a:cubicBezTo>
                <a:cubicBezTo>
                  <a:pt x="727" y="487"/>
                  <a:pt x="727" y="486"/>
                  <a:pt x="727" y="486"/>
                </a:cubicBezTo>
                <a:cubicBezTo>
                  <a:pt x="727" y="484"/>
                  <a:pt x="725" y="485"/>
                  <a:pt x="724" y="484"/>
                </a:cubicBezTo>
                <a:cubicBezTo>
                  <a:pt x="722" y="486"/>
                  <a:pt x="719" y="484"/>
                  <a:pt x="716" y="485"/>
                </a:cubicBezTo>
                <a:cubicBezTo>
                  <a:pt x="716" y="486"/>
                  <a:pt x="716" y="486"/>
                  <a:pt x="716" y="487"/>
                </a:cubicBezTo>
                <a:cubicBezTo>
                  <a:pt x="717" y="487"/>
                  <a:pt x="719" y="487"/>
                  <a:pt x="719" y="487"/>
                </a:cubicBezTo>
                <a:close/>
                <a:moveTo>
                  <a:pt x="844" y="525"/>
                </a:moveTo>
                <a:cubicBezTo>
                  <a:pt x="842" y="525"/>
                  <a:pt x="840" y="525"/>
                  <a:pt x="838" y="525"/>
                </a:cubicBezTo>
                <a:cubicBezTo>
                  <a:pt x="838" y="526"/>
                  <a:pt x="838" y="527"/>
                  <a:pt x="839" y="527"/>
                </a:cubicBezTo>
                <a:cubicBezTo>
                  <a:pt x="841" y="527"/>
                  <a:pt x="843" y="527"/>
                  <a:pt x="845" y="527"/>
                </a:cubicBezTo>
                <a:cubicBezTo>
                  <a:pt x="845" y="526"/>
                  <a:pt x="844" y="525"/>
                  <a:pt x="844" y="525"/>
                </a:cubicBezTo>
                <a:close/>
                <a:moveTo>
                  <a:pt x="439" y="76"/>
                </a:moveTo>
                <a:cubicBezTo>
                  <a:pt x="440" y="77"/>
                  <a:pt x="441" y="78"/>
                  <a:pt x="441" y="79"/>
                </a:cubicBezTo>
                <a:cubicBezTo>
                  <a:pt x="442" y="78"/>
                  <a:pt x="443" y="77"/>
                  <a:pt x="444" y="77"/>
                </a:cubicBezTo>
                <a:cubicBezTo>
                  <a:pt x="444" y="75"/>
                  <a:pt x="444" y="74"/>
                  <a:pt x="444" y="72"/>
                </a:cubicBezTo>
                <a:cubicBezTo>
                  <a:pt x="441" y="73"/>
                  <a:pt x="440" y="75"/>
                  <a:pt x="439" y="76"/>
                </a:cubicBezTo>
                <a:close/>
                <a:moveTo>
                  <a:pt x="564" y="669"/>
                </a:moveTo>
                <a:cubicBezTo>
                  <a:pt x="562" y="667"/>
                  <a:pt x="562" y="665"/>
                  <a:pt x="560" y="663"/>
                </a:cubicBezTo>
                <a:cubicBezTo>
                  <a:pt x="559" y="663"/>
                  <a:pt x="558" y="662"/>
                  <a:pt x="558" y="663"/>
                </a:cubicBezTo>
                <a:cubicBezTo>
                  <a:pt x="559" y="666"/>
                  <a:pt x="562" y="668"/>
                  <a:pt x="563" y="671"/>
                </a:cubicBezTo>
                <a:cubicBezTo>
                  <a:pt x="564" y="671"/>
                  <a:pt x="564" y="669"/>
                  <a:pt x="564" y="669"/>
                </a:cubicBezTo>
                <a:close/>
                <a:moveTo>
                  <a:pt x="407" y="663"/>
                </a:moveTo>
                <a:cubicBezTo>
                  <a:pt x="407" y="663"/>
                  <a:pt x="406" y="662"/>
                  <a:pt x="405" y="662"/>
                </a:cubicBezTo>
                <a:cubicBezTo>
                  <a:pt x="405" y="662"/>
                  <a:pt x="404" y="661"/>
                  <a:pt x="402" y="662"/>
                </a:cubicBezTo>
                <a:cubicBezTo>
                  <a:pt x="402" y="663"/>
                  <a:pt x="402" y="664"/>
                  <a:pt x="402" y="665"/>
                </a:cubicBezTo>
                <a:cubicBezTo>
                  <a:pt x="403" y="666"/>
                  <a:pt x="404" y="667"/>
                  <a:pt x="405" y="666"/>
                </a:cubicBezTo>
                <a:cubicBezTo>
                  <a:pt x="405" y="665"/>
                  <a:pt x="407" y="665"/>
                  <a:pt x="407" y="663"/>
                </a:cubicBezTo>
                <a:close/>
                <a:moveTo>
                  <a:pt x="615" y="195"/>
                </a:moveTo>
                <a:cubicBezTo>
                  <a:pt x="615" y="195"/>
                  <a:pt x="616" y="194"/>
                  <a:pt x="616" y="194"/>
                </a:cubicBezTo>
                <a:cubicBezTo>
                  <a:pt x="616" y="193"/>
                  <a:pt x="616" y="193"/>
                  <a:pt x="615" y="193"/>
                </a:cubicBezTo>
                <a:cubicBezTo>
                  <a:pt x="617" y="192"/>
                  <a:pt x="617" y="192"/>
                  <a:pt x="617" y="191"/>
                </a:cubicBezTo>
                <a:cubicBezTo>
                  <a:pt x="615" y="191"/>
                  <a:pt x="613" y="191"/>
                  <a:pt x="612" y="193"/>
                </a:cubicBezTo>
                <a:cubicBezTo>
                  <a:pt x="611" y="194"/>
                  <a:pt x="610" y="193"/>
                  <a:pt x="609" y="194"/>
                </a:cubicBezTo>
                <a:cubicBezTo>
                  <a:pt x="611" y="194"/>
                  <a:pt x="613" y="194"/>
                  <a:pt x="615" y="195"/>
                </a:cubicBezTo>
                <a:close/>
                <a:moveTo>
                  <a:pt x="191" y="812"/>
                </a:moveTo>
                <a:cubicBezTo>
                  <a:pt x="191" y="813"/>
                  <a:pt x="191" y="814"/>
                  <a:pt x="191" y="815"/>
                </a:cubicBezTo>
                <a:cubicBezTo>
                  <a:pt x="193" y="815"/>
                  <a:pt x="194" y="815"/>
                  <a:pt x="196" y="815"/>
                </a:cubicBezTo>
                <a:cubicBezTo>
                  <a:pt x="196" y="814"/>
                  <a:pt x="196" y="813"/>
                  <a:pt x="196" y="812"/>
                </a:cubicBezTo>
                <a:cubicBezTo>
                  <a:pt x="194" y="812"/>
                  <a:pt x="193" y="812"/>
                  <a:pt x="191" y="812"/>
                </a:cubicBezTo>
                <a:close/>
                <a:moveTo>
                  <a:pt x="408" y="167"/>
                </a:moveTo>
                <a:cubicBezTo>
                  <a:pt x="408" y="164"/>
                  <a:pt x="407" y="162"/>
                  <a:pt x="406" y="160"/>
                </a:cubicBezTo>
                <a:cubicBezTo>
                  <a:pt x="402" y="161"/>
                  <a:pt x="406" y="164"/>
                  <a:pt x="405" y="166"/>
                </a:cubicBezTo>
                <a:cubicBezTo>
                  <a:pt x="406" y="166"/>
                  <a:pt x="407" y="167"/>
                  <a:pt x="408" y="167"/>
                </a:cubicBezTo>
                <a:close/>
                <a:moveTo>
                  <a:pt x="543" y="748"/>
                </a:moveTo>
                <a:cubicBezTo>
                  <a:pt x="543" y="750"/>
                  <a:pt x="543" y="752"/>
                  <a:pt x="543" y="753"/>
                </a:cubicBezTo>
                <a:cubicBezTo>
                  <a:pt x="544" y="754"/>
                  <a:pt x="545" y="754"/>
                  <a:pt x="545" y="755"/>
                </a:cubicBezTo>
                <a:cubicBezTo>
                  <a:pt x="546" y="754"/>
                  <a:pt x="547" y="754"/>
                  <a:pt x="548" y="753"/>
                </a:cubicBezTo>
                <a:cubicBezTo>
                  <a:pt x="547" y="753"/>
                  <a:pt x="546" y="753"/>
                  <a:pt x="545" y="753"/>
                </a:cubicBezTo>
                <a:cubicBezTo>
                  <a:pt x="546" y="752"/>
                  <a:pt x="546" y="752"/>
                  <a:pt x="547" y="751"/>
                </a:cubicBezTo>
                <a:cubicBezTo>
                  <a:pt x="544" y="752"/>
                  <a:pt x="545" y="749"/>
                  <a:pt x="543" y="748"/>
                </a:cubicBezTo>
                <a:close/>
                <a:moveTo>
                  <a:pt x="109" y="324"/>
                </a:moveTo>
                <a:cubicBezTo>
                  <a:pt x="108" y="323"/>
                  <a:pt x="107" y="321"/>
                  <a:pt x="105" y="322"/>
                </a:cubicBezTo>
                <a:cubicBezTo>
                  <a:pt x="105" y="323"/>
                  <a:pt x="104" y="324"/>
                  <a:pt x="104" y="324"/>
                </a:cubicBezTo>
                <a:cubicBezTo>
                  <a:pt x="105" y="325"/>
                  <a:pt x="106" y="326"/>
                  <a:pt x="106" y="327"/>
                </a:cubicBezTo>
                <a:cubicBezTo>
                  <a:pt x="107" y="326"/>
                  <a:pt x="108" y="325"/>
                  <a:pt x="109" y="324"/>
                </a:cubicBezTo>
                <a:close/>
                <a:moveTo>
                  <a:pt x="613" y="629"/>
                </a:moveTo>
                <a:cubicBezTo>
                  <a:pt x="613" y="627"/>
                  <a:pt x="615" y="626"/>
                  <a:pt x="614" y="624"/>
                </a:cubicBezTo>
                <a:cubicBezTo>
                  <a:pt x="612" y="624"/>
                  <a:pt x="611" y="624"/>
                  <a:pt x="609" y="624"/>
                </a:cubicBezTo>
                <a:cubicBezTo>
                  <a:pt x="609" y="627"/>
                  <a:pt x="612" y="627"/>
                  <a:pt x="613" y="629"/>
                </a:cubicBezTo>
                <a:close/>
                <a:moveTo>
                  <a:pt x="390" y="137"/>
                </a:moveTo>
                <a:cubicBezTo>
                  <a:pt x="389" y="138"/>
                  <a:pt x="389" y="138"/>
                  <a:pt x="389" y="139"/>
                </a:cubicBezTo>
                <a:cubicBezTo>
                  <a:pt x="391" y="139"/>
                  <a:pt x="391" y="141"/>
                  <a:pt x="392" y="141"/>
                </a:cubicBezTo>
                <a:cubicBezTo>
                  <a:pt x="395" y="139"/>
                  <a:pt x="393" y="137"/>
                  <a:pt x="392" y="135"/>
                </a:cubicBezTo>
                <a:cubicBezTo>
                  <a:pt x="392" y="136"/>
                  <a:pt x="391" y="137"/>
                  <a:pt x="390" y="137"/>
                </a:cubicBezTo>
                <a:close/>
                <a:moveTo>
                  <a:pt x="521" y="697"/>
                </a:moveTo>
                <a:cubicBezTo>
                  <a:pt x="519" y="697"/>
                  <a:pt x="517" y="697"/>
                  <a:pt x="515" y="697"/>
                </a:cubicBezTo>
                <a:cubicBezTo>
                  <a:pt x="515" y="698"/>
                  <a:pt x="515" y="699"/>
                  <a:pt x="515" y="700"/>
                </a:cubicBezTo>
                <a:cubicBezTo>
                  <a:pt x="516" y="700"/>
                  <a:pt x="517" y="701"/>
                  <a:pt x="518" y="701"/>
                </a:cubicBezTo>
                <a:cubicBezTo>
                  <a:pt x="518" y="699"/>
                  <a:pt x="520" y="698"/>
                  <a:pt x="521" y="697"/>
                </a:cubicBezTo>
                <a:close/>
                <a:moveTo>
                  <a:pt x="472" y="269"/>
                </a:moveTo>
                <a:cubicBezTo>
                  <a:pt x="473" y="269"/>
                  <a:pt x="473" y="270"/>
                  <a:pt x="474" y="270"/>
                </a:cubicBezTo>
                <a:cubicBezTo>
                  <a:pt x="474" y="268"/>
                  <a:pt x="472" y="266"/>
                  <a:pt x="475" y="263"/>
                </a:cubicBezTo>
                <a:cubicBezTo>
                  <a:pt x="473" y="264"/>
                  <a:pt x="474" y="262"/>
                  <a:pt x="473" y="261"/>
                </a:cubicBezTo>
                <a:cubicBezTo>
                  <a:pt x="472" y="262"/>
                  <a:pt x="472" y="262"/>
                  <a:pt x="472" y="263"/>
                </a:cubicBezTo>
                <a:cubicBezTo>
                  <a:pt x="472" y="265"/>
                  <a:pt x="472" y="267"/>
                  <a:pt x="472" y="269"/>
                </a:cubicBezTo>
                <a:close/>
                <a:moveTo>
                  <a:pt x="453" y="122"/>
                </a:moveTo>
                <a:cubicBezTo>
                  <a:pt x="450" y="122"/>
                  <a:pt x="451" y="117"/>
                  <a:pt x="448" y="117"/>
                </a:cubicBezTo>
                <a:cubicBezTo>
                  <a:pt x="447" y="119"/>
                  <a:pt x="447" y="120"/>
                  <a:pt x="447" y="123"/>
                </a:cubicBezTo>
                <a:cubicBezTo>
                  <a:pt x="450" y="122"/>
                  <a:pt x="451" y="123"/>
                  <a:pt x="453" y="122"/>
                </a:cubicBezTo>
                <a:close/>
                <a:moveTo>
                  <a:pt x="698" y="759"/>
                </a:moveTo>
                <a:cubicBezTo>
                  <a:pt x="697" y="759"/>
                  <a:pt x="696" y="758"/>
                  <a:pt x="694" y="759"/>
                </a:cubicBezTo>
                <a:cubicBezTo>
                  <a:pt x="695" y="761"/>
                  <a:pt x="696" y="762"/>
                  <a:pt x="698" y="764"/>
                </a:cubicBezTo>
                <a:cubicBezTo>
                  <a:pt x="698" y="762"/>
                  <a:pt x="699" y="761"/>
                  <a:pt x="700" y="761"/>
                </a:cubicBezTo>
                <a:cubicBezTo>
                  <a:pt x="699" y="761"/>
                  <a:pt x="699" y="759"/>
                  <a:pt x="698" y="759"/>
                </a:cubicBezTo>
                <a:close/>
                <a:moveTo>
                  <a:pt x="540" y="717"/>
                </a:moveTo>
                <a:cubicBezTo>
                  <a:pt x="540" y="719"/>
                  <a:pt x="538" y="718"/>
                  <a:pt x="538" y="720"/>
                </a:cubicBezTo>
                <a:cubicBezTo>
                  <a:pt x="538" y="720"/>
                  <a:pt x="539" y="721"/>
                  <a:pt x="539" y="721"/>
                </a:cubicBezTo>
                <a:cubicBezTo>
                  <a:pt x="541" y="721"/>
                  <a:pt x="542" y="721"/>
                  <a:pt x="543" y="721"/>
                </a:cubicBezTo>
                <a:cubicBezTo>
                  <a:pt x="543" y="720"/>
                  <a:pt x="543" y="720"/>
                  <a:pt x="543" y="720"/>
                </a:cubicBezTo>
                <a:cubicBezTo>
                  <a:pt x="543" y="719"/>
                  <a:pt x="543" y="719"/>
                  <a:pt x="543" y="719"/>
                </a:cubicBezTo>
                <a:cubicBezTo>
                  <a:pt x="542" y="718"/>
                  <a:pt x="541" y="719"/>
                  <a:pt x="540" y="717"/>
                </a:cubicBezTo>
                <a:close/>
                <a:moveTo>
                  <a:pt x="203" y="641"/>
                </a:moveTo>
                <a:cubicBezTo>
                  <a:pt x="203" y="639"/>
                  <a:pt x="202" y="639"/>
                  <a:pt x="199" y="639"/>
                </a:cubicBezTo>
                <a:cubicBezTo>
                  <a:pt x="199" y="640"/>
                  <a:pt x="199" y="642"/>
                  <a:pt x="199" y="643"/>
                </a:cubicBezTo>
                <a:cubicBezTo>
                  <a:pt x="202" y="643"/>
                  <a:pt x="203" y="643"/>
                  <a:pt x="203" y="641"/>
                </a:cubicBezTo>
                <a:close/>
                <a:moveTo>
                  <a:pt x="421" y="194"/>
                </a:moveTo>
                <a:cubicBezTo>
                  <a:pt x="422" y="195"/>
                  <a:pt x="421" y="197"/>
                  <a:pt x="422" y="198"/>
                </a:cubicBezTo>
                <a:cubicBezTo>
                  <a:pt x="422" y="197"/>
                  <a:pt x="424" y="198"/>
                  <a:pt x="424" y="196"/>
                </a:cubicBezTo>
                <a:cubicBezTo>
                  <a:pt x="423" y="194"/>
                  <a:pt x="422" y="192"/>
                  <a:pt x="421" y="190"/>
                </a:cubicBezTo>
                <a:cubicBezTo>
                  <a:pt x="420" y="190"/>
                  <a:pt x="420" y="190"/>
                  <a:pt x="419" y="191"/>
                </a:cubicBezTo>
                <a:cubicBezTo>
                  <a:pt x="420" y="192"/>
                  <a:pt x="421" y="193"/>
                  <a:pt x="421" y="194"/>
                </a:cubicBezTo>
                <a:close/>
                <a:moveTo>
                  <a:pt x="871" y="390"/>
                </a:moveTo>
                <a:cubicBezTo>
                  <a:pt x="871" y="389"/>
                  <a:pt x="871" y="388"/>
                  <a:pt x="870" y="387"/>
                </a:cubicBezTo>
                <a:cubicBezTo>
                  <a:pt x="868" y="387"/>
                  <a:pt x="867" y="387"/>
                  <a:pt x="865" y="389"/>
                </a:cubicBezTo>
                <a:cubicBezTo>
                  <a:pt x="865" y="390"/>
                  <a:pt x="866" y="390"/>
                  <a:pt x="867" y="391"/>
                </a:cubicBezTo>
                <a:cubicBezTo>
                  <a:pt x="868" y="390"/>
                  <a:pt x="869" y="390"/>
                  <a:pt x="871" y="390"/>
                </a:cubicBezTo>
                <a:close/>
                <a:moveTo>
                  <a:pt x="252" y="407"/>
                </a:moveTo>
                <a:cubicBezTo>
                  <a:pt x="253" y="408"/>
                  <a:pt x="253" y="407"/>
                  <a:pt x="254" y="407"/>
                </a:cubicBezTo>
                <a:cubicBezTo>
                  <a:pt x="254" y="405"/>
                  <a:pt x="256" y="405"/>
                  <a:pt x="257" y="403"/>
                </a:cubicBezTo>
                <a:cubicBezTo>
                  <a:pt x="256" y="403"/>
                  <a:pt x="256" y="401"/>
                  <a:pt x="254" y="402"/>
                </a:cubicBezTo>
                <a:cubicBezTo>
                  <a:pt x="254" y="403"/>
                  <a:pt x="254" y="403"/>
                  <a:pt x="253" y="404"/>
                </a:cubicBezTo>
                <a:cubicBezTo>
                  <a:pt x="253" y="405"/>
                  <a:pt x="253" y="404"/>
                  <a:pt x="252" y="404"/>
                </a:cubicBezTo>
                <a:cubicBezTo>
                  <a:pt x="251" y="405"/>
                  <a:pt x="252" y="406"/>
                  <a:pt x="252" y="407"/>
                </a:cubicBezTo>
                <a:close/>
                <a:moveTo>
                  <a:pt x="134" y="433"/>
                </a:moveTo>
                <a:cubicBezTo>
                  <a:pt x="135" y="433"/>
                  <a:pt x="135" y="433"/>
                  <a:pt x="136" y="433"/>
                </a:cubicBezTo>
                <a:cubicBezTo>
                  <a:pt x="136" y="432"/>
                  <a:pt x="138" y="431"/>
                  <a:pt x="137" y="430"/>
                </a:cubicBezTo>
                <a:cubicBezTo>
                  <a:pt x="136" y="429"/>
                  <a:pt x="135" y="428"/>
                  <a:pt x="134" y="429"/>
                </a:cubicBezTo>
                <a:cubicBezTo>
                  <a:pt x="134" y="430"/>
                  <a:pt x="134" y="432"/>
                  <a:pt x="134" y="433"/>
                </a:cubicBezTo>
                <a:close/>
                <a:moveTo>
                  <a:pt x="497" y="70"/>
                </a:moveTo>
                <a:cubicBezTo>
                  <a:pt x="497" y="70"/>
                  <a:pt x="496" y="70"/>
                  <a:pt x="496" y="70"/>
                </a:cubicBezTo>
                <a:cubicBezTo>
                  <a:pt x="496" y="73"/>
                  <a:pt x="496" y="75"/>
                  <a:pt x="496" y="77"/>
                </a:cubicBezTo>
                <a:cubicBezTo>
                  <a:pt x="496" y="77"/>
                  <a:pt x="497" y="77"/>
                  <a:pt x="499" y="77"/>
                </a:cubicBezTo>
                <a:cubicBezTo>
                  <a:pt x="498" y="75"/>
                  <a:pt x="497" y="73"/>
                  <a:pt x="497" y="70"/>
                </a:cubicBezTo>
                <a:close/>
                <a:moveTo>
                  <a:pt x="195" y="681"/>
                </a:moveTo>
                <a:cubicBezTo>
                  <a:pt x="195" y="684"/>
                  <a:pt x="195" y="684"/>
                  <a:pt x="195" y="685"/>
                </a:cubicBezTo>
                <a:cubicBezTo>
                  <a:pt x="196" y="685"/>
                  <a:pt x="197" y="685"/>
                  <a:pt x="197" y="685"/>
                </a:cubicBezTo>
                <a:cubicBezTo>
                  <a:pt x="198" y="683"/>
                  <a:pt x="198" y="682"/>
                  <a:pt x="199" y="682"/>
                </a:cubicBezTo>
                <a:cubicBezTo>
                  <a:pt x="200" y="681"/>
                  <a:pt x="200" y="681"/>
                  <a:pt x="199" y="681"/>
                </a:cubicBezTo>
                <a:cubicBezTo>
                  <a:pt x="199" y="681"/>
                  <a:pt x="199" y="680"/>
                  <a:pt x="198" y="680"/>
                </a:cubicBezTo>
                <a:cubicBezTo>
                  <a:pt x="197" y="680"/>
                  <a:pt x="196" y="681"/>
                  <a:pt x="195" y="681"/>
                </a:cubicBezTo>
                <a:close/>
                <a:moveTo>
                  <a:pt x="487" y="715"/>
                </a:moveTo>
                <a:cubicBezTo>
                  <a:pt x="484" y="714"/>
                  <a:pt x="482" y="716"/>
                  <a:pt x="479" y="716"/>
                </a:cubicBezTo>
                <a:cubicBezTo>
                  <a:pt x="479" y="718"/>
                  <a:pt x="480" y="718"/>
                  <a:pt x="481" y="720"/>
                </a:cubicBezTo>
                <a:cubicBezTo>
                  <a:pt x="481" y="715"/>
                  <a:pt x="485" y="717"/>
                  <a:pt x="487" y="715"/>
                </a:cubicBezTo>
                <a:close/>
                <a:moveTo>
                  <a:pt x="620" y="335"/>
                </a:moveTo>
                <a:cubicBezTo>
                  <a:pt x="619" y="334"/>
                  <a:pt x="618" y="334"/>
                  <a:pt x="617" y="333"/>
                </a:cubicBezTo>
                <a:cubicBezTo>
                  <a:pt x="617" y="334"/>
                  <a:pt x="615" y="334"/>
                  <a:pt x="615" y="336"/>
                </a:cubicBezTo>
                <a:cubicBezTo>
                  <a:pt x="616" y="336"/>
                  <a:pt x="616" y="337"/>
                  <a:pt x="617" y="337"/>
                </a:cubicBezTo>
                <a:cubicBezTo>
                  <a:pt x="618" y="337"/>
                  <a:pt x="620" y="337"/>
                  <a:pt x="621" y="337"/>
                </a:cubicBezTo>
                <a:cubicBezTo>
                  <a:pt x="621" y="336"/>
                  <a:pt x="620" y="336"/>
                  <a:pt x="620" y="335"/>
                </a:cubicBezTo>
                <a:close/>
                <a:moveTo>
                  <a:pt x="167" y="556"/>
                </a:moveTo>
                <a:cubicBezTo>
                  <a:pt x="167" y="555"/>
                  <a:pt x="166" y="554"/>
                  <a:pt x="165" y="554"/>
                </a:cubicBezTo>
                <a:cubicBezTo>
                  <a:pt x="164" y="555"/>
                  <a:pt x="165" y="556"/>
                  <a:pt x="164" y="557"/>
                </a:cubicBezTo>
                <a:cubicBezTo>
                  <a:pt x="163" y="558"/>
                  <a:pt x="163" y="559"/>
                  <a:pt x="164" y="560"/>
                </a:cubicBezTo>
                <a:cubicBezTo>
                  <a:pt x="164" y="560"/>
                  <a:pt x="165" y="560"/>
                  <a:pt x="166" y="560"/>
                </a:cubicBezTo>
                <a:cubicBezTo>
                  <a:pt x="166" y="559"/>
                  <a:pt x="166" y="557"/>
                  <a:pt x="167" y="556"/>
                </a:cubicBezTo>
                <a:close/>
                <a:moveTo>
                  <a:pt x="478" y="769"/>
                </a:moveTo>
                <a:cubicBezTo>
                  <a:pt x="478" y="769"/>
                  <a:pt x="478" y="770"/>
                  <a:pt x="479" y="770"/>
                </a:cubicBezTo>
                <a:cubicBezTo>
                  <a:pt x="481" y="770"/>
                  <a:pt x="481" y="768"/>
                  <a:pt x="481" y="767"/>
                </a:cubicBezTo>
                <a:cubicBezTo>
                  <a:pt x="480" y="766"/>
                  <a:pt x="480" y="765"/>
                  <a:pt x="480" y="765"/>
                </a:cubicBezTo>
                <a:cubicBezTo>
                  <a:pt x="478" y="766"/>
                  <a:pt x="477" y="767"/>
                  <a:pt x="476" y="768"/>
                </a:cubicBezTo>
                <a:cubicBezTo>
                  <a:pt x="477" y="768"/>
                  <a:pt x="478" y="768"/>
                  <a:pt x="478" y="769"/>
                </a:cubicBezTo>
                <a:close/>
                <a:moveTo>
                  <a:pt x="729" y="594"/>
                </a:moveTo>
                <a:cubicBezTo>
                  <a:pt x="731" y="596"/>
                  <a:pt x="732" y="596"/>
                  <a:pt x="734" y="596"/>
                </a:cubicBezTo>
                <a:cubicBezTo>
                  <a:pt x="735" y="595"/>
                  <a:pt x="735" y="595"/>
                  <a:pt x="736" y="593"/>
                </a:cubicBezTo>
                <a:cubicBezTo>
                  <a:pt x="734" y="594"/>
                  <a:pt x="732" y="593"/>
                  <a:pt x="729" y="594"/>
                </a:cubicBezTo>
                <a:close/>
                <a:moveTo>
                  <a:pt x="598" y="256"/>
                </a:moveTo>
                <a:cubicBezTo>
                  <a:pt x="598" y="255"/>
                  <a:pt x="598" y="255"/>
                  <a:pt x="598" y="255"/>
                </a:cubicBezTo>
                <a:cubicBezTo>
                  <a:pt x="597" y="255"/>
                  <a:pt x="596" y="255"/>
                  <a:pt x="596" y="255"/>
                </a:cubicBezTo>
                <a:cubicBezTo>
                  <a:pt x="596" y="256"/>
                  <a:pt x="594" y="257"/>
                  <a:pt x="594" y="258"/>
                </a:cubicBezTo>
                <a:cubicBezTo>
                  <a:pt x="594" y="259"/>
                  <a:pt x="594" y="259"/>
                  <a:pt x="595" y="259"/>
                </a:cubicBezTo>
                <a:cubicBezTo>
                  <a:pt x="595" y="259"/>
                  <a:pt x="596" y="259"/>
                  <a:pt x="597" y="259"/>
                </a:cubicBezTo>
                <a:cubicBezTo>
                  <a:pt x="597" y="258"/>
                  <a:pt x="598" y="257"/>
                  <a:pt x="598" y="256"/>
                </a:cubicBezTo>
                <a:close/>
                <a:moveTo>
                  <a:pt x="837" y="585"/>
                </a:moveTo>
                <a:cubicBezTo>
                  <a:pt x="835" y="585"/>
                  <a:pt x="834" y="586"/>
                  <a:pt x="832" y="586"/>
                </a:cubicBezTo>
                <a:cubicBezTo>
                  <a:pt x="835" y="588"/>
                  <a:pt x="837" y="588"/>
                  <a:pt x="840" y="588"/>
                </a:cubicBezTo>
                <a:cubicBezTo>
                  <a:pt x="839" y="586"/>
                  <a:pt x="838" y="585"/>
                  <a:pt x="837" y="585"/>
                </a:cubicBezTo>
                <a:close/>
                <a:moveTo>
                  <a:pt x="696" y="695"/>
                </a:moveTo>
                <a:cubicBezTo>
                  <a:pt x="698" y="695"/>
                  <a:pt x="699" y="698"/>
                  <a:pt x="702" y="697"/>
                </a:cubicBezTo>
                <a:cubicBezTo>
                  <a:pt x="702" y="695"/>
                  <a:pt x="702" y="694"/>
                  <a:pt x="700" y="693"/>
                </a:cubicBezTo>
                <a:cubicBezTo>
                  <a:pt x="699" y="693"/>
                  <a:pt x="698" y="694"/>
                  <a:pt x="696" y="695"/>
                </a:cubicBezTo>
                <a:close/>
                <a:moveTo>
                  <a:pt x="400" y="161"/>
                </a:moveTo>
                <a:cubicBezTo>
                  <a:pt x="400" y="160"/>
                  <a:pt x="400" y="160"/>
                  <a:pt x="400" y="160"/>
                </a:cubicBezTo>
                <a:cubicBezTo>
                  <a:pt x="399" y="160"/>
                  <a:pt x="399" y="160"/>
                  <a:pt x="398" y="160"/>
                </a:cubicBezTo>
                <a:cubicBezTo>
                  <a:pt x="398" y="161"/>
                  <a:pt x="396" y="162"/>
                  <a:pt x="395" y="164"/>
                </a:cubicBezTo>
                <a:cubicBezTo>
                  <a:pt x="397" y="162"/>
                  <a:pt x="397" y="165"/>
                  <a:pt x="399" y="164"/>
                </a:cubicBezTo>
                <a:cubicBezTo>
                  <a:pt x="399" y="163"/>
                  <a:pt x="401" y="162"/>
                  <a:pt x="400" y="161"/>
                </a:cubicBezTo>
                <a:close/>
                <a:moveTo>
                  <a:pt x="206" y="407"/>
                </a:moveTo>
                <a:cubicBezTo>
                  <a:pt x="207" y="407"/>
                  <a:pt x="208" y="408"/>
                  <a:pt x="209" y="407"/>
                </a:cubicBezTo>
                <a:cubicBezTo>
                  <a:pt x="209" y="407"/>
                  <a:pt x="209" y="407"/>
                  <a:pt x="209" y="406"/>
                </a:cubicBezTo>
                <a:cubicBezTo>
                  <a:pt x="208" y="405"/>
                  <a:pt x="207" y="405"/>
                  <a:pt x="206" y="404"/>
                </a:cubicBezTo>
                <a:cubicBezTo>
                  <a:pt x="205" y="404"/>
                  <a:pt x="204" y="404"/>
                  <a:pt x="203" y="404"/>
                </a:cubicBezTo>
                <a:cubicBezTo>
                  <a:pt x="205" y="404"/>
                  <a:pt x="205" y="407"/>
                  <a:pt x="206" y="407"/>
                </a:cubicBezTo>
                <a:close/>
                <a:moveTo>
                  <a:pt x="459" y="764"/>
                </a:moveTo>
                <a:cubicBezTo>
                  <a:pt x="457" y="765"/>
                  <a:pt x="457" y="767"/>
                  <a:pt x="456" y="768"/>
                </a:cubicBezTo>
                <a:cubicBezTo>
                  <a:pt x="457" y="768"/>
                  <a:pt x="457" y="768"/>
                  <a:pt x="458" y="768"/>
                </a:cubicBezTo>
                <a:cubicBezTo>
                  <a:pt x="458" y="769"/>
                  <a:pt x="458" y="769"/>
                  <a:pt x="459" y="769"/>
                </a:cubicBezTo>
                <a:cubicBezTo>
                  <a:pt x="459" y="768"/>
                  <a:pt x="460" y="769"/>
                  <a:pt x="461" y="768"/>
                </a:cubicBezTo>
                <a:cubicBezTo>
                  <a:pt x="461" y="766"/>
                  <a:pt x="461" y="765"/>
                  <a:pt x="459" y="764"/>
                </a:cubicBezTo>
                <a:close/>
                <a:moveTo>
                  <a:pt x="390" y="763"/>
                </a:moveTo>
                <a:cubicBezTo>
                  <a:pt x="390" y="762"/>
                  <a:pt x="390" y="761"/>
                  <a:pt x="389" y="761"/>
                </a:cubicBezTo>
                <a:cubicBezTo>
                  <a:pt x="386" y="761"/>
                  <a:pt x="385" y="761"/>
                  <a:pt x="385" y="763"/>
                </a:cubicBezTo>
                <a:cubicBezTo>
                  <a:pt x="385" y="763"/>
                  <a:pt x="386" y="764"/>
                  <a:pt x="387" y="764"/>
                </a:cubicBezTo>
                <a:cubicBezTo>
                  <a:pt x="388" y="763"/>
                  <a:pt x="389" y="764"/>
                  <a:pt x="390" y="763"/>
                </a:cubicBezTo>
                <a:close/>
                <a:moveTo>
                  <a:pt x="77" y="466"/>
                </a:moveTo>
                <a:cubicBezTo>
                  <a:pt x="77" y="467"/>
                  <a:pt x="78" y="469"/>
                  <a:pt x="79" y="470"/>
                </a:cubicBezTo>
                <a:cubicBezTo>
                  <a:pt x="80" y="468"/>
                  <a:pt x="80" y="467"/>
                  <a:pt x="81" y="466"/>
                </a:cubicBezTo>
                <a:cubicBezTo>
                  <a:pt x="80" y="465"/>
                  <a:pt x="80" y="464"/>
                  <a:pt x="79" y="464"/>
                </a:cubicBezTo>
                <a:cubicBezTo>
                  <a:pt x="79" y="465"/>
                  <a:pt x="77" y="464"/>
                  <a:pt x="77" y="466"/>
                </a:cubicBezTo>
                <a:close/>
                <a:moveTo>
                  <a:pt x="221" y="325"/>
                </a:moveTo>
                <a:cubicBezTo>
                  <a:pt x="221" y="326"/>
                  <a:pt x="221" y="326"/>
                  <a:pt x="221" y="327"/>
                </a:cubicBezTo>
                <a:cubicBezTo>
                  <a:pt x="222" y="327"/>
                  <a:pt x="222" y="327"/>
                  <a:pt x="223" y="327"/>
                </a:cubicBezTo>
                <a:cubicBezTo>
                  <a:pt x="224" y="326"/>
                  <a:pt x="225" y="325"/>
                  <a:pt x="225" y="324"/>
                </a:cubicBezTo>
                <a:cubicBezTo>
                  <a:pt x="225" y="324"/>
                  <a:pt x="224" y="324"/>
                  <a:pt x="224" y="323"/>
                </a:cubicBezTo>
                <a:cubicBezTo>
                  <a:pt x="224" y="323"/>
                  <a:pt x="224" y="322"/>
                  <a:pt x="222" y="322"/>
                </a:cubicBezTo>
                <a:cubicBezTo>
                  <a:pt x="222" y="323"/>
                  <a:pt x="221" y="324"/>
                  <a:pt x="221" y="325"/>
                </a:cubicBezTo>
                <a:close/>
                <a:moveTo>
                  <a:pt x="476" y="249"/>
                </a:moveTo>
                <a:cubicBezTo>
                  <a:pt x="476" y="250"/>
                  <a:pt x="475" y="251"/>
                  <a:pt x="475" y="252"/>
                </a:cubicBezTo>
                <a:cubicBezTo>
                  <a:pt x="474" y="252"/>
                  <a:pt x="474" y="254"/>
                  <a:pt x="475" y="255"/>
                </a:cubicBezTo>
                <a:cubicBezTo>
                  <a:pt x="476" y="255"/>
                  <a:pt x="478" y="254"/>
                  <a:pt x="478" y="253"/>
                </a:cubicBezTo>
                <a:cubicBezTo>
                  <a:pt x="478" y="252"/>
                  <a:pt x="478" y="251"/>
                  <a:pt x="476" y="249"/>
                </a:cubicBezTo>
                <a:close/>
                <a:moveTo>
                  <a:pt x="388" y="78"/>
                </a:moveTo>
                <a:cubicBezTo>
                  <a:pt x="387" y="78"/>
                  <a:pt x="386" y="78"/>
                  <a:pt x="385" y="78"/>
                </a:cubicBezTo>
                <a:cubicBezTo>
                  <a:pt x="385" y="80"/>
                  <a:pt x="385" y="81"/>
                  <a:pt x="385" y="83"/>
                </a:cubicBezTo>
                <a:cubicBezTo>
                  <a:pt x="386" y="83"/>
                  <a:pt x="387" y="83"/>
                  <a:pt x="388" y="83"/>
                </a:cubicBezTo>
                <a:cubicBezTo>
                  <a:pt x="388" y="81"/>
                  <a:pt x="388" y="80"/>
                  <a:pt x="388" y="78"/>
                </a:cubicBezTo>
                <a:close/>
                <a:moveTo>
                  <a:pt x="482" y="204"/>
                </a:moveTo>
                <a:cubicBezTo>
                  <a:pt x="482" y="205"/>
                  <a:pt x="481" y="206"/>
                  <a:pt x="481" y="208"/>
                </a:cubicBezTo>
                <a:cubicBezTo>
                  <a:pt x="482" y="209"/>
                  <a:pt x="482" y="210"/>
                  <a:pt x="483" y="210"/>
                </a:cubicBezTo>
                <a:cubicBezTo>
                  <a:pt x="484" y="209"/>
                  <a:pt x="484" y="209"/>
                  <a:pt x="485" y="208"/>
                </a:cubicBezTo>
                <a:cubicBezTo>
                  <a:pt x="483" y="207"/>
                  <a:pt x="485" y="205"/>
                  <a:pt x="482" y="204"/>
                </a:cubicBezTo>
                <a:close/>
                <a:moveTo>
                  <a:pt x="395" y="108"/>
                </a:moveTo>
                <a:cubicBezTo>
                  <a:pt x="395" y="107"/>
                  <a:pt x="395" y="105"/>
                  <a:pt x="394" y="104"/>
                </a:cubicBezTo>
                <a:cubicBezTo>
                  <a:pt x="393" y="103"/>
                  <a:pt x="393" y="105"/>
                  <a:pt x="392" y="105"/>
                </a:cubicBezTo>
                <a:cubicBezTo>
                  <a:pt x="392" y="106"/>
                  <a:pt x="392" y="107"/>
                  <a:pt x="392" y="108"/>
                </a:cubicBezTo>
                <a:cubicBezTo>
                  <a:pt x="392" y="109"/>
                  <a:pt x="393" y="109"/>
                  <a:pt x="393" y="110"/>
                </a:cubicBezTo>
                <a:cubicBezTo>
                  <a:pt x="394" y="109"/>
                  <a:pt x="394" y="109"/>
                  <a:pt x="395" y="108"/>
                </a:cubicBezTo>
                <a:close/>
                <a:moveTo>
                  <a:pt x="678" y="564"/>
                </a:moveTo>
                <a:cubicBezTo>
                  <a:pt x="677" y="564"/>
                  <a:pt x="677" y="565"/>
                  <a:pt x="676" y="564"/>
                </a:cubicBezTo>
                <a:cubicBezTo>
                  <a:pt x="675" y="563"/>
                  <a:pt x="674" y="564"/>
                  <a:pt x="673" y="564"/>
                </a:cubicBezTo>
                <a:cubicBezTo>
                  <a:pt x="673" y="565"/>
                  <a:pt x="672" y="565"/>
                  <a:pt x="672" y="566"/>
                </a:cubicBezTo>
                <a:cubicBezTo>
                  <a:pt x="677" y="567"/>
                  <a:pt x="677" y="567"/>
                  <a:pt x="678" y="564"/>
                </a:cubicBezTo>
                <a:close/>
                <a:moveTo>
                  <a:pt x="564" y="59"/>
                </a:moveTo>
                <a:cubicBezTo>
                  <a:pt x="564" y="57"/>
                  <a:pt x="565" y="57"/>
                  <a:pt x="566" y="56"/>
                </a:cubicBezTo>
                <a:cubicBezTo>
                  <a:pt x="566" y="56"/>
                  <a:pt x="565" y="55"/>
                  <a:pt x="564" y="54"/>
                </a:cubicBezTo>
                <a:cubicBezTo>
                  <a:pt x="563" y="54"/>
                  <a:pt x="563" y="54"/>
                  <a:pt x="562" y="54"/>
                </a:cubicBezTo>
                <a:cubicBezTo>
                  <a:pt x="561" y="57"/>
                  <a:pt x="563" y="58"/>
                  <a:pt x="564" y="59"/>
                </a:cubicBezTo>
                <a:close/>
                <a:moveTo>
                  <a:pt x="661" y="614"/>
                </a:moveTo>
                <a:cubicBezTo>
                  <a:pt x="662" y="613"/>
                  <a:pt x="663" y="612"/>
                  <a:pt x="665" y="611"/>
                </a:cubicBezTo>
                <a:cubicBezTo>
                  <a:pt x="663" y="611"/>
                  <a:pt x="664" y="609"/>
                  <a:pt x="662" y="609"/>
                </a:cubicBezTo>
                <a:cubicBezTo>
                  <a:pt x="661" y="610"/>
                  <a:pt x="661" y="611"/>
                  <a:pt x="660" y="612"/>
                </a:cubicBezTo>
                <a:cubicBezTo>
                  <a:pt x="660" y="612"/>
                  <a:pt x="659" y="613"/>
                  <a:pt x="661" y="614"/>
                </a:cubicBezTo>
                <a:close/>
                <a:moveTo>
                  <a:pt x="831" y="658"/>
                </a:moveTo>
                <a:cubicBezTo>
                  <a:pt x="832" y="659"/>
                  <a:pt x="831" y="660"/>
                  <a:pt x="832" y="661"/>
                </a:cubicBezTo>
                <a:cubicBezTo>
                  <a:pt x="834" y="661"/>
                  <a:pt x="835" y="661"/>
                  <a:pt x="837" y="661"/>
                </a:cubicBezTo>
                <a:cubicBezTo>
                  <a:pt x="837" y="660"/>
                  <a:pt x="837" y="660"/>
                  <a:pt x="837" y="659"/>
                </a:cubicBezTo>
                <a:cubicBezTo>
                  <a:pt x="835" y="660"/>
                  <a:pt x="834" y="657"/>
                  <a:pt x="831" y="658"/>
                </a:cubicBezTo>
                <a:close/>
                <a:moveTo>
                  <a:pt x="16" y="273"/>
                </a:moveTo>
                <a:cubicBezTo>
                  <a:pt x="16" y="272"/>
                  <a:pt x="17" y="271"/>
                  <a:pt x="17" y="270"/>
                </a:cubicBezTo>
                <a:cubicBezTo>
                  <a:pt x="16" y="270"/>
                  <a:pt x="17" y="268"/>
                  <a:pt x="16" y="268"/>
                </a:cubicBezTo>
                <a:cubicBezTo>
                  <a:pt x="15" y="268"/>
                  <a:pt x="14" y="268"/>
                  <a:pt x="14" y="268"/>
                </a:cubicBezTo>
                <a:cubicBezTo>
                  <a:pt x="14" y="269"/>
                  <a:pt x="14" y="271"/>
                  <a:pt x="14" y="272"/>
                </a:cubicBezTo>
                <a:cubicBezTo>
                  <a:pt x="14" y="272"/>
                  <a:pt x="15" y="273"/>
                  <a:pt x="16" y="273"/>
                </a:cubicBezTo>
                <a:close/>
                <a:moveTo>
                  <a:pt x="380" y="237"/>
                </a:moveTo>
                <a:cubicBezTo>
                  <a:pt x="381" y="240"/>
                  <a:pt x="381" y="240"/>
                  <a:pt x="384" y="240"/>
                </a:cubicBezTo>
                <a:cubicBezTo>
                  <a:pt x="384" y="240"/>
                  <a:pt x="384" y="239"/>
                  <a:pt x="384" y="239"/>
                </a:cubicBezTo>
                <a:cubicBezTo>
                  <a:pt x="384" y="238"/>
                  <a:pt x="385" y="238"/>
                  <a:pt x="385" y="238"/>
                </a:cubicBezTo>
                <a:cubicBezTo>
                  <a:pt x="383" y="238"/>
                  <a:pt x="382" y="235"/>
                  <a:pt x="380" y="237"/>
                </a:cubicBezTo>
                <a:close/>
                <a:moveTo>
                  <a:pt x="352" y="187"/>
                </a:moveTo>
                <a:cubicBezTo>
                  <a:pt x="353" y="188"/>
                  <a:pt x="355" y="189"/>
                  <a:pt x="355" y="190"/>
                </a:cubicBezTo>
                <a:cubicBezTo>
                  <a:pt x="356" y="190"/>
                  <a:pt x="357" y="191"/>
                  <a:pt x="357" y="189"/>
                </a:cubicBezTo>
                <a:cubicBezTo>
                  <a:pt x="357" y="188"/>
                  <a:pt x="354" y="187"/>
                  <a:pt x="354" y="185"/>
                </a:cubicBezTo>
                <a:cubicBezTo>
                  <a:pt x="354" y="186"/>
                  <a:pt x="353" y="186"/>
                  <a:pt x="352" y="187"/>
                </a:cubicBezTo>
                <a:close/>
                <a:moveTo>
                  <a:pt x="748" y="473"/>
                </a:moveTo>
                <a:cubicBezTo>
                  <a:pt x="749" y="473"/>
                  <a:pt x="749" y="472"/>
                  <a:pt x="750" y="472"/>
                </a:cubicBezTo>
                <a:cubicBezTo>
                  <a:pt x="748" y="471"/>
                  <a:pt x="746" y="472"/>
                  <a:pt x="745" y="470"/>
                </a:cubicBezTo>
                <a:cubicBezTo>
                  <a:pt x="746" y="472"/>
                  <a:pt x="742" y="471"/>
                  <a:pt x="743" y="473"/>
                </a:cubicBezTo>
                <a:cubicBezTo>
                  <a:pt x="745" y="473"/>
                  <a:pt x="747" y="473"/>
                  <a:pt x="748" y="473"/>
                </a:cubicBezTo>
                <a:cubicBezTo>
                  <a:pt x="748" y="473"/>
                  <a:pt x="748" y="473"/>
                  <a:pt x="748" y="473"/>
                </a:cubicBezTo>
                <a:close/>
                <a:moveTo>
                  <a:pt x="518" y="262"/>
                </a:moveTo>
                <a:cubicBezTo>
                  <a:pt x="517" y="262"/>
                  <a:pt x="516" y="261"/>
                  <a:pt x="515" y="261"/>
                </a:cubicBezTo>
                <a:cubicBezTo>
                  <a:pt x="516" y="261"/>
                  <a:pt x="515" y="262"/>
                  <a:pt x="514" y="261"/>
                </a:cubicBezTo>
                <a:cubicBezTo>
                  <a:pt x="514" y="262"/>
                  <a:pt x="514" y="260"/>
                  <a:pt x="513" y="261"/>
                </a:cubicBezTo>
                <a:cubicBezTo>
                  <a:pt x="513" y="261"/>
                  <a:pt x="512" y="261"/>
                  <a:pt x="512" y="262"/>
                </a:cubicBezTo>
                <a:cubicBezTo>
                  <a:pt x="513" y="262"/>
                  <a:pt x="513" y="262"/>
                  <a:pt x="513" y="263"/>
                </a:cubicBezTo>
                <a:cubicBezTo>
                  <a:pt x="514" y="263"/>
                  <a:pt x="512" y="263"/>
                  <a:pt x="513" y="264"/>
                </a:cubicBezTo>
                <a:cubicBezTo>
                  <a:pt x="515" y="264"/>
                  <a:pt x="516" y="263"/>
                  <a:pt x="518" y="263"/>
                </a:cubicBezTo>
                <a:cubicBezTo>
                  <a:pt x="518" y="263"/>
                  <a:pt x="518" y="262"/>
                  <a:pt x="518" y="262"/>
                </a:cubicBezTo>
                <a:close/>
                <a:moveTo>
                  <a:pt x="245" y="629"/>
                </a:moveTo>
                <a:cubicBezTo>
                  <a:pt x="246" y="629"/>
                  <a:pt x="246" y="629"/>
                  <a:pt x="245" y="628"/>
                </a:cubicBezTo>
                <a:cubicBezTo>
                  <a:pt x="245" y="628"/>
                  <a:pt x="245" y="627"/>
                  <a:pt x="244" y="627"/>
                </a:cubicBezTo>
                <a:cubicBezTo>
                  <a:pt x="243" y="628"/>
                  <a:pt x="241" y="628"/>
                  <a:pt x="240" y="630"/>
                </a:cubicBezTo>
                <a:cubicBezTo>
                  <a:pt x="241" y="630"/>
                  <a:pt x="241" y="630"/>
                  <a:pt x="242" y="632"/>
                </a:cubicBezTo>
                <a:cubicBezTo>
                  <a:pt x="243" y="630"/>
                  <a:pt x="245" y="630"/>
                  <a:pt x="245" y="629"/>
                </a:cubicBezTo>
                <a:close/>
                <a:moveTo>
                  <a:pt x="351" y="743"/>
                </a:moveTo>
                <a:cubicBezTo>
                  <a:pt x="352" y="742"/>
                  <a:pt x="351" y="741"/>
                  <a:pt x="352" y="740"/>
                </a:cubicBezTo>
                <a:cubicBezTo>
                  <a:pt x="353" y="740"/>
                  <a:pt x="354" y="741"/>
                  <a:pt x="354" y="740"/>
                </a:cubicBezTo>
                <a:cubicBezTo>
                  <a:pt x="354" y="739"/>
                  <a:pt x="354" y="739"/>
                  <a:pt x="354" y="738"/>
                </a:cubicBezTo>
                <a:cubicBezTo>
                  <a:pt x="352" y="739"/>
                  <a:pt x="350" y="740"/>
                  <a:pt x="348" y="743"/>
                </a:cubicBezTo>
                <a:cubicBezTo>
                  <a:pt x="350" y="743"/>
                  <a:pt x="350" y="743"/>
                  <a:pt x="351" y="743"/>
                </a:cubicBezTo>
                <a:close/>
                <a:moveTo>
                  <a:pt x="649" y="144"/>
                </a:moveTo>
                <a:cubicBezTo>
                  <a:pt x="649" y="145"/>
                  <a:pt x="649" y="146"/>
                  <a:pt x="648" y="147"/>
                </a:cubicBezTo>
                <a:cubicBezTo>
                  <a:pt x="649" y="147"/>
                  <a:pt x="648" y="149"/>
                  <a:pt x="651" y="149"/>
                </a:cubicBezTo>
                <a:cubicBezTo>
                  <a:pt x="651" y="148"/>
                  <a:pt x="652" y="147"/>
                  <a:pt x="652" y="145"/>
                </a:cubicBezTo>
                <a:cubicBezTo>
                  <a:pt x="651" y="144"/>
                  <a:pt x="650" y="144"/>
                  <a:pt x="649" y="144"/>
                </a:cubicBezTo>
                <a:close/>
                <a:moveTo>
                  <a:pt x="453" y="163"/>
                </a:moveTo>
                <a:cubicBezTo>
                  <a:pt x="454" y="162"/>
                  <a:pt x="455" y="161"/>
                  <a:pt x="455" y="161"/>
                </a:cubicBezTo>
                <a:cubicBezTo>
                  <a:pt x="454" y="161"/>
                  <a:pt x="453" y="159"/>
                  <a:pt x="451" y="160"/>
                </a:cubicBezTo>
                <a:cubicBezTo>
                  <a:pt x="451" y="162"/>
                  <a:pt x="452" y="163"/>
                  <a:pt x="453" y="163"/>
                </a:cubicBezTo>
                <a:close/>
                <a:moveTo>
                  <a:pt x="472" y="776"/>
                </a:moveTo>
                <a:cubicBezTo>
                  <a:pt x="471" y="778"/>
                  <a:pt x="470" y="779"/>
                  <a:pt x="471" y="780"/>
                </a:cubicBezTo>
                <a:cubicBezTo>
                  <a:pt x="471" y="781"/>
                  <a:pt x="472" y="782"/>
                  <a:pt x="473" y="782"/>
                </a:cubicBezTo>
                <a:cubicBezTo>
                  <a:pt x="473" y="780"/>
                  <a:pt x="474" y="777"/>
                  <a:pt x="472" y="776"/>
                </a:cubicBezTo>
                <a:close/>
                <a:moveTo>
                  <a:pt x="340" y="272"/>
                </a:moveTo>
                <a:cubicBezTo>
                  <a:pt x="340" y="271"/>
                  <a:pt x="340" y="269"/>
                  <a:pt x="340" y="268"/>
                </a:cubicBezTo>
                <a:cubicBezTo>
                  <a:pt x="340" y="268"/>
                  <a:pt x="340" y="268"/>
                  <a:pt x="339" y="268"/>
                </a:cubicBezTo>
                <a:cubicBezTo>
                  <a:pt x="339" y="268"/>
                  <a:pt x="338" y="268"/>
                  <a:pt x="337" y="268"/>
                </a:cubicBezTo>
                <a:cubicBezTo>
                  <a:pt x="337" y="270"/>
                  <a:pt x="337" y="271"/>
                  <a:pt x="337" y="273"/>
                </a:cubicBezTo>
                <a:cubicBezTo>
                  <a:pt x="339" y="273"/>
                  <a:pt x="339" y="272"/>
                  <a:pt x="340" y="272"/>
                </a:cubicBezTo>
                <a:close/>
                <a:moveTo>
                  <a:pt x="269" y="667"/>
                </a:moveTo>
                <a:cubicBezTo>
                  <a:pt x="268" y="667"/>
                  <a:pt x="268" y="668"/>
                  <a:pt x="267" y="669"/>
                </a:cubicBezTo>
                <a:cubicBezTo>
                  <a:pt x="267" y="670"/>
                  <a:pt x="267" y="672"/>
                  <a:pt x="267" y="673"/>
                </a:cubicBezTo>
                <a:cubicBezTo>
                  <a:pt x="268" y="672"/>
                  <a:pt x="269" y="671"/>
                  <a:pt x="270" y="670"/>
                </a:cubicBezTo>
                <a:cubicBezTo>
                  <a:pt x="269" y="670"/>
                  <a:pt x="271" y="668"/>
                  <a:pt x="269" y="667"/>
                </a:cubicBezTo>
                <a:close/>
                <a:moveTo>
                  <a:pt x="153" y="716"/>
                </a:moveTo>
                <a:cubicBezTo>
                  <a:pt x="153" y="715"/>
                  <a:pt x="153" y="714"/>
                  <a:pt x="152" y="712"/>
                </a:cubicBezTo>
                <a:cubicBezTo>
                  <a:pt x="151" y="713"/>
                  <a:pt x="151" y="715"/>
                  <a:pt x="149" y="715"/>
                </a:cubicBezTo>
                <a:cubicBezTo>
                  <a:pt x="149" y="715"/>
                  <a:pt x="150" y="716"/>
                  <a:pt x="150" y="716"/>
                </a:cubicBezTo>
                <a:cubicBezTo>
                  <a:pt x="149" y="716"/>
                  <a:pt x="149" y="716"/>
                  <a:pt x="148" y="717"/>
                </a:cubicBezTo>
                <a:cubicBezTo>
                  <a:pt x="150" y="718"/>
                  <a:pt x="151" y="716"/>
                  <a:pt x="153" y="716"/>
                </a:cubicBezTo>
                <a:close/>
                <a:moveTo>
                  <a:pt x="655" y="759"/>
                </a:moveTo>
                <a:cubicBezTo>
                  <a:pt x="655" y="761"/>
                  <a:pt x="656" y="762"/>
                  <a:pt x="657" y="762"/>
                </a:cubicBezTo>
                <a:cubicBezTo>
                  <a:pt x="659" y="761"/>
                  <a:pt x="659" y="759"/>
                  <a:pt x="659" y="758"/>
                </a:cubicBezTo>
                <a:cubicBezTo>
                  <a:pt x="657" y="758"/>
                  <a:pt x="656" y="759"/>
                  <a:pt x="655" y="759"/>
                </a:cubicBezTo>
                <a:close/>
                <a:moveTo>
                  <a:pt x="277" y="669"/>
                </a:moveTo>
                <a:cubicBezTo>
                  <a:pt x="277" y="668"/>
                  <a:pt x="276" y="668"/>
                  <a:pt x="276" y="669"/>
                </a:cubicBezTo>
                <a:cubicBezTo>
                  <a:pt x="276" y="669"/>
                  <a:pt x="276" y="670"/>
                  <a:pt x="277" y="670"/>
                </a:cubicBezTo>
                <a:cubicBezTo>
                  <a:pt x="276" y="671"/>
                  <a:pt x="275" y="671"/>
                  <a:pt x="275" y="672"/>
                </a:cubicBezTo>
                <a:cubicBezTo>
                  <a:pt x="275" y="673"/>
                  <a:pt x="274" y="673"/>
                  <a:pt x="275" y="674"/>
                </a:cubicBezTo>
                <a:cubicBezTo>
                  <a:pt x="276" y="674"/>
                  <a:pt x="277" y="674"/>
                  <a:pt x="277" y="674"/>
                </a:cubicBezTo>
                <a:cubicBezTo>
                  <a:pt x="277" y="672"/>
                  <a:pt x="277" y="670"/>
                  <a:pt x="277" y="669"/>
                </a:cubicBezTo>
                <a:close/>
                <a:moveTo>
                  <a:pt x="236" y="375"/>
                </a:moveTo>
                <a:cubicBezTo>
                  <a:pt x="235" y="374"/>
                  <a:pt x="234" y="373"/>
                  <a:pt x="233" y="372"/>
                </a:cubicBezTo>
                <a:cubicBezTo>
                  <a:pt x="233" y="372"/>
                  <a:pt x="232" y="371"/>
                  <a:pt x="231" y="372"/>
                </a:cubicBezTo>
                <a:cubicBezTo>
                  <a:pt x="230" y="373"/>
                  <a:pt x="231" y="374"/>
                  <a:pt x="232" y="375"/>
                </a:cubicBezTo>
                <a:cubicBezTo>
                  <a:pt x="233" y="375"/>
                  <a:pt x="235" y="375"/>
                  <a:pt x="236" y="375"/>
                </a:cubicBezTo>
                <a:close/>
                <a:moveTo>
                  <a:pt x="420" y="252"/>
                </a:moveTo>
                <a:cubicBezTo>
                  <a:pt x="421" y="253"/>
                  <a:pt x="422" y="253"/>
                  <a:pt x="423" y="254"/>
                </a:cubicBezTo>
                <a:cubicBezTo>
                  <a:pt x="424" y="253"/>
                  <a:pt x="425" y="253"/>
                  <a:pt x="426" y="252"/>
                </a:cubicBezTo>
                <a:cubicBezTo>
                  <a:pt x="425" y="251"/>
                  <a:pt x="423" y="253"/>
                  <a:pt x="422" y="251"/>
                </a:cubicBezTo>
                <a:cubicBezTo>
                  <a:pt x="421" y="250"/>
                  <a:pt x="420" y="250"/>
                  <a:pt x="418" y="250"/>
                </a:cubicBezTo>
                <a:cubicBezTo>
                  <a:pt x="419" y="251"/>
                  <a:pt x="420" y="251"/>
                  <a:pt x="420" y="252"/>
                </a:cubicBezTo>
                <a:close/>
                <a:moveTo>
                  <a:pt x="444" y="223"/>
                </a:moveTo>
                <a:cubicBezTo>
                  <a:pt x="443" y="223"/>
                  <a:pt x="443" y="223"/>
                  <a:pt x="443" y="223"/>
                </a:cubicBezTo>
                <a:cubicBezTo>
                  <a:pt x="444" y="224"/>
                  <a:pt x="445" y="225"/>
                  <a:pt x="445" y="226"/>
                </a:cubicBezTo>
                <a:cubicBezTo>
                  <a:pt x="446" y="226"/>
                  <a:pt x="447" y="226"/>
                  <a:pt x="449" y="225"/>
                </a:cubicBezTo>
                <a:cubicBezTo>
                  <a:pt x="446" y="225"/>
                  <a:pt x="446" y="222"/>
                  <a:pt x="443" y="221"/>
                </a:cubicBezTo>
                <a:cubicBezTo>
                  <a:pt x="442" y="222"/>
                  <a:pt x="444" y="222"/>
                  <a:pt x="444" y="223"/>
                </a:cubicBezTo>
                <a:close/>
                <a:moveTo>
                  <a:pt x="682" y="546"/>
                </a:moveTo>
                <a:cubicBezTo>
                  <a:pt x="683" y="547"/>
                  <a:pt x="684" y="548"/>
                  <a:pt x="686" y="548"/>
                </a:cubicBezTo>
                <a:cubicBezTo>
                  <a:pt x="686" y="548"/>
                  <a:pt x="686" y="547"/>
                  <a:pt x="686" y="546"/>
                </a:cubicBezTo>
                <a:cubicBezTo>
                  <a:pt x="684" y="545"/>
                  <a:pt x="682" y="544"/>
                  <a:pt x="680" y="545"/>
                </a:cubicBezTo>
                <a:cubicBezTo>
                  <a:pt x="680" y="546"/>
                  <a:pt x="681" y="546"/>
                  <a:pt x="682" y="546"/>
                </a:cubicBezTo>
                <a:close/>
                <a:moveTo>
                  <a:pt x="515" y="691"/>
                </a:moveTo>
                <a:cubicBezTo>
                  <a:pt x="517" y="692"/>
                  <a:pt x="518" y="691"/>
                  <a:pt x="519" y="689"/>
                </a:cubicBezTo>
                <a:cubicBezTo>
                  <a:pt x="518" y="689"/>
                  <a:pt x="518" y="688"/>
                  <a:pt x="516" y="688"/>
                </a:cubicBezTo>
                <a:cubicBezTo>
                  <a:pt x="515" y="689"/>
                  <a:pt x="514" y="689"/>
                  <a:pt x="515" y="691"/>
                </a:cubicBezTo>
                <a:close/>
                <a:moveTo>
                  <a:pt x="168" y="134"/>
                </a:moveTo>
                <a:cubicBezTo>
                  <a:pt x="167" y="134"/>
                  <a:pt x="166" y="133"/>
                  <a:pt x="165" y="133"/>
                </a:cubicBezTo>
                <a:cubicBezTo>
                  <a:pt x="165" y="134"/>
                  <a:pt x="165" y="134"/>
                  <a:pt x="165" y="135"/>
                </a:cubicBezTo>
                <a:cubicBezTo>
                  <a:pt x="167" y="135"/>
                  <a:pt x="168" y="137"/>
                  <a:pt x="169" y="138"/>
                </a:cubicBezTo>
                <a:cubicBezTo>
                  <a:pt x="169" y="137"/>
                  <a:pt x="169" y="137"/>
                  <a:pt x="170" y="136"/>
                </a:cubicBezTo>
                <a:cubicBezTo>
                  <a:pt x="168" y="136"/>
                  <a:pt x="170" y="134"/>
                  <a:pt x="168" y="134"/>
                </a:cubicBezTo>
                <a:close/>
                <a:moveTo>
                  <a:pt x="56" y="638"/>
                </a:moveTo>
                <a:cubicBezTo>
                  <a:pt x="55" y="637"/>
                  <a:pt x="53" y="639"/>
                  <a:pt x="52" y="639"/>
                </a:cubicBezTo>
                <a:cubicBezTo>
                  <a:pt x="52" y="639"/>
                  <a:pt x="52" y="640"/>
                  <a:pt x="52" y="640"/>
                </a:cubicBezTo>
                <a:cubicBezTo>
                  <a:pt x="53" y="641"/>
                  <a:pt x="55" y="641"/>
                  <a:pt x="57" y="641"/>
                </a:cubicBezTo>
                <a:cubicBezTo>
                  <a:pt x="56" y="639"/>
                  <a:pt x="57" y="639"/>
                  <a:pt x="56" y="638"/>
                </a:cubicBezTo>
                <a:close/>
                <a:moveTo>
                  <a:pt x="606" y="762"/>
                </a:moveTo>
                <a:cubicBezTo>
                  <a:pt x="604" y="764"/>
                  <a:pt x="606" y="765"/>
                  <a:pt x="606" y="767"/>
                </a:cubicBezTo>
                <a:cubicBezTo>
                  <a:pt x="606" y="768"/>
                  <a:pt x="607" y="768"/>
                  <a:pt x="607" y="769"/>
                </a:cubicBezTo>
                <a:cubicBezTo>
                  <a:pt x="608" y="768"/>
                  <a:pt x="608" y="767"/>
                  <a:pt x="609" y="767"/>
                </a:cubicBezTo>
                <a:cubicBezTo>
                  <a:pt x="607" y="766"/>
                  <a:pt x="608" y="763"/>
                  <a:pt x="606" y="762"/>
                </a:cubicBezTo>
                <a:close/>
                <a:moveTo>
                  <a:pt x="624" y="646"/>
                </a:moveTo>
                <a:cubicBezTo>
                  <a:pt x="623" y="645"/>
                  <a:pt x="622" y="645"/>
                  <a:pt x="621" y="646"/>
                </a:cubicBezTo>
                <a:cubicBezTo>
                  <a:pt x="621" y="648"/>
                  <a:pt x="622" y="649"/>
                  <a:pt x="624" y="650"/>
                </a:cubicBezTo>
                <a:cubicBezTo>
                  <a:pt x="624" y="649"/>
                  <a:pt x="624" y="647"/>
                  <a:pt x="624" y="646"/>
                </a:cubicBezTo>
                <a:close/>
                <a:moveTo>
                  <a:pt x="693" y="471"/>
                </a:moveTo>
                <a:cubicBezTo>
                  <a:pt x="693" y="471"/>
                  <a:pt x="692" y="470"/>
                  <a:pt x="692" y="469"/>
                </a:cubicBezTo>
                <a:cubicBezTo>
                  <a:pt x="692" y="469"/>
                  <a:pt x="694" y="469"/>
                  <a:pt x="693" y="468"/>
                </a:cubicBezTo>
                <a:cubicBezTo>
                  <a:pt x="691" y="467"/>
                  <a:pt x="691" y="469"/>
                  <a:pt x="689" y="469"/>
                </a:cubicBezTo>
                <a:cubicBezTo>
                  <a:pt x="690" y="470"/>
                  <a:pt x="689" y="471"/>
                  <a:pt x="689" y="471"/>
                </a:cubicBezTo>
                <a:cubicBezTo>
                  <a:pt x="690" y="471"/>
                  <a:pt x="692" y="471"/>
                  <a:pt x="693" y="471"/>
                </a:cubicBezTo>
                <a:close/>
                <a:moveTo>
                  <a:pt x="606" y="664"/>
                </a:moveTo>
                <a:cubicBezTo>
                  <a:pt x="606" y="665"/>
                  <a:pt x="605" y="666"/>
                  <a:pt x="606" y="666"/>
                </a:cubicBezTo>
                <a:cubicBezTo>
                  <a:pt x="607" y="666"/>
                  <a:pt x="608" y="666"/>
                  <a:pt x="608" y="666"/>
                </a:cubicBezTo>
                <a:cubicBezTo>
                  <a:pt x="608" y="665"/>
                  <a:pt x="610" y="664"/>
                  <a:pt x="611" y="663"/>
                </a:cubicBezTo>
                <a:cubicBezTo>
                  <a:pt x="609" y="662"/>
                  <a:pt x="607" y="664"/>
                  <a:pt x="606" y="664"/>
                </a:cubicBezTo>
                <a:close/>
                <a:moveTo>
                  <a:pt x="604" y="849"/>
                </a:moveTo>
                <a:cubicBezTo>
                  <a:pt x="605" y="849"/>
                  <a:pt x="606" y="848"/>
                  <a:pt x="606" y="848"/>
                </a:cubicBezTo>
                <a:cubicBezTo>
                  <a:pt x="607" y="846"/>
                  <a:pt x="606" y="845"/>
                  <a:pt x="605" y="844"/>
                </a:cubicBezTo>
                <a:cubicBezTo>
                  <a:pt x="605" y="845"/>
                  <a:pt x="604" y="845"/>
                  <a:pt x="603" y="846"/>
                </a:cubicBezTo>
                <a:cubicBezTo>
                  <a:pt x="603" y="846"/>
                  <a:pt x="604" y="846"/>
                  <a:pt x="604" y="847"/>
                </a:cubicBezTo>
                <a:cubicBezTo>
                  <a:pt x="604" y="848"/>
                  <a:pt x="603" y="848"/>
                  <a:pt x="603" y="849"/>
                </a:cubicBezTo>
                <a:cubicBezTo>
                  <a:pt x="603" y="849"/>
                  <a:pt x="603" y="849"/>
                  <a:pt x="604" y="849"/>
                </a:cubicBezTo>
                <a:close/>
                <a:moveTo>
                  <a:pt x="558" y="282"/>
                </a:moveTo>
                <a:cubicBezTo>
                  <a:pt x="559" y="282"/>
                  <a:pt x="560" y="281"/>
                  <a:pt x="560" y="281"/>
                </a:cubicBezTo>
                <a:cubicBezTo>
                  <a:pt x="561" y="280"/>
                  <a:pt x="563" y="281"/>
                  <a:pt x="564" y="280"/>
                </a:cubicBezTo>
                <a:cubicBezTo>
                  <a:pt x="562" y="280"/>
                  <a:pt x="561" y="280"/>
                  <a:pt x="560" y="280"/>
                </a:cubicBezTo>
                <a:cubicBezTo>
                  <a:pt x="560" y="279"/>
                  <a:pt x="559" y="278"/>
                  <a:pt x="558" y="278"/>
                </a:cubicBezTo>
                <a:cubicBezTo>
                  <a:pt x="558" y="278"/>
                  <a:pt x="558" y="280"/>
                  <a:pt x="557" y="280"/>
                </a:cubicBezTo>
                <a:cubicBezTo>
                  <a:pt x="557" y="281"/>
                  <a:pt x="558" y="282"/>
                  <a:pt x="558" y="282"/>
                </a:cubicBezTo>
                <a:close/>
                <a:moveTo>
                  <a:pt x="220" y="337"/>
                </a:moveTo>
                <a:cubicBezTo>
                  <a:pt x="219" y="336"/>
                  <a:pt x="219" y="335"/>
                  <a:pt x="218" y="335"/>
                </a:cubicBezTo>
                <a:cubicBezTo>
                  <a:pt x="217" y="336"/>
                  <a:pt x="216" y="336"/>
                  <a:pt x="216" y="337"/>
                </a:cubicBezTo>
                <a:cubicBezTo>
                  <a:pt x="217" y="338"/>
                  <a:pt x="218" y="339"/>
                  <a:pt x="219" y="340"/>
                </a:cubicBezTo>
                <a:cubicBezTo>
                  <a:pt x="219" y="339"/>
                  <a:pt x="220" y="338"/>
                  <a:pt x="220" y="337"/>
                </a:cubicBezTo>
                <a:close/>
                <a:moveTo>
                  <a:pt x="198" y="729"/>
                </a:moveTo>
                <a:cubicBezTo>
                  <a:pt x="197" y="728"/>
                  <a:pt x="198" y="727"/>
                  <a:pt x="197" y="726"/>
                </a:cubicBezTo>
                <a:cubicBezTo>
                  <a:pt x="197" y="726"/>
                  <a:pt x="196" y="726"/>
                  <a:pt x="195" y="726"/>
                </a:cubicBezTo>
                <a:cubicBezTo>
                  <a:pt x="195" y="727"/>
                  <a:pt x="195" y="728"/>
                  <a:pt x="195" y="730"/>
                </a:cubicBezTo>
                <a:cubicBezTo>
                  <a:pt x="196" y="730"/>
                  <a:pt x="197" y="730"/>
                  <a:pt x="198" y="729"/>
                </a:cubicBezTo>
                <a:close/>
                <a:moveTo>
                  <a:pt x="226" y="654"/>
                </a:moveTo>
                <a:cubicBezTo>
                  <a:pt x="226" y="655"/>
                  <a:pt x="225" y="655"/>
                  <a:pt x="225" y="656"/>
                </a:cubicBezTo>
                <a:cubicBezTo>
                  <a:pt x="225" y="657"/>
                  <a:pt x="226" y="657"/>
                  <a:pt x="226" y="658"/>
                </a:cubicBezTo>
                <a:cubicBezTo>
                  <a:pt x="227" y="656"/>
                  <a:pt x="228" y="657"/>
                  <a:pt x="230" y="656"/>
                </a:cubicBezTo>
                <a:cubicBezTo>
                  <a:pt x="228" y="656"/>
                  <a:pt x="228" y="654"/>
                  <a:pt x="226" y="654"/>
                </a:cubicBezTo>
                <a:close/>
                <a:moveTo>
                  <a:pt x="236" y="590"/>
                </a:moveTo>
                <a:cubicBezTo>
                  <a:pt x="236" y="590"/>
                  <a:pt x="237" y="589"/>
                  <a:pt x="236" y="588"/>
                </a:cubicBezTo>
                <a:cubicBezTo>
                  <a:pt x="235" y="589"/>
                  <a:pt x="234" y="588"/>
                  <a:pt x="233" y="589"/>
                </a:cubicBezTo>
                <a:cubicBezTo>
                  <a:pt x="233" y="590"/>
                  <a:pt x="232" y="590"/>
                  <a:pt x="231" y="592"/>
                </a:cubicBezTo>
                <a:cubicBezTo>
                  <a:pt x="232" y="592"/>
                  <a:pt x="231" y="593"/>
                  <a:pt x="232" y="593"/>
                </a:cubicBezTo>
                <a:cubicBezTo>
                  <a:pt x="233" y="591"/>
                  <a:pt x="233" y="591"/>
                  <a:pt x="236" y="590"/>
                </a:cubicBezTo>
                <a:close/>
                <a:moveTo>
                  <a:pt x="587" y="825"/>
                </a:moveTo>
                <a:cubicBezTo>
                  <a:pt x="584" y="825"/>
                  <a:pt x="584" y="822"/>
                  <a:pt x="582" y="821"/>
                </a:cubicBezTo>
                <a:cubicBezTo>
                  <a:pt x="582" y="822"/>
                  <a:pt x="582" y="823"/>
                  <a:pt x="582" y="823"/>
                </a:cubicBezTo>
                <a:cubicBezTo>
                  <a:pt x="583" y="825"/>
                  <a:pt x="584" y="826"/>
                  <a:pt x="585" y="826"/>
                </a:cubicBezTo>
                <a:cubicBezTo>
                  <a:pt x="586" y="826"/>
                  <a:pt x="586" y="826"/>
                  <a:pt x="587" y="825"/>
                </a:cubicBezTo>
                <a:close/>
                <a:moveTo>
                  <a:pt x="273" y="438"/>
                </a:moveTo>
                <a:cubicBezTo>
                  <a:pt x="274" y="438"/>
                  <a:pt x="275" y="438"/>
                  <a:pt x="276" y="437"/>
                </a:cubicBezTo>
                <a:cubicBezTo>
                  <a:pt x="274" y="436"/>
                  <a:pt x="275" y="434"/>
                  <a:pt x="274" y="434"/>
                </a:cubicBezTo>
                <a:cubicBezTo>
                  <a:pt x="272" y="435"/>
                  <a:pt x="272" y="436"/>
                  <a:pt x="272" y="437"/>
                </a:cubicBezTo>
                <a:cubicBezTo>
                  <a:pt x="272" y="438"/>
                  <a:pt x="272" y="438"/>
                  <a:pt x="273" y="438"/>
                </a:cubicBezTo>
                <a:close/>
                <a:moveTo>
                  <a:pt x="229" y="735"/>
                </a:moveTo>
                <a:cubicBezTo>
                  <a:pt x="229" y="734"/>
                  <a:pt x="230" y="733"/>
                  <a:pt x="229" y="732"/>
                </a:cubicBezTo>
                <a:cubicBezTo>
                  <a:pt x="228" y="731"/>
                  <a:pt x="228" y="733"/>
                  <a:pt x="227" y="733"/>
                </a:cubicBezTo>
                <a:cubicBezTo>
                  <a:pt x="227" y="734"/>
                  <a:pt x="227" y="735"/>
                  <a:pt x="227" y="737"/>
                </a:cubicBezTo>
                <a:cubicBezTo>
                  <a:pt x="228" y="736"/>
                  <a:pt x="229" y="736"/>
                  <a:pt x="229" y="735"/>
                </a:cubicBezTo>
                <a:close/>
                <a:moveTo>
                  <a:pt x="533" y="759"/>
                </a:moveTo>
                <a:cubicBezTo>
                  <a:pt x="534" y="758"/>
                  <a:pt x="535" y="760"/>
                  <a:pt x="537" y="759"/>
                </a:cubicBezTo>
                <a:cubicBezTo>
                  <a:pt x="536" y="758"/>
                  <a:pt x="537" y="757"/>
                  <a:pt x="536" y="756"/>
                </a:cubicBezTo>
                <a:cubicBezTo>
                  <a:pt x="536" y="756"/>
                  <a:pt x="535" y="756"/>
                  <a:pt x="534" y="756"/>
                </a:cubicBezTo>
                <a:cubicBezTo>
                  <a:pt x="534" y="757"/>
                  <a:pt x="533" y="758"/>
                  <a:pt x="533" y="759"/>
                </a:cubicBezTo>
                <a:close/>
                <a:moveTo>
                  <a:pt x="436" y="64"/>
                </a:moveTo>
                <a:cubicBezTo>
                  <a:pt x="437" y="65"/>
                  <a:pt x="438" y="66"/>
                  <a:pt x="440" y="65"/>
                </a:cubicBezTo>
                <a:cubicBezTo>
                  <a:pt x="440" y="65"/>
                  <a:pt x="440" y="64"/>
                  <a:pt x="440" y="63"/>
                </a:cubicBezTo>
                <a:cubicBezTo>
                  <a:pt x="440" y="63"/>
                  <a:pt x="439" y="62"/>
                  <a:pt x="438" y="62"/>
                </a:cubicBezTo>
                <a:cubicBezTo>
                  <a:pt x="438" y="62"/>
                  <a:pt x="437" y="63"/>
                  <a:pt x="436" y="64"/>
                </a:cubicBezTo>
                <a:close/>
                <a:moveTo>
                  <a:pt x="714" y="547"/>
                </a:moveTo>
                <a:cubicBezTo>
                  <a:pt x="715" y="545"/>
                  <a:pt x="712" y="546"/>
                  <a:pt x="712" y="545"/>
                </a:cubicBezTo>
                <a:cubicBezTo>
                  <a:pt x="712" y="546"/>
                  <a:pt x="709" y="545"/>
                  <a:pt x="710" y="548"/>
                </a:cubicBezTo>
                <a:cubicBezTo>
                  <a:pt x="711" y="547"/>
                  <a:pt x="713" y="548"/>
                  <a:pt x="714" y="547"/>
                </a:cubicBezTo>
                <a:close/>
                <a:moveTo>
                  <a:pt x="707" y="593"/>
                </a:moveTo>
                <a:cubicBezTo>
                  <a:pt x="707" y="592"/>
                  <a:pt x="707" y="592"/>
                  <a:pt x="707" y="591"/>
                </a:cubicBezTo>
                <a:cubicBezTo>
                  <a:pt x="706" y="593"/>
                  <a:pt x="704" y="590"/>
                  <a:pt x="702" y="593"/>
                </a:cubicBezTo>
                <a:cubicBezTo>
                  <a:pt x="704" y="594"/>
                  <a:pt x="706" y="594"/>
                  <a:pt x="707" y="593"/>
                </a:cubicBezTo>
                <a:close/>
                <a:moveTo>
                  <a:pt x="857" y="705"/>
                </a:moveTo>
                <a:cubicBezTo>
                  <a:pt x="856" y="705"/>
                  <a:pt x="855" y="704"/>
                  <a:pt x="854" y="703"/>
                </a:cubicBezTo>
                <a:cubicBezTo>
                  <a:pt x="853" y="704"/>
                  <a:pt x="854" y="705"/>
                  <a:pt x="854" y="705"/>
                </a:cubicBezTo>
                <a:cubicBezTo>
                  <a:pt x="854" y="706"/>
                  <a:pt x="855" y="707"/>
                  <a:pt x="856" y="708"/>
                </a:cubicBezTo>
                <a:cubicBezTo>
                  <a:pt x="856" y="707"/>
                  <a:pt x="858" y="707"/>
                  <a:pt x="857" y="705"/>
                </a:cubicBezTo>
                <a:close/>
                <a:moveTo>
                  <a:pt x="377" y="156"/>
                </a:moveTo>
                <a:cubicBezTo>
                  <a:pt x="378" y="154"/>
                  <a:pt x="376" y="153"/>
                  <a:pt x="376" y="151"/>
                </a:cubicBezTo>
                <a:cubicBezTo>
                  <a:pt x="374" y="154"/>
                  <a:pt x="374" y="154"/>
                  <a:pt x="377" y="156"/>
                </a:cubicBezTo>
                <a:close/>
                <a:moveTo>
                  <a:pt x="633" y="713"/>
                </a:moveTo>
                <a:cubicBezTo>
                  <a:pt x="634" y="713"/>
                  <a:pt x="634" y="712"/>
                  <a:pt x="634" y="711"/>
                </a:cubicBezTo>
                <a:cubicBezTo>
                  <a:pt x="632" y="711"/>
                  <a:pt x="631" y="710"/>
                  <a:pt x="630" y="711"/>
                </a:cubicBezTo>
                <a:cubicBezTo>
                  <a:pt x="630" y="713"/>
                  <a:pt x="632" y="714"/>
                  <a:pt x="633" y="713"/>
                </a:cubicBezTo>
                <a:close/>
                <a:moveTo>
                  <a:pt x="815" y="593"/>
                </a:moveTo>
                <a:cubicBezTo>
                  <a:pt x="814" y="594"/>
                  <a:pt x="813" y="593"/>
                  <a:pt x="811" y="594"/>
                </a:cubicBezTo>
                <a:cubicBezTo>
                  <a:pt x="811" y="595"/>
                  <a:pt x="811" y="595"/>
                  <a:pt x="811" y="596"/>
                </a:cubicBezTo>
                <a:cubicBezTo>
                  <a:pt x="814" y="597"/>
                  <a:pt x="815" y="596"/>
                  <a:pt x="815" y="593"/>
                </a:cubicBezTo>
                <a:close/>
                <a:moveTo>
                  <a:pt x="331" y="605"/>
                </a:moveTo>
                <a:cubicBezTo>
                  <a:pt x="330" y="605"/>
                  <a:pt x="329" y="606"/>
                  <a:pt x="328" y="607"/>
                </a:cubicBezTo>
                <a:cubicBezTo>
                  <a:pt x="330" y="607"/>
                  <a:pt x="332" y="608"/>
                  <a:pt x="333" y="608"/>
                </a:cubicBezTo>
                <a:cubicBezTo>
                  <a:pt x="334" y="606"/>
                  <a:pt x="332" y="605"/>
                  <a:pt x="331" y="605"/>
                </a:cubicBezTo>
                <a:close/>
                <a:moveTo>
                  <a:pt x="203" y="657"/>
                </a:moveTo>
                <a:cubicBezTo>
                  <a:pt x="203" y="657"/>
                  <a:pt x="204" y="657"/>
                  <a:pt x="204" y="657"/>
                </a:cubicBezTo>
                <a:cubicBezTo>
                  <a:pt x="205" y="656"/>
                  <a:pt x="205" y="655"/>
                  <a:pt x="204" y="654"/>
                </a:cubicBezTo>
                <a:cubicBezTo>
                  <a:pt x="203" y="654"/>
                  <a:pt x="202" y="654"/>
                  <a:pt x="201" y="654"/>
                </a:cubicBezTo>
                <a:cubicBezTo>
                  <a:pt x="201" y="655"/>
                  <a:pt x="202" y="655"/>
                  <a:pt x="202" y="656"/>
                </a:cubicBezTo>
                <a:cubicBezTo>
                  <a:pt x="202" y="656"/>
                  <a:pt x="201" y="657"/>
                  <a:pt x="202" y="658"/>
                </a:cubicBezTo>
                <a:cubicBezTo>
                  <a:pt x="202" y="658"/>
                  <a:pt x="203" y="657"/>
                  <a:pt x="203" y="657"/>
                </a:cubicBezTo>
                <a:close/>
                <a:moveTo>
                  <a:pt x="601" y="243"/>
                </a:moveTo>
                <a:cubicBezTo>
                  <a:pt x="599" y="245"/>
                  <a:pt x="599" y="246"/>
                  <a:pt x="600" y="247"/>
                </a:cubicBezTo>
                <a:cubicBezTo>
                  <a:pt x="600" y="247"/>
                  <a:pt x="601" y="247"/>
                  <a:pt x="602" y="247"/>
                </a:cubicBezTo>
                <a:cubicBezTo>
                  <a:pt x="602" y="246"/>
                  <a:pt x="602" y="245"/>
                  <a:pt x="603" y="244"/>
                </a:cubicBezTo>
                <a:cubicBezTo>
                  <a:pt x="602" y="245"/>
                  <a:pt x="601" y="244"/>
                  <a:pt x="601" y="243"/>
                </a:cubicBezTo>
                <a:close/>
                <a:moveTo>
                  <a:pt x="235" y="345"/>
                </a:moveTo>
                <a:cubicBezTo>
                  <a:pt x="235" y="345"/>
                  <a:pt x="235" y="346"/>
                  <a:pt x="236" y="347"/>
                </a:cubicBezTo>
                <a:cubicBezTo>
                  <a:pt x="237" y="347"/>
                  <a:pt x="238" y="347"/>
                  <a:pt x="239" y="347"/>
                </a:cubicBezTo>
                <a:cubicBezTo>
                  <a:pt x="239" y="346"/>
                  <a:pt x="239" y="345"/>
                  <a:pt x="239" y="344"/>
                </a:cubicBezTo>
                <a:cubicBezTo>
                  <a:pt x="238" y="344"/>
                  <a:pt x="236" y="343"/>
                  <a:pt x="235" y="345"/>
                </a:cubicBezTo>
                <a:close/>
                <a:moveTo>
                  <a:pt x="179" y="511"/>
                </a:moveTo>
                <a:cubicBezTo>
                  <a:pt x="180" y="510"/>
                  <a:pt x="180" y="508"/>
                  <a:pt x="179" y="507"/>
                </a:cubicBezTo>
                <a:cubicBezTo>
                  <a:pt x="178" y="507"/>
                  <a:pt x="177" y="508"/>
                  <a:pt x="177" y="509"/>
                </a:cubicBezTo>
                <a:cubicBezTo>
                  <a:pt x="178" y="511"/>
                  <a:pt x="178" y="511"/>
                  <a:pt x="179" y="511"/>
                </a:cubicBezTo>
                <a:close/>
                <a:moveTo>
                  <a:pt x="731" y="528"/>
                </a:moveTo>
                <a:cubicBezTo>
                  <a:pt x="730" y="527"/>
                  <a:pt x="730" y="526"/>
                  <a:pt x="729" y="525"/>
                </a:cubicBezTo>
                <a:cubicBezTo>
                  <a:pt x="728" y="526"/>
                  <a:pt x="727" y="526"/>
                  <a:pt x="726" y="527"/>
                </a:cubicBezTo>
                <a:cubicBezTo>
                  <a:pt x="727" y="529"/>
                  <a:pt x="729" y="528"/>
                  <a:pt x="731" y="528"/>
                </a:cubicBezTo>
                <a:close/>
                <a:moveTo>
                  <a:pt x="734" y="550"/>
                </a:moveTo>
                <a:cubicBezTo>
                  <a:pt x="735" y="550"/>
                  <a:pt x="736" y="549"/>
                  <a:pt x="737" y="548"/>
                </a:cubicBezTo>
                <a:cubicBezTo>
                  <a:pt x="734" y="547"/>
                  <a:pt x="733" y="548"/>
                  <a:pt x="731" y="549"/>
                </a:cubicBezTo>
                <a:cubicBezTo>
                  <a:pt x="732" y="551"/>
                  <a:pt x="733" y="550"/>
                  <a:pt x="734" y="550"/>
                </a:cubicBezTo>
                <a:close/>
                <a:moveTo>
                  <a:pt x="785" y="621"/>
                </a:moveTo>
                <a:cubicBezTo>
                  <a:pt x="785" y="619"/>
                  <a:pt x="784" y="618"/>
                  <a:pt x="781" y="619"/>
                </a:cubicBezTo>
                <a:cubicBezTo>
                  <a:pt x="783" y="621"/>
                  <a:pt x="783" y="621"/>
                  <a:pt x="785" y="621"/>
                </a:cubicBezTo>
                <a:close/>
                <a:moveTo>
                  <a:pt x="765" y="622"/>
                </a:moveTo>
                <a:cubicBezTo>
                  <a:pt x="764" y="623"/>
                  <a:pt x="764" y="621"/>
                  <a:pt x="764" y="622"/>
                </a:cubicBezTo>
                <a:cubicBezTo>
                  <a:pt x="763" y="622"/>
                  <a:pt x="763" y="622"/>
                  <a:pt x="762" y="623"/>
                </a:cubicBezTo>
                <a:cubicBezTo>
                  <a:pt x="764" y="625"/>
                  <a:pt x="765" y="624"/>
                  <a:pt x="767" y="624"/>
                </a:cubicBezTo>
                <a:cubicBezTo>
                  <a:pt x="767" y="624"/>
                  <a:pt x="767" y="623"/>
                  <a:pt x="767" y="622"/>
                </a:cubicBezTo>
                <a:cubicBezTo>
                  <a:pt x="766" y="622"/>
                  <a:pt x="766" y="622"/>
                  <a:pt x="765" y="622"/>
                </a:cubicBezTo>
                <a:close/>
                <a:moveTo>
                  <a:pt x="298" y="626"/>
                </a:moveTo>
                <a:cubicBezTo>
                  <a:pt x="298" y="627"/>
                  <a:pt x="299" y="628"/>
                  <a:pt x="300" y="628"/>
                </a:cubicBezTo>
                <a:cubicBezTo>
                  <a:pt x="301" y="627"/>
                  <a:pt x="301" y="626"/>
                  <a:pt x="300" y="624"/>
                </a:cubicBezTo>
                <a:cubicBezTo>
                  <a:pt x="299" y="624"/>
                  <a:pt x="298" y="625"/>
                  <a:pt x="298" y="626"/>
                </a:cubicBezTo>
                <a:close/>
                <a:moveTo>
                  <a:pt x="548" y="686"/>
                </a:moveTo>
                <a:cubicBezTo>
                  <a:pt x="547" y="688"/>
                  <a:pt x="549" y="689"/>
                  <a:pt x="550" y="690"/>
                </a:cubicBezTo>
                <a:cubicBezTo>
                  <a:pt x="550" y="690"/>
                  <a:pt x="550" y="690"/>
                  <a:pt x="551" y="690"/>
                </a:cubicBezTo>
                <a:cubicBezTo>
                  <a:pt x="551" y="690"/>
                  <a:pt x="551" y="689"/>
                  <a:pt x="551" y="689"/>
                </a:cubicBezTo>
                <a:cubicBezTo>
                  <a:pt x="550" y="688"/>
                  <a:pt x="549" y="687"/>
                  <a:pt x="548" y="686"/>
                </a:cubicBezTo>
                <a:close/>
                <a:moveTo>
                  <a:pt x="686" y="154"/>
                </a:moveTo>
                <a:cubicBezTo>
                  <a:pt x="687" y="155"/>
                  <a:pt x="687" y="155"/>
                  <a:pt x="688" y="156"/>
                </a:cubicBezTo>
                <a:cubicBezTo>
                  <a:pt x="689" y="156"/>
                  <a:pt x="689" y="156"/>
                  <a:pt x="690" y="156"/>
                </a:cubicBezTo>
                <a:cubicBezTo>
                  <a:pt x="690" y="155"/>
                  <a:pt x="690" y="154"/>
                  <a:pt x="692" y="153"/>
                </a:cubicBezTo>
                <a:cubicBezTo>
                  <a:pt x="689" y="152"/>
                  <a:pt x="688" y="154"/>
                  <a:pt x="686" y="154"/>
                </a:cubicBezTo>
                <a:close/>
                <a:moveTo>
                  <a:pt x="507" y="804"/>
                </a:moveTo>
                <a:cubicBezTo>
                  <a:pt x="507" y="803"/>
                  <a:pt x="507" y="803"/>
                  <a:pt x="506" y="802"/>
                </a:cubicBezTo>
                <a:cubicBezTo>
                  <a:pt x="506" y="802"/>
                  <a:pt x="505" y="802"/>
                  <a:pt x="505" y="802"/>
                </a:cubicBezTo>
                <a:cubicBezTo>
                  <a:pt x="505" y="802"/>
                  <a:pt x="504" y="802"/>
                  <a:pt x="504" y="802"/>
                </a:cubicBezTo>
                <a:cubicBezTo>
                  <a:pt x="505" y="805"/>
                  <a:pt x="505" y="805"/>
                  <a:pt x="506" y="806"/>
                </a:cubicBezTo>
                <a:cubicBezTo>
                  <a:pt x="507" y="805"/>
                  <a:pt x="507" y="804"/>
                  <a:pt x="507" y="804"/>
                </a:cubicBezTo>
                <a:close/>
                <a:moveTo>
                  <a:pt x="551" y="754"/>
                </a:moveTo>
                <a:cubicBezTo>
                  <a:pt x="551" y="754"/>
                  <a:pt x="550" y="754"/>
                  <a:pt x="549" y="754"/>
                </a:cubicBezTo>
                <a:cubicBezTo>
                  <a:pt x="550" y="755"/>
                  <a:pt x="551" y="754"/>
                  <a:pt x="551" y="755"/>
                </a:cubicBezTo>
                <a:cubicBezTo>
                  <a:pt x="551" y="756"/>
                  <a:pt x="551" y="756"/>
                  <a:pt x="551" y="757"/>
                </a:cubicBezTo>
                <a:cubicBezTo>
                  <a:pt x="552" y="757"/>
                  <a:pt x="553" y="757"/>
                  <a:pt x="554" y="756"/>
                </a:cubicBezTo>
                <a:cubicBezTo>
                  <a:pt x="553" y="754"/>
                  <a:pt x="553" y="754"/>
                  <a:pt x="551" y="754"/>
                </a:cubicBezTo>
                <a:close/>
                <a:moveTo>
                  <a:pt x="418" y="172"/>
                </a:moveTo>
                <a:cubicBezTo>
                  <a:pt x="418" y="172"/>
                  <a:pt x="418" y="172"/>
                  <a:pt x="418" y="173"/>
                </a:cubicBezTo>
                <a:cubicBezTo>
                  <a:pt x="419" y="173"/>
                  <a:pt x="419" y="173"/>
                  <a:pt x="420" y="173"/>
                </a:cubicBezTo>
                <a:cubicBezTo>
                  <a:pt x="420" y="172"/>
                  <a:pt x="421" y="171"/>
                  <a:pt x="423" y="171"/>
                </a:cubicBezTo>
                <a:cubicBezTo>
                  <a:pt x="421" y="170"/>
                  <a:pt x="419" y="170"/>
                  <a:pt x="418" y="172"/>
                </a:cubicBezTo>
                <a:close/>
                <a:moveTo>
                  <a:pt x="427" y="233"/>
                </a:moveTo>
                <a:cubicBezTo>
                  <a:pt x="428" y="232"/>
                  <a:pt x="428" y="233"/>
                  <a:pt x="429" y="233"/>
                </a:cubicBezTo>
                <a:cubicBezTo>
                  <a:pt x="429" y="233"/>
                  <a:pt x="430" y="232"/>
                  <a:pt x="430" y="231"/>
                </a:cubicBezTo>
                <a:cubicBezTo>
                  <a:pt x="428" y="231"/>
                  <a:pt x="427" y="230"/>
                  <a:pt x="425" y="231"/>
                </a:cubicBezTo>
                <a:cubicBezTo>
                  <a:pt x="425" y="231"/>
                  <a:pt x="425" y="232"/>
                  <a:pt x="425" y="232"/>
                </a:cubicBezTo>
                <a:cubicBezTo>
                  <a:pt x="426" y="233"/>
                  <a:pt x="426" y="233"/>
                  <a:pt x="427" y="233"/>
                </a:cubicBezTo>
                <a:close/>
                <a:moveTo>
                  <a:pt x="482" y="235"/>
                </a:moveTo>
                <a:cubicBezTo>
                  <a:pt x="483" y="234"/>
                  <a:pt x="484" y="234"/>
                  <a:pt x="484" y="233"/>
                </a:cubicBezTo>
                <a:cubicBezTo>
                  <a:pt x="484" y="231"/>
                  <a:pt x="483" y="231"/>
                  <a:pt x="481" y="231"/>
                </a:cubicBezTo>
                <a:cubicBezTo>
                  <a:pt x="481" y="232"/>
                  <a:pt x="480" y="233"/>
                  <a:pt x="482" y="235"/>
                </a:cubicBezTo>
                <a:close/>
                <a:moveTo>
                  <a:pt x="535" y="239"/>
                </a:moveTo>
                <a:cubicBezTo>
                  <a:pt x="536" y="239"/>
                  <a:pt x="536" y="239"/>
                  <a:pt x="537" y="239"/>
                </a:cubicBezTo>
                <a:cubicBezTo>
                  <a:pt x="537" y="238"/>
                  <a:pt x="537" y="236"/>
                  <a:pt x="537" y="235"/>
                </a:cubicBezTo>
                <a:cubicBezTo>
                  <a:pt x="536" y="235"/>
                  <a:pt x="536" y="235"/>
                  <a:pt x="535" y="235"/>
                </a:cubicBezTo>
                <a:cubicBezTo>
                  <a:pt x="535" y="236"/>
                  <a:pt x="534" y="238"/>
                  <a:pt x="535" y="239"/>
                </a:cubicBezTo>
                <a:close/>
                <a:moveTo>
                  <a:pt x="451" y="852"/>
                </a:moveTo>
                <a:cubicBezTo>
                  <a:pt x="451" y="850"/>
                  <a:pt x="452" y="849"/>
                  <a:pt x="451" y="848"/>
                </a:cubicBezTo>
                <a:cubicBezTo>
                  <a:pt x="450" y="848"/>
                  <a:pt x="449" y="849"/>
                  <a:pt x="448" y="850"/>
                </a:cubicBezTo>
                <a:cubicBezTo>
                  <a:pt x="450" y="852"/>
                  <a:pt x="450" y="852"/>
                  <a:pt x="451" y="852"/>
                </a:cubicBezTo>
                <a:close/>
                <a:moveTo>
                  <a:pt x="526" y="285"/>
                </a:moveTo>
                <a:cubicBezTo>
                  <a:pt x="527" y="286"/>
                  <a:pt x="528" y="287"/>
                  <a:pt x="530" y="287"/>
                </a:cubicBezTo>
                <a:cubicBezTo>
                  <a:pt x="531" y="286"/>
                  <a:pt x="530" y="285"/>
                  <a:pt x="528" y="283"/>
                </a:cubicBezTo>
                <a:cubicBezTo>
                  <a:pt x="528" y="285"/>
                  <a:pt x="527" y="284"/>
                  <a:pt x="526" y="285"/>
                </a:cubicBezTo>
                <a:close/>
                <a:moveTo>
                  <a:pt x="709" y="371"/>
                </a:moveTo>
                <a:cubicBezTo>
                  <a:pt x="710" y="372"/>
                  <a:pt x="709" y="373"/>
                  <a:pt x="710" y="374"/>
                </a:cubicBezTo>
                <a:cubicBezTo>
                  <a:pt x="711" y="374"/>
                  <a:pt x="712" y="374"/>
                  <a:pt x="713" y="374"/>
                </a:cubicBezTo>
                <a:cubicBezTo>
                  <a:pt x="713" y="373"/>
                  <a:pt x="712" y="372"/>
                  <a:pt x="712" y="371"/>
                </a:cubicBezTo>
                <a:cubicBezTo>
                  <a:pt x="711" y="371"/>
                  <a:pt x="710" y="370"/>
                  <a:pt x="709" y="371"/>
                </a:cubicBezTo>
                <a:close/>
                <a:moveTo>
                  <a:pt x="263" y="392"/>
                </a:moveTo>
                <a:cubicBezTo>
                  <a:pt x="263" y="393"/>
                  <a:pt x="264" y="394"/>
                  <a:pt x="265" y="395"/>
                </a:cubicBezTo>
                <a:cubicBezTo>
                  <a:pt x="266" y="395"/>
                  <a:pt x="266" y="395"/>
                  <a:pt x="267" y="394"/>
                </a:cubicBezTo>
                <a:cubicBezTo>
                  <a:pt x="266" y="394"/>
                  <a:pt x="266" y="393"/>
                  <a:pt x="266" y="392"/>
                </a:cubicBezTo>
                <a:cubicBezTo>
                  <a:pt x="264" y="392"/>
                  <a:pt x="263" y="392"/>
                  <a:pt x="263" y="392"/>
                </a:cubicBezTo>
                <a:close/>
                <a:moveTo>
                  <a:pt x="724" y="458"/>
                </a:moveTo>
                <a:cubicBezTo>
                  <a:pt x="722" y="459"/>
                  <a:pt x="721" y="460"/>
                  <a:pt x="721" y="461"/>
                </a:cubicBezTo>
                <a:cubicBezTo>
                  <a:pt x="721" y="461"/>
                  <a:pt x="722" y="461"/>
                  <a:pt x="724" y="461"/>
                </a:cubicBezTo>
                <a:cubicBezTo>
                  <a:pt x="724" y="461"/>
                  <a:pt x="724" y="460"/>
                  <a:pt x="725" y="460"/>
                </a:cubicBezTo>
                <a:cubicBezTo>
                  <a:pt x="724" y="459"/>
                  <a:pt x="724" y="458"/>
                  <a:pt x="724" y="458"/>
                </a:cubicBezTo>
                <a:close/>
                <a:moveTo>
                  <a:pt x="506" y="692"/>
                </a:moveTo>
                <a:cubicBezTo>
                  <a:pt x="507" y="693"/>
                  <a:pt x="508" y="695"/>
                  <a:pt x="510" y="694"/>
                </a:cubicBezTo>
                <a:cubicBezTo>
                  <a:pt x="510" y="693"/>
                  <a:pt x="510" y="693"/>
                  <a:pt x="510" y="692"/>
                </a:cubicBezTo>
                <a:cubicBezTo>
                  <a:pt x="508" y="692"/>
                  <a:pt x="507" y="691"/>
                  <a:pt x="506" y="692"/>
                </a:cubicBezTo>
                <a:close/>
                <a:moveTo>
                  <a:pt x="457" y="98"/>
                </a:moveTo>
                <a:cubicBezTo>
                  <a:pt x="456" y="97"/>
                  <a:pt x="456" y="97"/>
                  <a:pt x="456" y="96"/>
                </a:cubicBezTo>
                <a:cubicBezTo>
                  <a:pt x="455" y="97"/>
                  <a:pt x="454" y="97"/>
                  <a:pt x="454" y="99"/>
                </a:cubicBezTo>
                <a:cubicBezTo>
                  <a:pt x="455" y="99"/>
                  <a:pt x="455" y="100"/>
                  <a:pt x="457" y="100"/>
                </a:cubicBezTo>
                <a:cubicBezTo>
                  <a:pt x="457" y="99"/>
                  <a:pt x="457" y="98"/>
                  <a:pt x="457" y="98"/>
                </a:cubicBezTo>
                <a:close/>
                <a:moveTo>
                  <a:pt x="560" y="658"/>
                </a:moveTo>
                <a:cubicBezTo>
                  <a:pt x="559" y="657"/>
                  <a:pt x="559" y="656"/>
                  <a:pt x="557" y="656"/>
                </a:cubicBezTo>
                <a:cubicBezTo>
                  <a:pt x="557" y="656"/>
                  <a:pt x="557" y="657"/>
                  <a:pt x="556" y="657"/>
                </a:cubicBezTo>
                <a:cubicBezTo>
                  <a:pt x="557" y="658"/>
                  <a:pt x="558" y="658"/>
                  <a:pt x="558" y="660"/>
                </a:cubicBezTo>
                <a:cubicBezTo>
                  <a:pt x="559" y="659"/>
                  <a:pt x="560" y="659"/>
                  <a:pt x="560" y="658"/>
                </a:cubicBezTo>
                <a:close/>
                <a:moveTo>
                  <a:pt x="458" y="205"/>
                </a:moveTo>
                <a:cubicBezTo>
                  <a:pt x="458" y="206"/>
                  <a:pt x="458" y="207"/>
                  <a:pt x="458" y="208"/>
                </a:cubicBezTo>
                <a:cubicBezTo>
                  <a:pt x="459" y="207"/>
                  <a:pt x="460" y="208"/>
                  <a:pt x="461" y="207"/>
                </a:cubicBezTo>
                <a:cubicBezTo>
                  <a:pt x="461" y="207"/>
                  <a:pt x="461" y="206"/>
                  <a:pt x="461" y="205"/>
                </a:cubicBezTo>
                <a:cubicBezTo>
                  <a:pt x="460" y="205"/>
                  <a:pt x="459" y="204"/>
                  <a:pt x="458" y="205"/>
                </a:cubicBezTo>
                <a:close/>
                <a:moveTo>
                  <a:pt x="796" y="507"/>
                </a:moveTo>
                <a:cubicBezTo>
                  <a:pt x="795" y="506"/>
                  <a:pt x="795" y="506"/>
                  <a:pt x="793" y="505"/>
                </a:cubicBezTo>
                <a:cubicBezTo>
                  <a:pt x="793" y="505"/>
                  <a:pt x="792" y="506"/>
                  <a:pt x="792" y="507"/>
                </a:cubicBezTo>
                <a:cubicBezTo>
                  <a:pt x="793" y="507"/>
                  <a:pt x="795" y="508"/>
                  <a:pt x="796" y="507"/>
                </a:cubicBezTo>
                <a:close/>
                <a:moveTo>
                  <a:pt x="294" y="670"/>
                </a:moveTo>
                <a:cubicBezTo>
                  <a:pt x="294" y="669"/>
                  <a:pt x="294" y="668"/>
                  <a:pt x="293" y="667"/>
                </a:cubicBezTo>
                <a:cubicBezTo>
                  <a:pt x="293" y="668"/>
                  <a:pt x="292" y="667"/>
                  <a:pt x="291" y="668"/>
                </a:cubicBezTo>
                <a:cubicBezTo>
                  <a:pt x="291" y="669"/>
                  <a:pt x="291" y="669"/>
                  <a:pt x="291" y="670"/>
                </a:cubicBezTo>
                <a:cubicBezTo>
                  <a:pt x="292" y="670"/>
                  <a:pt x="293" y="671"/>
                  <a:pt x="294" y="670"/>
                </a:cubicBezTo>
                <a:close/>
                <a:moveTo>
                  <a:pt x="521" y="668"/>
                </a:moveTo>
                <a:cubicBezTo>
                  <a:pt x="521" y="667"/>
                  <a:pt x="521" y="667"/>
                  <a:pt x="521" y="665"/>
                </a:cubicBezTo>
                <a:cubicBezTo>
                  <a:pt x="520" y="666"/>
                  <a:pt x="519" y="664"/>
                  <a:pt x="518" y="665"/>
                </a:cubicBezTo>
                <a:cubicBezTo>
                  <a:pt x="518" y="666"/>
                  <a:pt x="519" y="668"/>
                  <a:pt x="521" y="668"/>
                </a:cubicBezTo>
                <a:close/>
                <a:moveTo>
                  <a:pt x="221" y="537"/>
                </a:moveTo>
                <a:cubicBezTo>
                  <a:pt x="221" y="538"/>
                  <a:pt x="222" y="538"/>
                  <a:pt x="222" y="539"/>
                </a:cubicBezTo>
                <a:cubicBezTo>
                  <a:pt x="222" y="539"/>
                  <a:pt x="222" y="540"/>
                  <a:pt x="223" y="540"/>
                </a:cubicBezTo>
                <a:cubicBezTo>
                  <a:pt x="224" y="539"/>
                  <a:pt x="224" y="537"/>
                  <a:pt x="226" y="537"/>
                </a:cubicBezTo>
                <a:cubicBezTo>
                  <a:pt x="224" y="537"/>
                  <a:pt x="223" y="537"/>
                  <a:pt x="221" y="537"/>
                </a:cubicBezTo>
                <a:close/>
                <a:moveTo>
                  <a:pt x="563" y="32"/>
                </a:moveTo>
                <a:cubicBezTo>
                  <a:pt x="563" y="33"/>
                  <a:pt x="562" y="33"/>
                  <a:pt x="562" y="33"/>
                </a:cubicBezTo>
                <a:cubicBezTo>
                  <a:pt x="563" y="34"/>
                  <a:pt x="563" y="36"/>
                  <a:pt x="564" y="37"/>
                </a:cubicBezTo>
                <a:cubicBezTo>
                  <a:pt x="565" y="35"/>
                  <a:pt x="565" y="33"/>
                  <a:pt x="563" y="32"/>
                </a:cubicBezTo>
                <a:close/>
                <a:moveTo>
                  <a:pt x="446" y="200"/>
                </a:moveTo>
                <a:cubicBezTo>
                  <a:pt x="445" y="201"/>
                  <a:pt x="444" y="201"/>
                  <a:pt x="445" y="202"/>
                </a:cubicBezTo>
                <a:cubicBezTo>
                  <a:pt x="445" y="203"/>
                  <a:pt x="445" y="204"/>
                  <a:pt x="447" y="204"/>
                </a:cubicBezTo>
                <a:cubicBezTo>
                  <a:pt x="448" y="202"/>
                  <a:pt x="447" y="201"/>
                  <a:pt x="446" y="200"/>
                </a:cubicBezTo>
                <a:close/>
                <a:moveTo>
                  <a:pt x="447" y="229"/>
                </a:moveTo>
                <a:cubicBezTo>
                  <a:pt x="447" y="229"/>
                  <a:pt x="448" y="232"/>
                  <a:pt x="449" y="230"/>
                </a:cubicBezTo>
                <a:cubicBezTo>
                  <a:pt x="449" y="230"/>
                  <a:pt x="449" y="230"/>
                  <a:pt x="448" y="229"/>
                </a:cubicBezTo>
                <a:cubicBezTo>
                  <a:pt x="449" y="229"/>
                  <a:pt x="450" y="228"/>
                  <a:pt x="451" y="227"/>
                </a:cubicBezTo>
                <a:cubicBezTo>
                  <a:pt x="448" y="227"/>
                  <a:pt x="448" y="229"/>
                  <a:pt x="447" y="229"/>
                </a:cubicBezTo>
                <a:close/>
                <a:moveTo>
                  <a:pt x="79" y="641"/>
                </a:moveTo>
                <a:cubicBezTo>
                  <a:pt x="79" y="641"/>
                  <a:pt x="78" y="640"/>
                  <a:pt x="77" y="641"/>
                </a:cubicBezTo>
                <a:cubicBezTo>
                  <a:pt x="77" y="642"/>
                  <a:pt x="77" y="643"/>
                  <a:pt x="77" y="643"/>
                </a:cubicBezTo>
                <a:cubicBezTo>
                  <a:pt x="78" y="643"/>
                  <a:pt x="79" y="643"/>
                  <a:pt x="80" y="643"/>
                </a:cubicBezTo>
                <a:cubicBezTo>
                  <a:pt x="80" y="642"/>
                  <a:pt x="80" y="641"/>
                  <a:pt x="79" y="641"/>
                </a:cubicBezTo>
                <a:close/>
                <a:moveTo>
                  <a:pt x="619" y="308"/>
                </a:moveTo>
                <a:cubicBezTo>
                  <a:pt x="620" y="307"/>
                  <a:pt x="621" y="307"/>
                  <a:pt x="622" y="306"/>
                </a:cubicBezTo>
                <a:cubicBezTo>
                  <a:pt x="621" y="305"/>
                  <a:pt x="620" y="304"/>
                  <a:pt x="618" y="305"/>
                </a:cubicBezTo>
                <a:cubicBezTo>
                  <a:pt x="619" y="306"/>
                  <a:pt x="618" y="307"/>
                  <a:pt x="619" y="308"/>
                </a:cubicBezTo>
                <a:close/>
                <a:moveTo>
                  <a:pt x="461" y="220"/>
                </a:moveTo>
                <a:cubicBezTo>
                  <a:pt x="461" y="219"/>
                  <a:pt x="461" y="218"/>
                  <a:pt x="460" y="217"/>
                </a:cubicBezTo>
                <a:cubicBezTo>
                  <a:pt x="460" y="218"/>
                  <a:pt x="459" y="217"/>
                  <a:pt x="458" y="218"/>
                </a:cubicBezTo>
                <a:cubicBezTo>
                  <a:pt x="458" y="218"/>
                  <a:pt x="458" y="219"/>
                  <a:pt x="458" y="220"/>
                </a:cubicBezTo>
                <a:cubicBezTo>
                  <a:pt x="459" y="220"/>
                  <a:pt x="460" y="220"/>
                  <a:pt x="461" y="220"/>
                </a:cubicBezTo>
                <a:close/>
                <a:moveTo>
                  <a:pt x="573" y="305"/>
                </a:moveTo>
                <a:cubicBezTo>
                  <a:pt x="574" y="304"/>
                  <a:pt x="575" y="304"/>
                  <a:pt x="575" y="302"/>
                </a:cubicBezTo>
                <a:cubicBezTo>
                  <a:pt x="575" y="302"/>
                  <a:pt x="574" y="301"/>
                  <a:pt x="574" y="301"/>
                </a:cubicBezTo>
                <a:cubicBezTo>
                  <a:pt x="572" y="302"/>
                  <a:pt x="572" y="303"/>
                  <a:pt x="573" y="305"/>
                </a:cubicBezTo>
                <a:close/>
                <a:moveTo>
                  <a:pt x="624" y="712"/>
                </a:moveTo>
                <a:cubicBezTo>
                  <a:pt x="624" y="710"/>
                  <a:pt x="624" y="710"/>
                  <a:pt x="624" y="709"/>
                </a:cubicBezTo>
                <a:cubicBezTo>
                  <a:pt x="623" y="709"/>
                  <a:pt x="622" y="708"/>
                  <a:pt x="621" y="709"/>
                </a:cubicBezTo>
                <a:cubicBezTo>
                  <a:pt x="622" y="711"/>
                  <a:pt x="622" y="712"/>
                  <a:pt x="624" y="712"/>
                </a:cubicBezTo>
                <a:close/>
                <a:moveTo>
                  <a:pt x="492" y="786"/>
                </a:moveTo>
                <a:cubicBezTo>
                  <a:pt x="491" y="787"/>
                  <a:pt x="493" y="788"/>
                  <a:pt x="493" y="788"/>
                </a:cubicBezTo>
                <a:cubicBezTo>
                  <a:pt x="494" y="788"/>
                  <a:pt x="495" y="787"/>
                  <a:pt x="496" y="786"/>
                </a:cubicBezTo>
                <a:cubicBezTo>
                  <a:pt x="494" y="786"/>
                  <a:pt x="493" y="785"/>
                  <a:pt x="492" y="786"/>
                </a:cubicBezTo>
                <a:close/>
                <a:moveTo>
                  <a:pt x="420" y="184"/>
                </a:moveTo>
                <a:cubicBezTo>
                  <a:pt x="421" y="183"/>
                  <a:pt x="421" y="182"/>
                  <a:pt x="418" y="181"/>
                </a:cubicBezTo>
                <a:cubicBezTo>
                  <a:pt x="419" y="182"/>
                  <a:pt x="418" y="182"/>
                  <a:pt x="418" y="183"/>
                </a:cubicBezTo>
                <a:cubicBezTo>
                  <a:pt x="418" y="184"/>
                  <a:pt x="419" y="185"/>
                  <a:pt x="420" y="184"/>
                </a:cubicBezTo>
                <a:close/>
                <a:moveTo>
                  <a:pt x="561" y="691"/>
                </a:moveTo>
                <a:cubicBezTo>
                  <a:pt x="561" y="692"/>
                  <a:pt x="561" y="693"/>
                  <a:pt x="561" y="694"/>
                </a:cubicBezTo>
                <a:cubicBezTo>
                  <a:pt x="562" y="694"/>
                  <a:pt x="563" y="695"/>
                  <a:pt x="564" y="694"/>
                </a:cubicBezTo>
                <a:cubicBezTo>
                  <a:pt x="563" y="692"/>
                  <a:pt x="563" y="691"/>
                  <a:pt x="561" y="691"/>
                </a:cubicBezTo>
                <a:close/>
                <a:moveTo>
                  <a:pt x="782" y="211"/>
                </a:moveTo>
                <a:cubicBezTo>
                  <a:pt x="781" y="212"/>
                  <a:pt x="781" y="212"/>
                  <a:pt x="782" y="213"/>
                </a:cubicBezTo>
                <a:cubicBezTo>
                  <a:pt x="783" y="213"/>
                  <a:pt x="783" y="213"/>
                  <a:pt x="785" y="213"/>
                </a:cubicBezTo>
                <a:cubicBezTo>
                  <a:pt x="784" y="212"/>
                  <a:pt x="784" y="210"/>
                  <a:pt x="782" y="211"/>
                </a:cubicBezTo>
                <a:close/>
                <a:moveTo>
                  <a:pt x="675" y="282"/>
                </a:moveTo>
                <a:cubicBezTo>
                  <a:pt x="674" y="281"/>
                  <a:pt x="673" y="281"/>
                  <a:pt x="672" y="282"/>
                </a:cubicBezTo>
                <a:cubicBezTo>
                  <a:pt x="672" y="283"/>
                  <a:pt x="672" y="283"/>
                  <a:pt x="672" y="285"/>
                </a:cubicBezTo>
                <a:cubicBezTo>
                  <a:pt x="674" y="284"/>
                  <a:pt x="675" y="284"/>
                  <a:pt x="675" y="282"/>
                </a:cubicBezTo>
                <a:close/>
                <a:moveTo>
                  <a:pt x="413" y="845"/>
                </a:moveTo>
                <a:cubicBezTo>
                  <a:pt x="414" y="845"/>
                  <a:pt x="415" y="845"/>
                  <a:pt x="415" y="845"/>
                </a:cubicBezTo>
                <a:cubicBezTo>
                  <a:pt x="416" y="845"/>
                  <a:pt x="416" y="844"/>
                  <a:pt x="417" y="844"/>
                </a:cubicBezTo>
                <a:cubicBezTo>
                  <a:pt x="416" y="843"/>
                  <a:pt x="415" y="843"/>
                  <a:pt x="414" y="842"/>
                </a:cubicBezTo>
                <a:cubicBezTo>
                  <a:pt x="414" y="843"/>
                  <a:pt x="413" y="843"/>
                  <a:pt x="413" y="845"/>
                </a:cubicBezTo>
                <a:close/>
                <a:moveTo>
                  <a:pt x="406" y="221"/>
                </a:moveTo>
                <a:cubicBezTo>
                  <a:pt x="406" y="220"/>
                  <a:pt x="407" y="220"/>
                  <a:pt x="407" y="219"/>
                </a:cubicBezTo>
                <a:cubicBezTo>
                  <a:pt x="407" y="218"/>
                  <a:pt x="406" y="217"/>
                  <a:pt x="405" y="217"/>
                </a:cubicBezTo>
                <a:cubicBezTo>
                  <a:pt x="405" y="218"/>
                  <a:pt x="405" y="218"/>
                  <a:pt x="404" y="219"/>
                </a:cubicBezTo>
                <a:cubicBezTo>
                  <a:pt x="405" y="220"/>
                  <a:pt x="405" y="220"/>
                  <a:pt x="406" y="221"/>
                </a:cubicBezTo>
                <a:close/>
                <a:moveTo>
                  <a:pt x="426" y="186"/>
                </a:moveTo>
                <a:cubicBezTo>
                  <a:pt x="426" y="186"/>
                  <a:pt x="426" y="185"/>
                  <a:pt x="426" y="185"/>
                </a:cubicBezTo>
                <a:cubicBezTo>
                  <a:pt x="425" y="185"/>
                  <a:pt x="424" y="184"/>
                  <a:pt x="423" y="185"/>
                </a:cubicBezTo>
                <a:cubicBezTo>
                  <a:pt x="423" y="185"/>
                  <a:pt x="423" y="186"/>
                  <a:pt x="423" y="187"/>
                </a:cubicBezTo>
                <a:cubicBezTo>
                  <a:pt x="424" y="186"/>
                  <a:pt x="425" y="187"/>
                  <a:pt x="426" y="186"/>
                </a:cubicBezTo>
                <a:close/>
                <a:moveTo>
                  <a:pt x="350" y="178"/>
                </a:moveTo>
                <a:cubicBezTo>
                  <a:pt x="349" y="176"/>
                  <a:pt x="348" y="174"/>
                  <a:pt x="346" y="174"/>
                </a:cubicBezTo>
                <a:cubicBezTo>
                  <a:pt x="346" y="174"/>
                  <a:pt x="346" y="175"/>
                  <a:pt x="346" y="176"/>
                </a:cubicBezTo>
                <a:cubicBezTo>
                  <a:pt x="347" y="176"/>
                  <a:pt x="348" y="177"/>
                  <a:pt x="350" y="178"/>
                </a:cubicBezTo>
                <a:close/>
                <a:moveTo>
                  <a:pt x="662" y="738"/>
                </a:moveTo>
                <a:cubicBezTo>
                  <a:pt x="663" y="738"/>
                  <a:pt x="664" y="739"/>
                  <a:pt x="664" y="738"/>
                </a:cubicBezTo>
                <a:cubicBezTo>
                  <a:pt x="664" y="737"/>
                  <a:pt x="663" y="736"/>
                  <a:pt x="662" y="735"/>
                </a:cubicBezTo>
                <a:cubicBezTo>
                  <a:pt x="661" y="737"/>
                  <a:pt x="661" y="737"/>
                  <a:pt x="662" y="738"/>
                </a:cubicBezTo>
                <a:close/>
                <a:moveTo>
                  <a:pt x="190" y="654"/>
                </a:moveTo>
                <a:cubicBezTo>
                  <a:pt x="189" y="654"/>
                  <a:pt x="188" y="655"/>
                  <a:pt x="188" y="657"/>
                </a:cubicBezTo>
                <a:cubicBezTo>
                  <a:pt x="189" y="657"/>
                  <a:pt x="190" y="657"/>
                  <a:pt x="191" y="657"/>
                </a:cubicBezTo>
                <a:cubicBezTo>
                  <a:pt x="191" y="656"/>
                  <a:pt x="192" y="654"/>
                  <a:pt x="190" y="654"/>
                </a:cubicBezTo>
                <a:close/>
                <a:moveTo>
                  <a:pt x="493" y="654"/>
                </a:moveTo>
                <a:cubicBezTo>
                  <a:pt x="493" y="653"/>
                  <a:pt x="494" y="652"/>
                  <a:pt x="493" y="651"/>
                </a:cubicBezTo>
                <a:cubicBezTo>
                  <a:pt x="492" y="651"/>
                  <a:pt x="492" y="651"/>
                  <a:pt x="490" y="652"/>
                </a:cubicBezTo>
                <a:cubicBezTo>
                  <a:pt x="491" y="653"/>
                  <a:pt x="492" y="654"/>
                  <a:pt x="493" y="654"/>
                </a:cubicBezTo>
                <a:close/>
                <a:moveTo>
                  <a:pt x="368" y="225"/>
                </a:moveTo>
                <a:cubicBezTo>
                  <a:pt x="366" y="225"/>
                  <a:pt x="366" y="224"/>
                  <a:pt x="365" y="224"/>
                </a:cubicBezTo>
                <a:cubicBezTo>
                  <a:pt x="365" y="225"/>
                  <a:pt x="364" y="225"/>
                  <a:pt x="364" y="227"/>
                </a:cubicBezTo>
                <a:cubicBezTo>
                  <a:pt x="366" y="227"/>
                  <a:pt x="368" y="226"/>
                  <a:pt x="368" y="225"/>
                </a:cubicBezTo>
                <a:close/>
                <a:moveTo>
                  <a:pt x="728" y="565"/>
                </a:moveTo>
                <a:cubicBezTo>
                  <a:pt x="729" y="564"/>
                  <a:pt x="729" y="563"/>
                  <a:pt x="728" y="562"/>
                </a:cubicBezTo>
                <a:cubicBezTo>
                  <a:pt x="728" y="562"/>
                  <a:pt x="727" y="561"/>
                  <a:pt x="726" y="563"/>
                </a:cubicBezTo>
                <a:cubicBezTo>
                  <a:pt x="726" y="564"/>
                  <a:pt x="727" y="565"/>
                  <a:pt x="728" y="565"/>
                </a:cubicBezTo>
                <a:close/>
                <a:moveTo>
                  <a:pt x="530" y="673"/>
                </a:moveTo>
                <a:cubicBezTo>
                  <a:pt x="530" y="672"/>
                  <a:pt x="531" y="671"/>
                  <a:pt x="529" y="670"/>
                </a:cubicBezTo>
                <a:cubicBezTo>
                  <a:pt x="529" y="672"/>
                  <a:pt x="526" y="673"/>
                  <a:pt x="526" y="675"/>
                </a:cubicBezTo>
                <a:cubicBezTo>
                  <a:pt x="528" y="676"/>
                  <a:pt x="528" y="673"/>
                  <a:pt x="530" y="673"/>
                </a:cubicBezTo>
                <a:close/>
                <a:moveTo>
                  <a:pt x="441" y="45"/>
                </a:moveTo>
                <a:cubicBezTo>
                  <a:pt x="441" y="45"/>
                  <a:pt x="442" y="46"/>
                  <a:pt x="443" y="46"/>
                </a:cubicBezTo>
                <a:cubicBezTo>
                  <a:pt x="444" y="46"/>
                  <a:pt x="444" y="45"/>
                  <a:pt x="445" y="45"/>
                </a:cubicBezTo>
                <a:cubicBezTo>
                  <a:pt x="444" y="44"/>
                  <a:pt x="444" y="44"/>
                  <a:pt x="443" y="43"/>
                </a:cubicBezTo>
                <a:cubicBezTo>
                  <a:pt x="442" y="43"/>
                  <a:pt x="441" y="44"/>
                  <a:pt x="441" y="45"/>
                </a:cubicBezTo>
                <a:close/>
                <a:moveTo>
                  <a:pt x="713" y="626"/>
                </a:moveTo>
                <a:cubicBezTo>
                  <a:pt x="713" y="626"/>
                  <a:pt x="713" y="626"/>
                  <a:pt x="713" y="627"/>
                </a:cubicBezTo>
                <a:cubicBezTo>
                  <a:pt x="714" y="627"/>
                  <a:pt x="715" y="627"/>
                  <a:pt x="716" y="627"/>
                </a:cubicBezTo>
                <a:cubicBezTo>
                  <a:pt x="715" y="625"/>
                  <a:pt x="714" y="625"/>
                  <a:pt x="713" y="626"/>
                </a:cubicBezTo>
                <a:close/>
                <a:moveTo>
                  <a:pt x="713" y="635"/>
                </a:moveTo>
                <a:cubicBezTo>
                  <a:pt x="712" y="635"/>
                  <a:pt x="711" y="635"/>
                  <a:pt x="710" y="635"/>
                </a:cubicBezTo>
                <a:cubicBezTo>
                  <a:pt x="710" y="636"/>
                  <a:pt x="710" y="636"/>
                  <a:pt x="710" y="637"/>
                </a:cubicBezTo>
                <a:cubicBezTo>
                  <a:pt x="711" y="637"/>
                  <a:pt x="713" y="637"/>
                  <a:pt x="713" y="635"/>
                </a:cubicBezTo>
                <a:close/>
                <a:moveTo>
                  <a:pt x="440" y="208"/>
                </a:moveTo>
                <a:cubicBezTo>
                  <a:pt x="441" y="209"/>
                  <a:pt x="441" y="211"/>
                  <a:pt x="444" y="210"/>
                </a:cubicBezTo>
                <a:cubicBezTo>
                  <a:pt x="443" y="208"/>
                  <a:pt x="443" y="207"/>
                  <a:pt x="440" y="208"/>
                </a:cubicBezTo>
                <a:close/>
                <a:moveTo>
                  <a:pt x="419" y="692"/>
                </a:moveTo>
                <a:cubicBezTo>
                  <a:pt x="419" y="692"/>
                  <a:pt x="419" y="692"/>
                  <a:pt x="419" y="692"/>
                </a:cubicBezTo>
                <a:cubicBezTo>
                  <a:pt x="418" y="691"/>
                  <a:pt x="417" y="691"/>
                  <a:pt x="416" y="692"/>
                </a:cubicBezTo>
                <a:cubicBezTo>
                  <a:pt x="416" y="692"/>
                  <a:pt x="416" y="693"/>
                  <a:pt x="416" y="693"/>
                </a:cubicBezTo>
                <a:cubicBezTo>
                  <a:pt x="417" y="694"/>
                  <a:pt x="418" y="694"/>
                  <a:pt x="419" y="692"/>
                </a:cubicBezTo>
                <a:close/>
                <a:moveTo>
                  <a:pt x="590" y="344"/>
                </a:moveTo>
                <a:cubicBezTo>
                  <a:pt x="590" y="343"/>
                  <a:pt x="590" y="343"/>
                  <a:pt x="590" y="342"/>
                </a:cubicBezTo>
                <a:cubicBezTo>
                  <a:pt x="589" y="344"/>
                  <a:pt x="589" y="341"/>
                  <a:pt x="588" y="341"/>
                </a:cubicBezTo>
                <a:cubicBezTo>
                  <a:pt x="588" y="342"/>
                  <a:pt x="588" y="343"/>
                  <a:pt x="588" y="344"/>
                </a:cubicBezTo>
                <a:cubicBezTo>
                  <a:pt x="589" y="344"/>
                  <a:pt x="590" y="344"/>
                  <a:pt x="590" y="344"/>
                </a:cubicBezTo>
                <a:close/>
                <a:moveTo>
                  <a:pt x="875" y="581"/>
                </a:moveTo>
                <a:cubicBezTo>
                  <a:pt x="875" y="582"/>
                  <a:pt x="875" y="582"/>
                  <a:pt x="875" y="583"/>
                </a:cubicBezTo>
                <a:cubicBezTo>
                  <a:pt x="876" y="583"/>
                  <a:pt x="877" y="583"/>
                  <a:pt x="879" y="583"/>
                </a:cubicBezTo>
                <a:cubicBezTo>
                  <a:pt x="877" y="581"/>
                  <a:pt x="876" y="581"/>
                  <a:pt x="875" y="581"/>
                </a:cubicBezTo>
                <a:close/>
                <a:moveTo>
                  <a:pt x="782" y="336"/>
                </a:moveTo>
                <a:cubicBezTo>
                  <a:pt x="782" y="335"/>
                  <a:pt x="781" y="334"/>
                  <a:pt x="780" y="334"/>
                </a:cubicBezTo>
                <a:cubicBezTo>
                  <a:pt x="779" y="335"/>
                  <a:pt x="779" y="336"/>
                  <a:pt x="780" y="337"/>
                </a:cubicBezTo>
                <a:cubicBezTo>
                  <a:pt x="781" y="337"/>
                  <a:pt x="782" y="337"/>
                  <a:pt x="782" y="336"/>
                </a:cubicBezTo>
                <a:close/>
                <a:moveTo>
                  <a:pt x="298" y="267"/>
                </a:moveTo>
                <a:cubicBezTo>
                  <a:pt x="299" y="267"/>
                  <a:pt x="300" y="266"/>
                  <a:pt x="301" y="266"/>
                </a:cubicBezTo>
                <a:cubicBezTo>
                  <a:pt x="300" y="265"/>
                  <a:pt x="300" y="264"/>
                  <a:pt x="298" y="264"/>
                </a:cubicBezTo>
                <a:cubicBezTo>
                  <a:pt x="298" y="265"/>
                  <a:pt x="297" y="266"/>
                  <a:pt x="298" y="267"/>
                </a:cubicBezTo>
                <a:close/>
                <a:moveTo>
                  <a:pt x="215" y="650"/>
                </a:moveTo>
                <a:cubicBezTo>
                  <a:pt x="215" y="650"/>
                  <a:pt x="215" y="651"/>
                  <a:pt x="216" y="651"/>
                </a:cubicBezTo>
                <a:cubicBezTo>
                  <a:pt x="217" y="651"/>
                  <a:pt x="218" y="651"/>
                  <a:pt x="219" y="651"/>
                </a:cubicBezTo>
                <a:cubicBezTo>
                  <a:pt x="218" y="649"/>
                  <a:pt x="217" y="649"/>
                  <a:pt x="215" y="650"/>
                </a:cubicBezTo>
                <a:close/>
                <a:moveTo>
                  <a:pt x="184" y="592"/>
                </a:moveTo>
                <a:cubicBezTo>
                  <a:pt x="184" y="593"/>
                  <a:pt x="185" y="594"/>
                  <a:pt x="186" y="595"/>
                </a:cubicBezTo>
                <a:cubicBezTo>
                  <a:pt x="186" y="594"/>
                  <a:pt x="187" y="593"/>
                  <a:pt x="187" y="592"/>
                </a:cubicBezTo>
                <a:cubicBezTo>
                  <a:pt x="186" y="592"/>
                  <a:pt x="185" y="591"/>
                  <a:pt x="184" y="592"/>
                </a:cubicBezTo>
                <a:close/>
                <a:moveTo>
                  <a:pt x="711" y="553"/>
                </a:moveTo>
                <a:cubicBezTo>
                  <a:pt x="712" y="554"/>
                  <a:pt x="713" y="555"/>
                  <a:pt x="715" y="554"/>
                </a:cubicBezTo>
                <a:cubicBezTo>
                  <a:pt x="715" y="553"/>
                  <a:pt x="715" y="553"/>
                  <a:pt x="715" y="553"/>
                </a:cubicBezTo>
                <a:cubicBezTo>
                  <a:pt x="714" y="552"/>
                  <a:pt x="713" y="552"/>
                  <a:pt x="711" y="553"/>
                </a:cubicBezTo>
                <a:close/>
                <a:moveTo>
                  <a:pt x="217" y="297"/>
                </a:moveTo>
                <a:cubicBezTo>
                  <a:pt x="218" y="298"/>
                  <a:pt x="218" y="299"/>
                  <a:pt x="218" y="300"/>
                </a:cubicBezTo>
                <a:cubicBezTo>
                  <a:pt x="219" y="300"/>
                  <a:pt x="219" y="300"/>
                  <a:pt x="220" y="300"/>
                </a:cubicBezTo>
                <a:cubicBezTo>
                  <a:pt x="220" y="299"/>
                  <a:pt x="220" y="298"/>
                  <a:pt x="220" y="297"/>
                </a:cubicBezTo>
                <a:cubicBezTo>
                  <a:pt x="219" y="297"/>
                  <a:pt x="218" y="297"/>
                  <a:pt x="217" y="297"/>
                </a:cubicBezTo>
                <a:close/>
                <a:moveTo>
                  <a:pt x="193" y="551"/>
                </a:moveTo>
                <a:cubicBezTo>
                  <a:pt x="192" y="551"/>
                  <a:pt x="192" y="552"/>
                  <a:pt x="191" y="553"/>
                </a:cubicBezTo>
                <a:cubicBezTo>
                  <a:pt x="192" y="553"/>
                  <a:pt x="192" y="554"/>
                  <a:pt x="194" y="554"/>
                </a:cubicBezTo>
                <a:cubicBezTo>
                  <a:pt x="193" y="553"/>
                  <a:pt x="195" y="552"/>
                  <a:pt x="193" y="551"/>
                </a:cubicBezTo>
                <a:close/>
                <a:moveTo>
                  <a:pt x="620" y="217"/>
                </a:moveTo>
                <a:cubicBezTo>
                  <a:pt x="621" y="217"/>
                  <a:pt x="622" y="216"/>
                  <a:pt x="622" y="216"/>
                </a:cubicBezTo>
                <a:cubicBezTo>
                  <a:pt x="621" y="215"/>
                  <a:pt x="621" y="214"/>
                  <a:pt x="620" y="214"/>
                </a:cubicBezTo>
                <a:cubicBezTo>
                  <a:pt x="619" y="215"/>
                  <a:pt x="619" y="216"/>
                  <a:pt x="619" y="217"/>
                </a:cubicBezTo>
                <a:cubicBezTo>
                  <a:pt x="620" y="217"/>
                  <a:pt x="620" y="217"/>
                  <a:pt x="620" y="217"/>
                </a:cubicBezTo>
                <a:close/>
                <a:moveTo>
                  <a:pt x="399" y="768"/>
                </a:moveTo>
                <a:cubicBezTo>
                  <a:pt x="400" y="768"/>
                  <a:pt x="401" y="767"/>
                  <a:pt x="401" y="767"/>
                </a:cubicBezTo>
                <a:cubicBezTo>
                  <a:pt x="401" y="766"/>
                  <a:pt x="400" y="765"/>
                  <a:pt x="399" y="766"/>
                </a:cubicBezTo>
                <a:cubicBezTo>
                  <a:pt x="398" y="767"/>
                  <a:pt x="398" y="767"/>
                  <a:pt x="399" y="768"/>
                </a:cubicBezTo>
                <a:close/>
                <a:moveTo>
                  <a:pt x="728" y="519"/>
                </a:moveTo>
                <a:cubicBezTo>
                  <a:pt x="728" y="519"/>
                  <a:pt x="727" y="518"/>
                  <a:pt x="726" y="519"/>
                </a:cubicBezTo>
                <a:cubicBezTo>
                  <a:pt x="726" y="520"/>
                  <a:pt x="727" y="521"/>
                  <a:pt x="727" y="522"/>
                </a:cubicBezTo>
                <a:cubicBezTo>
                  <a:pt x="728" y="521"/>
                  <a:pt x="729" y="520"/>
                  <a:pt x="728" y="519"/>
                </a:cubicBezTo>
                <a:close/>
                <a:moveTo>
                  <a:pt x="286" y="252"/>
                </a:moveTo>
                <a:cubicBezTo>
                  <a:pt x="286" y="252"/>
                  <a:pt x="286" y="251"/>
                  <a:pt x="286" y="251"/>
                </a:cubicBezTo>
                <a:cubicBezTo>
                  <a:pt x="285" y="251"/>
                  <a:pt x="283" y="250"/>
                  <a:pt x="282" y="251"/>
                </a:cubicBezTo>
                <a:cubicBezTo>
                  <a:pt x="283" y="253"/>
                  <a:pt x="285" y="253"/>
                  <a:pt x="286" y="252"/>
                </a:cubicBezTo>
                <a:close/>
                <a:moveTo>
                  <a:pt x="816" y="496"/>
                </a:moveTo>
                <a:cubicBezTo>
                  <a:pt x="817" y="498"/>
                  <a:pt x="819" y="498"/>
                  <a:pt x="822" y="497"/>
                </a:cubicBezTo>
                <a:cubicBezTo>
                  <a:pt x="819" y="497"/>
                  <a:pt x="818" y="495"/>
                  <a:pt x="816" y="496"/>
                </a:cubicBezTo>
                <a:close/>
                <a:moveTo>
                  <a:pt x="529" y="747"/>
                </a:moveTo>
                <a:cubicBezTo>
                  <a:pt x="530" y="747"/>
                  <a:pt x="530" y="746"/>
                  <a:pt x="531" y="746"/>
                </a:cubicBezTo>
                <a:cubicBezTo>
                  <a:pt x="530" y="745"/>
                  <a:pt x="530" y="744"/>
                  <a:pt x="528" y="744"/>
                </a:cubicBezTo>
                <a:cubicBezTo>
                  <a:pt x="528" y="745"/>
                  <a:pt x="528" y="746"/>
                  <a:pt x="529" y="747"/>
                </a:cubicBezTo>
                <a:close/>
                <a:moveTo>
                  <a:pt x="313" y="240"/>
                </a:moveTo>
                <a:cubicBezTo>
                  <a:pt x="314" y="240"/>
                  <a:pt x="314" y="240"/>
                  <a:pt x="315" y="239"/>
                </a:cubicBezTo>
                <a:cubicBezTo>
                  <a:pt x="314" y="238"/>
                  <a:pt x="314" y="237"/>
                  <a:pt x="312" y="237"/>
                </a:cubicBezTo>
                <a:cubicBezTo>
                  <a:pt x="312" y="238"/>
                  <a:pt x="312" y="239"/>
                  <a:pt x="313" y="240"/>
                </a:cubicBezTo>
                <a:close/>
                <a:moveTo>
                  <a:pt x="307" y="620"/>
                </a:moveTo>
                <a:cubicBezTo>
                  <a:pt x="307" y="619"/>
                  <a:pt x="307" y="618"/>
                  <a:pt x="306" y="618"/>
                </a:cubicBezTo>
                <a:cubicBezTo>
                  <a:pt x="305" y="618"/>
                  <a:pt x="304" y="619"/>
                  <a:pt x="304" y="620"/>
                </a:cubicBezTo>
                <a:cubicBezTo>
                  <a:pt x="305" y="621"/>
                  <a:pt x="306" y="621"/>
                  <a:pt x="307" y="620"/>
                </a:cubicBezTo>
                <a:close/>
                <a:moveTo>
                  <a:pt x="376" y="720"/>
                </a:moveTo>
                <a:cubicBezTo>
                  <a:pt x="376" y="720"/>
                  <a:pt x="377" y="720"/>
                  <a:pt x="378" y="720"/>
                </a:cubicBezTo>
                <a:cubicBezTo>
                  <a:pt x="378" y="719"/>
                  <a:pt x="378" y="718"/>
                  <a:pt x="378" y="718"/>
                </a:cubicBezTo>
                <a:cubicBezTo>
                  <a:pt x="378" y="719"/>
                  <a:pt x="375" y="718"/>
                  <a:pt x="376" y="720"/>
                </a:cubicBezTo>
                <a:close/>
                <a:moveTo>
                  <a:pt x="793" y="423"/>
                </a:moveTo>
                <a:cubicBezTo>
                  <a:pt x="794" y="424"/>
                  <a:pt x="796" y="424"/>
                  <a:pt x="797" y="423"/>
                </a:cubicBezTo>
                <a:cubicBezTo>
                  <a:pt x="797" y="423"/>
                  <a:pt x="797" y="422"/>
                  <a:pt x="797" y="421"/>
                </a:cubicBezTo>
                <a:cubicBezTo>
                  <a:pt x="795" y="422"/>
                  <a:pt x="794" y="423"/>
                  <a:pt x="793" y="423"/>
                </a:cubicBezTo>
                <a:close/>
                <a:moveTo>
                  <a:pt x="239" y="576"/>
                </a:moveTo>
                <a:cubicBezTo>
                  <a:pt x="237" y="575"/>
                  <a:pt x="236" y="575"/>
                  <a:pt x="235" y="577"/>
                </a:cubicBezTo>
                <a:cubicBezTo>
                  <a:pt x="237" y="578"/>
                  <a:pt x="238" y="577"/>
                  <a:pt x="239" y="576"/>
                </a:cubicBezTo>
                <a:close/>
                <a:moveTo>
                  <a:pt x="195" y="546"/>
                </a:moveTo>
                <a:cubicBezTo>
                  <a:pt x="196" y="547"/>
                  <a:pt x="196" y="548"/>
                  <a:pt x="198" y="547"/>
                </a:cubicBezTo>
                <a:cubicBezTo>
                  <a:pt x="198" y="547"/>
                  <a:pt x="198" y="546"/>
                  <a:pt x="198" y="544"/>
                </a:cubicBezTo>
                <a:cubicBezTo>
                  <a:pt x="197" y="546"/>
                  <a:pt x="196" y="545"/>
                  <a:pt x="195" y="546"/>
                </a:cubicBezTo>
                <a:close/>
                <a:moveTo>
                  <a:pt x="383" y="161"/>
                </a:moveTo>
                <a:cubicBezTo>
                  <a:pt x="382" y="160"/>
                  <a:pt x="381" y="160"/>
                  <a:pt x="379" y="161"/>
                </a:cubicBezTo>
                <a:cubicBezTo>
                  <a:pt x="380" y="161"/>
                  <a:pt x="380" y="162"/>
                  <a:pt x="381" y="163"/>
                </a:cubicBezTo>
                <a:cubicBezTo>
                  <a:pt x="382" y="162"/>
                  <a:pt x="383" y="161"/>
                  <a:pt x="383" y="161"/>
                </a:cubicBezTo>
                <a:close/>
                <a:moveTo>
                  <a:pt x="617" y="812"/>
                </a:moveTo>
                <a:cubicBezTo>
                  <a:pt x="617" y="811"/>
                  <a:pt x="617" y="810"/>
                  <a:pt x="617" y="810"/>
                </a:cubicBezTo>
                <a:cubicBezTo>
                  <a:pt x="616" y="809"/>
                  <a:pt x="615" y="809"/>
                  <a:pt x="615" y="808"/>
                </a:cubicBezTo>
                <a:cubicBezTo>
                  <a:pt x="614" y="811"/>
                  <a:pt x="615" y="811"/>
                  <a:pt x="617" y="812"/>
                </a:cubicBezTo>
                <a:close/>
                <a:moveTo>
                  <a:pt x="629" y="634"/>
                </a:moveTo>
                <a:cubicBezTo>
                  <a:pt x="630" y="635"/>
                  <a:pt x="631" y="635"/>
                  <a:pt x="632" y="636"/>
                </a:cubicBezTo>
                <a:cubicBezTo>
                  <a:pt x="632" y="636"/>
                  <a:pt x="632" y="636"/>
                  <a:pt x="633" y="635"/>
                </a:cubicBezTo>
                <a:cubicBezTo>
                  <a:pt x="631" y="636"/>
                  <a:pt x="631" y="632"/>
                  <a:pt x="629" y="634"/>
                </a:cubicBezTo>
                <a:close/>
                <a:moveTo>
                  <a:pt x="372" y="114"/>
                </a:moveTo>
                <a:cubicBezTo>
                  <a:pt x="373" y="112"/>
                  <a:pt x="373" y="115"/>
                  <a:pt x="374" y="114"/>
                </a:cubicBezTo>
                <a:cubicBezTo>
                  <a:pt x="375" y="113"/>
                  <a:pt x="374" y="112"/>
                  <a:pt x="372" y="111"/>
                </a:cubicBezTo>
                <a:cubicBezTo>
                  <a:pt x="372" y="112"/>
                  <a:pt x="371" y="113"/>
                  <a:pt x="372" y="114"/>
                </a:cubicBezTo>
                <a:close/>
                <a:moveTo>
                  <a:pt x="600" y="693"/>
                </a:moveTo>
                <a:cubicBezTo>
                  <a:pt x="600" y="692"/>
                  <a:pt x="600" y="691"/>
                  <a:pt x="600" y="690"/>
                </a:cubicBezTo>
                <a:cubicBezTo>
                  <a:pt x="599" y="691"/>
                  <a:pt x="599" y="690"/>
                  <a:pt x="598" y="691"/>
                </a:cubicBezTo>
                <a:cubicBezTo>
                  <a:pt x="598" y="692"/>
                  <a:pt x="598" y="692"/>
                  <a:pt x="598" y="693"/>
                </a:cubicBezTo>
                <a:cubicBezTo>
                  <a:pt x="599" y="693"/>
                  <a:pt x="600" y="694"/>
                  <a:pt x="600" y="693"/>
                </a:cubicBezTo>
                <a:close/>
                <a:moveTo>
                  <a:pt x="218" y="329"/>
                </a:moveTo>
                <a:cubicBezTo>
                  <a:pt x="217" y="330"/>
                  <a:pt x="219" y="331"/>
                  <a:pt x="219" y="332"/>
                </a:cubicBezTo>
                <a:cubicBezTo>
                  <a:pt x="220" y="331"/>
                  <a:pt x="220" y="331"/>
                  <a:pt x="221" y="330"/>
                </a:cubicBezTo>
                <a:cubicBezTo>
                  <a:pt x="220" y="329"/>
                  <a:pt x="220" y="328"/>
                  <a:pt x="218" y="329"/>
                </a:cubicBezTo>
                <a:close/>
                <a:moveTo>
                  <a:pt x="757" y="553"/>
                </a:moveTo>
                <a:cubicBezTo>
                  <a:pt x="757" y="552"/>
                  <a:pt x="757" y="552"/>
                  <a:pt x="757" y="552"/>
                </a:cubicBezTo>
                <a:cubicBezTo>
                  <a:pt x="757" y="551"/>
                  <a:pt x="756" y="551"/>
                  <a:pt x="755" y="552"/>
                </a:cubicBezTo>
                <a:cubicBezTo>
                  <a:pt x="755" y="552"/>
                  <a:pt x="755" y="552"/>
                  <a:pt x="755" y="553"/>
                </a:cubicBezTo>
                <a:cubicBezTo>
                  <a:pt x="756" y="553"/>
                  <a:pt x="756" y="553"/>
                  <a:pt x="757" y="553"/>
                </a:cubicBezTo>
                <a:close/>
                <a:moveTo>
                  <a:pt x="825" y="501"/>
                </a:moveTo>
                <a:cubicBezTo>
                  <a:pt x="823" y="501"/>
                  <a:pt x="821" y="501"/>
                  <a:pt x="819" y="501"/>
                </a:cubicBezTo>
                <a:cubicBezTo>
                  <a:pt x="821" y="501"/>
                  <a:pt x="823" y="502"/>
                  <a:pt x="825" y="501"/>
                </a:cubicBezTo>
                <a:close/>
                <a:moveTo>
                  <a:pt x="252" y="716"/>
                </a:moveTo>
                <a:cubicBezTo>
                  <a:pt x="252" y="716"/>
                  <a:pt x="251" y="716"/>
                  <a:pt x="251" y="716"/>
                </a:cubicBezTo>
                <a:cubicBezTo>
                  <a:pt x="250" y="716"/>
                  <a:pt x="250" y="717"/>
                  <a:pt x="251" y="718"/>
                </a:cubicBezTo>
                <a:cubicBezTo>
                  <a:pt x="251" y="718"/>
                  <a:pt x="252" y="718"/>
                  <a:pt x="252" y="718"/>
                </a:cubicBezTo>
                <a:cubicBezTo>
                  <a:pt x="253" y="717"/>
                  <a:pt x="253" y="716"/>
                  <a:pt x="252" y="716"/>
                </a:cubicBezTo>
                <a:close/>
                <a:moveTo>
                  <a:pt x="693" y="258"/>
                </a:moveTo>
                <a:cubicBezTo>
                  <a:pt x="692" y="259"/>
                  <a:pt x="692" y="259"/>
                  <a:pt x="693" y="260"/>
                </a:cubicBezTo>
                <a:cubicBezTo>
                  <a:pt x="693" y="260"/>
                  <a:pt x="693" y="260"/>
                  <a:pt x="694" y="260"/>
                </a:cubicBezTo>
                <a:cubicBezTo>
                  <a:pt x="694" y="259"/>
                  <a:pt x="695" y="257"/>
                  <a:pt x="693" y="258"/>
                </a:cubicBezTo>
                <a:close/>
                <a:moveTo>
                  <a:pt x="805" y="612"/>
                </a:moveTo>
                <a:cubicBezTo>
                  <a:pt x="806" y="612"/>
                  <a:pt x="808" y="612"/>
                  <a:pt x="810" y="612"/>
                </a:cubicBezTo>
                <a:cubicBezTo>
                  <a:pt x="810" y="612"/>
                  <a:pt x="810" y="611"/>
                  <a:pt x="810" y="611"/>
                </a:cubicBezTo>
                <a:cubicBezTo>
                  <a:pt x="808" y="611"/>
                  <a:pt x="807" y="611"/>
                  <a:pt x="805" y="611"/>
                </a:cubicBezTo>
                <a:cubicBezTo>
                  <a:pt x="805" y="611"/>
                  <a:pt x="805" y="612"/>
                  <a:pt x="805" y="612"/>
                </a:cubicBezTo>
                <a:close/>
                <a:moveTo>
                  <a:pt x="353" y="182"/>
                </a:moveTo>
                <a:cubicBezTo>
                  <a:pt x="353" y="182"/>
                  <a:pt x="353" y="181"/>
                  <a:pt x="352" y="181"/>
                </a:cubicBezTo>
                <a:cubicBezTo>
                  <a:pt x="351" y="183"/>
                  <a:pt x="352" y="184"/>
                  <a:pt x="353" y="185"/>
                </a:cubicBezTo>
                <a:cubicBezTo>
                  <a:pt x="353" y="184"/>
                  <a:pt x="353" y="183"/>
                  <a:pt x="353" y="182"/>
                </a:cubicBezTo>
                <a:close/>
                <a:moveTo>
                  <a:pt x="503" y="192"/>
                </a:moveTo>
                <a:cubicBezTo>
                  <a:pt x="502" y="191"/>
                  <a:pt x="501" y="191"/>
                  <a:pt x="499" y="192"/>
                </a:cubicBezTo>
                <a:cubicBezTo>
                  <a:pt x="499" y="192"/>
                  <a:pt x="499" y="193"/>
                  <a:pt x="500" y="193"/>
                </a:cubicBezTo>
                <a:cubicBezTo>
                  <a:pt x="501" y="193"/>
                  <a:pt x="502" y="192"/>
                  <a:pt x="503" y="192"/>
                </a:cubicBezTo>
                <a:close/>
                <a:moveTo>
                  <a:pt x="664" y="61"/>
                </a:moveTo>
                <a:cubicBezTo>
                  <a:pt x="665" y="61"/>
                  <a:pt x="666" y="61"/>
                  <a:pt x="667" y="60"/>
                </a:cubicBezTo>
                <a:cubicBezTo>
                  <a:pt x="665" y="60"/>
                  <a:pt x="664" y="60"/>
                  <a:pt x="662" y="60"/>
                </a:cubicBezTo>
                <a:cubicBezTo>
                  <a:pt x="663" y="61"/>
                  <a:pt x="663" y="62"/>
                  <a:pt x="664" y="61"/>
                </a:cubicBezTo>
                <a:close/>
                <a:moveTo>
                  <a:pt x="246" y="421"/>
                </a:moveTo>
                <a:cubicBezTo>
                  <a:pt x="245" y="420"/>
                  <a:pt x="245" y="419"/>
                  <a:pt x="243" y="419"/>
                </a:cubicBezTo>
                <a:cubicBezTo>
                  <a:pt x="243" y="419"/>
                  <a:pt x="243" y="420"/>
                  <a:pt x="242" y="421"/>
                </a:cubicBezTo>
                <a:cubicBezTo>
                  <a:pt x="243" y="421"/>
                  <a:pt x="244" y="421"/>
                  <a:pt x="246" y="421"/>
                </a:cubicBezTo>
                <a:close/>
                <a:moveTo>
                  <a:pt x="834" y="555"/>
                </a:moveTo>
                <a:cubicBezTo>
                  <a:pt x="835" y="555"/>
                  <a:pt x="835" y="555"/>
                  <a:pt x="835" y="554"/>
                </a:cubicBezTo>
                <a:cubicBezTo>
                  <a:pt x="833" y="554"/>
                  <a:pt x="832" y="554"/>
                  <a:pt x="830" y="554"/>
                </a:cubicBezTo>
                <a:cubicBezTo>
                  <a:pt x="831" y="556"/>
                  <a:pt x="832" y="555"/>
                  <a:pt x="833" y="556"/>
                </a:cubicBezTo>
                <a:cubicBezTo>
                  <a:pt x="833" y="556"/>
                  <a:pt x="834" y="555"/>
                  <a:pt x="834" y="555"/>
                </a:cubicBezTo>
                <a:close/>
                <a:moveTo>
                  <a:pt x="234" y="719"/>
                </a:moveTo>
                <a:cubicBezTo>
                  <a:pt x="234" y="719"/>
                  <a:pt x="234" y="719"/>
                  <a:pt x="234" y="720"/>
                </a:cubicBezTo>
                <a:cubicBezTo>
                  <a:pt x="235" y="720"/>
                  <a:pt x="236" y="720"/>
                  <a:pt x="237" y="720"/>
                </a:cubicBezTo>
                <a:cubicBezTo>
                  <a:pt x="237" y="720"/>
                  <a:pt x="237" y="719"/>
                  <a:pt x="237" y="719"/>
                </a:cubicBezTo>
                <a:cubicBezTo>
                  <a:pt x="236" y="718"/>
                  <a:pt x="235" y="718"/>
                  <a:pt x="234" y="719"/>
                </a:cubicBezTo>
                <a:close/>
                <a:moveTo>
                  <a:pt x="500" y="66"/>
                </a:moveTo>
                <a:cubicBezTo>
                  <a:pt x="498" y="66"/>
                  <a:pt x="498" y="67"/>
                  <a:pt x="497" y="69"/>
                </a:cubicBezTo>
                <a:cubicBezTo>
                  <a:pt x="498" y="69"/>
                  <a:pt x="498" y="69"/>
                  <a:pt x="499" y="69"/>
                </a:cubicBezTo>
                <a:cubicBezTo>
                  <a:pt x="499" y="68"/>
                  <a:pt x="500" y="68"/>
                  <a:pt x="500" y="66"/>
                </a:cubicBezTo>
                <a:close/>
                <a:moveTo>
                  <a:pt x="703" y="80"/>
                </a:moveTo>
                <a:cubicBezTo>
                  <a:pt x="703" y="79"/>
                  <a:pt x="703" y="78"/>
                  <a:pt x="703" y="77"/>
                </a:cubicBezTo>
                <a:cubicBezTo>
                  <a:pt x="702" y="78"/>
                  <a:pt x="701" y="79"/>
                  <a:pt x="700" y="80"/>
                </a:cubicBezTo>
                <a:cubicBezTo>
                  <a:pt x="701" y="80"/>
                  <a:pt x="702" y="80"/>
                  <a:pt x="703" y="80"/>
                </a:cubicBezTo>
                <a:close/>
                <a:moveTo>
                  <a:pt x="410" y="83"/>
                </a:moveTo>
                <a:cubicBezTo>
                  <a:pt x="410" y="83"/>
                  <a:pt x="410" y="82"/>
                  <a:pt x="410" y="81"/>
                </a:cubicBezTo>
                <a:cubicBezTo>
                  <a:pt x="409" y="81"/>
                  <a:pt x="409" y="81"/>
                  <a:pt x="408" y="81"/>
                </a:cubicBezTo>
                <a:cubicBezTo>
                  <a:pt x="408" y="82"/>
                  <a:pt x="408" y="83"/>
                  <a:pt x="408" y="84"/>
                </a:cubicBezTo>
                <a:cubicBezTo>
                  <a:pt x="409" y="84"/>
                  <a:pt x="410" y="84"/>
                  <a:pt x="410" y="83"/>
                </a:cubicBezTo>
                <a:close/>
                <a:moveTo>
                  <a:pt x="394" y="97"/>
                </a:moveTo>
                <a:cubicBezTo>
                  <a:pt x="394" y="96"/>
                  <a:pt x="394" y="95"/>
                  <a:pt x="393" y="94"/>
                </a:cubicBezTo>
                <a:cubicBezTo>
                  <a:pt x="393" y="94"/>
                  <a:pt x="392" y="94"/>
                  <a:pt x="392" y="95"/>
                </a:cubicBezTo>
                <a:cubicBezTo>
                  <a:pt x="392" y="95"/>
                  <a:pt x="392" y="96"/>
                  <a:pt x="392" y="97"/>
                </a:cubicBezTo>
                <a:cubicBezTo>
                  <a:pt x="393" y="97"/>
                  <a:pt x="393" y="97"/>
                  <a:pt x="394" y="97"/>
                </a:cubicBezTo>
                <a:close/>
                <a:moveTo>
                  <a:pt x="400" y="697"/>
                </a:moveTo>
                <a:cubicBezTo>
                  <a:pt x="400" y="697"/>
                  <a:pt x="399" y="697"/>
                  <a:pt x="399" y="697"/>
                </a:cubicBezTo>
                <a:cubicBezTo>
                  <a:pt x="398" y="698"/>
                  <a:pt x="398" y="699"/>
                  <a:pt x="399" y="700"/>
                </a:cubicBezTo>
                <a:cubicBezTo>
                  <a:pt x="399" y="700"/>
                  <a:pt x="400" y="700"/>
                  <a:pt x="400" y="700"/>
                </a:cubicBezTo>
                <a:cubicBezTo>
                  <a:pt x="401" y="699"/>
                  <a:pt x="401" y="698"/>
                  <a:pt x="400" y="697"/>
                </a:cubicBezTo>
                <a:close/>
                <a:moveTo>
                  <a:pt x="602" y="134"/>
                </a:moveTo>
                <a:cubicBezTo>
                  <a:pt x="602" y="135"/>
                  <a:pt x="602" y="136"/>
                  <a:pt x="602" y="136"/>
                </a:cubicBezTo>
                <a:cubicBezTo>
                  <a:pt x="603" y="136"/>
                  <a:pt x="604" y="136"/>
                  <a:pt x="605" y="135"/>
                </a:cubicBezTo>
                <a:cubicBezTo>
                  <a:pt x="604" y="134"/>
                  <a:pt x="603" y="133"/>
                  <a:pt x="602" y="134"/>
                </a:cubicBezTo>
                <a:close/>
                <a:moveTo>
                  <a:pt x="238" y="558"/>
                </a:moveTo>
                <a:cubicBezTo>
                  <a:pt x="238" y="558"/>
                  <a:pt x="239" y="558"/>
                  <a:pt x="239" y="557"/>
                </a:cubicBezTo>
                <a:cubicBezTo>
                  <a:pt x="237" y="557"/>
                  <a:pt x="237" y="558"/>
                  <a:pt x="236" y="558"/>
                </a:cubicBezTo>
                <a:cubicBezTo>
                  <a:pt x="237" y="559"/>
                  <a:pt x="237" y="559"/>
                  <a:pt x="238" y="560"/>
                </a:cubicBezTo>
                <a:cubicBezTo>
                  <a:pt x="238" y="559"/>
                  <a:pt x="238" y="559"/>
                  <a:pt x="238" y="558"/>
                </a:cubicBezTo>
                <a:close/>
                <a:moveTo>
                  <a:pt x="695" y="560"/>
                </a:moveTo>
                <a:cubicBezTo>
                  <a:pt x="696" y="560"/>
                  <a:pt x="697" y="560"/>
                  <a:pt x="698" y="560"/>
                </a:cubicBezTo>
                <a:cubicBezTo>
                  <a:pt x="697" y="558"/>
                  <a:pt x="696" y="558"/>
                  <a:pt x="695" y="558"/>
                </a:cubicBezTo>
                <a:cubicBezTo>
                  <a:pt x="695" y="559"/>
                  <a:pt x="695" y="559"/>
                  <a:pt x="695" y="560"/>
                </a:cubicBezTo>
                <a:close/>
                <a:moveTo>
                  <a:pt x="355" y="129"/>
                </a:moveTo>
                <a:cubicBezTo>
                  <a:pt x="354" y="129"/>
                  <a:pt x="354" y="128"/>
                  <a:pt x="353" y="128"/>
                </a:cubicBezTo>
                <a:cubicBezTo>
                  <a:pt x="352" y="128"/>
                  <a:pt x="352" y="129"/>
                  <a:pt x="353" y="130"/>
                </a:cubicBezTo>
                <a:cubicBezTo>
                  <a:pt x="353" y="130"/>
                  <a:pt x="354" y="130"/>
                  <a:pt x="355" y="129"/>
                </a:cubicBezTo>
                <a:close/>
                <a:moveTo>
                  <a:pt x="403" y="101"/>
                </a:moveTo>
                <a:cubicBezTo>
                  <a:pt x="402" y="101"/>
                  <a:pt x="402" y="101"/>
                  <a:pt x="401" y="102"/>
                </a:cubicBezTo>
                <a:cubicBezTo>
                  <a:pt x="401" y="103"/>
                  <a:pt x="402" y="103"/>
                  <a:pt x="403" y="104"/>
                </a:cubicBezTo>
                <a:cubicBezTo>
                  <a:pt x="403" y="103"/>
                  <a:pt x="403" y="102"/>
                  <a:pt x="403" y="101"/>
                </a:cubicBezTo>
                <a:close/>
                <a:moveTo>
                  <a:pt x="390" y="88"/>
                </a:moveTo>
                <a:cubicBezTo>
                  <a:pt x="390" y="88"/>
                  <a:pt x="389" y="87"/>
                  <a:pt x="389" y="88"/>
                </a:cubicBezTo>
                <a:cubicBezTo>
                  <a:pt x="389" y="89"/>
                  <a:pt x="390" y="90"/>
                  <a:pt x="390" y="91"/>
                </a:cubicBezTo>
                <a:cubicBezTo>
                  <a:pt x="391" y="90"/>
                  <a:pt x="391" y="89"/>
                  <a:pt x="390" y="88"/>
                </a:cubicBezTo>
                <a:close/>
                <a:moveTo>
                  <a:pt x="661" y="757"/>
                </a:moveTo>
                <a:cubicBezTo>
                  <a:pt x="661" y="756"/>
                  <a:pt x="660" y="756"/>
                  <a:pt x="659" y="754"/>
                </a:cubicBezTo>
                <a:cubicBezTo>
                  <a:pt x="659" y="756"/>
                  <a:pt x="659" y="757"/>
                  <a:pt x="659" y="758"/>
                </a:cubicBezTo>
                <a:cubicBezTo>
                  <a:pt x="659" y="758"/>
                  <a:pt x="660" y="758"/>
                  <a:pt x="661" y="757"/>
                </a:cubicBezTo>
                <a:close/>
                <a:moveTo>
                  <a:pt x="720" y="764"/>
                </a:moveTo>
                <a:cubicBezTo>
                  <a:pt x="720" y="763"/>
                  <a:pt x="720" y="762"/>
                  <a:pt x="719" y="761"/>
                </a:cubicBezTo>
                <a:cubicBezTo>
                  <a:pt x="719" y="763"/>
                  <a:pt x="719" y="764"/>
                  <a:pt x="720" y="765"/>
                </a:cubicBezTo>
                <a:cubicBezTo>
                  <a:pt x="720" y="765"/>
                  <a:pt x="720" y="765"/>
                  <a:pt x="721" y="765"/>
                </a:cubicBezTo>
                <a:cubicBezTo>
                  <a:pt x="722" y="764"/>
                  <a:pt x="720" y="764"/>
                  <a:pt x="720" y="764"/>
                </a:cubicBezTo>
                <a:close/>
                <a:moveTo>
                  <a:pt x="264" y="390"/>
                </a:moveTo>
                <a:cubicBezTo>
                  <a:pt x="264" y="389"/>
                  <a:pt x="264" y="389"/>
                  <a:pt x="264" y="388"/>
                </a:cubicBezTo>
                <a:cubicBezTo>
                  <a:pt x="262" y="388"/>
                  <a:pt x="262" y="389"/>
                  <a:pt x="261" y="390"/>
                </a:cubicBezTo>
                <a:cubicBezTo>
                  <a:pt x="262" y="390"/>
                  <a:pt x="263" y="390"/>
                  <a:pt x="264" y="390"/>
                </a:cubicBezTo>
                <a:close/>
                <a:moveTo>
                  <a:pt x="247" y="426"/>
                </a:moveTo>
                <a:cubicBezTo>
                  <a:pt x="246" y="425"/>
                  <a:pt x="245" y="425"/>
                  <a:pt x="244" y="426"/>
                </a:cubicBezTo>
                <a:cubicBezTo>
                  <a:pt x="244" y="426"/>
                  <a:pt x="244" y="427"/>
                  <a:pt x="244" y="427"/>
                </a:cubicBezTo>
                <a:cubicBezTo>
                  <a:pt x="246" y="428"/>
                  <a:pt x="246" y="427"/>
                  <a:pt x="247" y="426"/>
                </a:cubicBezTo>
                <a:close/>
                <a:moveTo>
                  <a:pt x="365" y="266"/>
                </a:moveTo>
                <a:cubicBezTo>
                  <a:pt x="364" y="265"/>
                  <a:pt x="364" y="264"/>
                  <a:pt x="362" y="264"/>
                </a:cubicBezTo>
                <a:cubicBezTo>
                  <a:pt x="362" y="265"/>
                  <a:pt x="362" y="265"/>
                  <a:pt x="362" y="266"/>
                </a:cubicBezTo>
                <a:cubicBezTo>
                  <a:pt x="363" y="266"/>
                  <a:pt x="364" y="266"/>
                  <a:pt x="365" y="266"/>
                </a:cubicBezTo>
                <a:close/>
                <a:moveTo>
                  <a:pt x="502" y="262"/>
                </a:moveTo>
                <a:cubicBezTo>
                  <a:pt x="501" y="261"/>
                  <a:pt x="500" y="261"/>
                  <a:pt x="499" y="262"/>
                </a:cubicBezTo>
                <a:cubicBezTo>
                  <a:pt x="499" y="262"/>
                  <a:pt x="499" y="263"/>
                  <a:pt x="500" y="263"/>
                </a:cubicBezTo>
                <a:cubicBezTo>
                  <a:pt x="501" y="263"/>
                  <a:pt x="502" y="263"/>
                  <a:pt x="502" y="262"/>
                </a:cubicBezTo>
                <a:close/>
                <a:moveTo>
                  <a:pt x="823" y="612"/>
                </a:moveTo>
                <a:cubicBezTo>
                  <a:pt x="823" y="613"/>
                  <a:pt x="824" y="614"/>
                  <a:pt x="825" y="614"/>
                </a:cubicBezTo>
                <a:cubicBezTo>
                  <a:pt x="826" y="613"/>
                  <a:pt x="826" y="613"/>
                  <a:pt x="826" y="612"/>
                </a:cubicBezTo>
                <a:cubicBezTo>
                  <a:pt x="825" y="612"/>
                  <a:pt x="824" y="612"/>
                  <a:pt x="823" y="612"/>
                </a:cubicBezTo>
                <a:close/>
                <a:moveTo>
                  <a:pt x="206" y="359"/>
                </a:moveTo>
                <a:cubicBezTo>
                  <a:pt x="206" y="358"/>
                  <a:pt x="206" y="358"/>
                  <a:pt x="205" y="357"/>
                </a:cubicBezTo>
                <a:cubicBezTo>
                  <a:pt x="205" y="357"/>
                  <a:pt x="205" y="358"/>
                  <a:pt x="205" y="359"/>
                </a:cubicBezTo>
                <a:cubicBezTo>
                  <a:pt x="206" y="359"/>
                  <a:pt x="206" y="359"/>
                  <a:pt x="206" y="359"/>
                </a:cubicBezTo>
                <a:close/>
                <a:moveTo>
                  <a:pt x="693" y="501"/>
                </a:moveTo>
                <a:cubicBezTo>
                  <a:pt x="692" y="502"/>
                  <a:pt x="692" y="502"/>
                  <a:pt x="693" y="503"/>
                </a:cubicBezTo>
                <a:cubicBezTo>
                  <a:pt x="693" y="503"/>
                  <a:pt x="694" y="503"/>
                  <a:pt x="696" y="503"/>
                </a:cubicBezTo>
                <a:cubicBezTo>
                  <a:pt x="694" y="502"/>
                  <a:pt x="694" y="501"/>
                  <a:pt x="693" y="501"/>
                </a:cubicBezTo>
                <a:close/>
                <a:moveTo>
                  <a:pt x="781" y="632"/>
                </a:moveTo>
                <a:cubicBezTo>
                  <a:pt x="781" y="633"/>
                  <a:pt x="782" y="634"/>
                  <a:pt x="783" y="634"/>
                </a:cubicBezTo>
                <a:cubicBezTo>
                  <a:pt x="784" y="633"/>
                  <a:pt x="784" y="633"/>
                  <a:pt x="783" y="632"/>
                </a:cubicBezTo>
                <a:cubicBezTo>
                  <a:pt x="782" y="632"/>
                  <a:pt x="782" y="632"/>
                  <a:pt x="781" y="632"/>
                </a:cubicBezTo>
                <a:close/>
                <a:moveTo>
                  <a:pt x="593" y="227"/>
                </a:moveTo>
                <a:cubicBezTo>
                  <a:pt x="593" y="227"/>
                  <a:pt x="592" y="226"/>
                  <a:pt x="592" y="226"/>
                </a:cubicBezTo>
                <a:cubicBezTo>
                  <a:pt x="591" y="226"/>
                  <a:pt x="590" y="227"/>
                  <a:pt x="590" y="227"/>
                </a:cubicBezTo>
                <a:cubicBezTo>
                  <a:pt x="591" y="228"/>
                  <a:pt x="592" y="228"/>
                  <a:pt x="593" y="227"/>
                </a:cubicBezTo>
                <a:close/>
                <a:moveTo>
                  <a:pt x="252" y="223"/>
                </a:moveTo>
                <a:cubicBezTo>
                  <a:pt x="252" y="223"/>
                  <a:pt x="251" y="223"/>
                  <a:pt x="251" y="223"/>
                </a:cubicBezTo>
                <a:cubicBezTo>
                  <a:pt x="250" y="224"/>
                  <a:pt x="251" y="225"/>
                  <a:pt x="251" y="226"/>
                </a:cubicBezTo>
                <a:cubicBezTo>
                  <a:pt x="252" y="225"/>
                  <a:pt x="253" y="225"/>
                  <a:pt x="252" y="223"/>
                </a:cubicBezTo>
                <a:close/>
                <a:moveTo>
                  <a:pt x="709" y="582"/>
                </a:moveTo>
                <a:cubicBezTo>
                  <a:pt x="711" y="582"/>
                  <a:pt x="711" y="582"/>
                  <a:pt x="712" y="583"/>
                </a:cubicBezTo>
                <a:cubicBezTo>
                  <a:pt x="712" y="582"/>
                  <a:pt x="713" y="582"/>
                  <a:pt x="713" y="581"/>
                </a:cubicBezTo>
                <a:cubicBezTo>
                  <a:pt x="712" y="581"/>
                  <a:pt x="711" y="581"/>
                  <a:pt x="709" y="582"/>
                </a:cubicBezTo>
                <a:close/>
                <a:moveTo>
                  <a:pt x="463" y="908"/>
                </a:moveTo>
                <a:cubicBezTo>
                  <a:pt x="463" y="909"/>
                  <a:pt x="463" y="909"/>
                  <a:pt x="465" y="910"/>
                </a:cubicBezTo>
                <a:cubicBezTo>
                  <a:pt x="465" y="909"/>
                  <a:pt x="465" y="909"/>
                  <a:pt x="465" y="907"/>
                </a:cubicBezTo>
                <a:cubicBezTo>
                  <a:pt x="464" y="907"/>
                  <a:pt x="463" y="907"/>
                  <a:pt x="463" y="908"/>
                </a:cubicBezTo>
                <a:close/>
                <a:moveTo>
                  <a:pt x="229" y="667"/>
                </a:moveTo>
                <a:cubicBezTo>
                  <a:pt x="229" y="667"/>
                  <a:pt x="230" y="667"/>
                  <a:pt x="230" y="666"/>
                </a:cubicBezTo>
                <a:cubicBezTo>
                  <a:pt x="229" y="666"/>
                  <a:pt x="229" y="666"/>
                  <a:pt x="228" y="666"/>
                </a:cubicBezTo>
                <a:cubicBezTo>
                  <a:pt x="227" y="667"/>
                  <a:pt x="228" y="668"/>
                  <a:pt x="229" y="667"/>
                </a:cubicBezTo>
                <a:close/>
                <a:moveTo>
                  <a:pt x="252" y="667"/>
                </a:moveTo>
                <a:cubicBezTo>
                  <a:pt x="253" y="667"/>
                  <a:pt x="253" y="666"/>
                  <a:pt x="252" y="666"/>
                </a:cubicBezTo>
                <a:cubicBezTo>
                  <a:pt x="251" y="665"/>
                  <a:pt x="250" y="666"/>
                  <a:pt x="250" y="667"/>
                </a:cubicBezTo>
                <a:cubicBezTo>
                  <a:pt x="251" y="668"/>
                  <a:pt x="252" y="668"/>
                  <a:pt x="252" y="667"/>
                </a:cubicBezTo>
                <a:close/>
                <a:moveTo>
                  <a:pt x="238" y="204"/>
                </a:moveTo>
                <a:cubicBezTo>
                  <a:pt x="237" y="204"/>
                  <a:pt x="236" y="204"/>
                  <a:pt x="235" y="204"/>
                </a:cubicBezTo>
                <a:cubicBezTo>
                  <a:pt x="235" y="205"/>
                  <a:pt x="235" y="205"/>
                  <a:pt x="236" y="206"/>
                </a:cubicBezTo>
                <a:cubicBezTo>
                  <a:pt x="237" y="206"/>
                  <a:pt x="238" y="205"/>
                  <a:pt x="238" y="204"/>
                </a:cubicBezTo>
                <a:close/>
                <a:moveTo>
                  <a:pt x="279" y="679"/>
                </a:moveTo>
                <a:cubicBezTo>
                  <a:pt x="279" y="678"/>
                  <a:pt x="279" y="678"/>
                  <a:pt x="278" y="677"/>
                </a:cubicBezTo>
                <a:cubicBezTo>
                  <a:pt x="278" y="678"/>
                  <a:pt x="278" y="679"/>
                  <a:pt x="278" y="680"/>
                </a:cubicBezTo>
                <a:cubicBezTo>
                  <a:pt x="279" y="680"/>
                  <a:pt x="279" y="680"/>
                  <a:pt x="279" y="679"/>
                </a:cubicBezTo>
                <a:close/>
                <a:moveTo>
                  <a:pt x="642" y="146"/>
                </a:moveTo>
                <a:cubicBezTo>
                  <a:pt x="642" y="147"/>
                  <a:pt x="642" y="148"/>
                  <a:pt x="642" y="150"/>
                </a:cubicBezTo>
                <a:cubicBezTo>
                  <a:pt x="642" y="148"/>
                  <a:pt x="644" y="148"/>
                  <a:pt x="643" y="147"/>
                </a:cubicBezTo>
                <a:cubicBezTo>
                  <a:pt x="643" y="146"/>
                  <a:pt x="642" y="146"/>
                  <a:pt x="642" y="146"/>
                </a:cubicBezTo>
                <a:close/>
                <a:moveTo>
                  <a:pt x="573" y="322"/>
                </a:moveTo>
                <a:cubicBezTo>
                  <a:pt x="572" y="322"/>
                  <a:pt x="572" y="322"/>
                  <a:pt x="571" y="322"/>
                </a:cubicBezTo>
                <a:cubicBezTo>
                  <a:pt x="571" y="323"/>
                  <a:pt x="571" y="323"/>
                  <a:pt x="571" y="324"/>
                </a:cubicBezTo>
                <a:cubicBezTo>
                  <a:pt x="572" y="324"/>
                  <a:pt x="573" y="324"/>
                  <a:pt x="573" y="324"/>
                </a:cubicBezTo>
                <a:cubicBezTo>
                  <a:pt x="573" y="323"/>
                  <a:pt x="573" y="323"/>
                  <a:pt x="573" y="322"/>
                </a:cubicBezTo>
                <a:close/>
                <a:moveTo>
                  <a:pt x="508" y="248"/>
                </a:moveTo>
                <a:cubicBezTo>
                  <a:pt x="508" y="247"/>
                  <a:pt x="508" y="246"/>
                  <a:pt x="507" y="245"/>
                </a:cubicBezTo>
                <a:cubicBezTo>
                  <a:pt x="507" y="246"/>
                  <a:pt x="507" y="247"/>
                  <a:pt x="506" y="248"/>
                </a:cubicBezTo>
                <a:cubicBezTo>
                  <a:pt x="507" y="248"/>
                  <a:pt x="507" y="248"/>
                  <a:pt x="508" y="248"/>
                </a:cubicBezTo>
                <a:close/>
                <a:moveTo>
                  <a:pt x="877" y="413"/>
                </a:moveTo>
                <a:cubicBezTo>
                  <a:pt x="878" y="413"/>
                  <a:pt x="878" y="413"/>
                  <a:pt x="878" y="413"/>
                </a:cubicBezTo>
                <a:cubicBezTo>
                  <a:pt x="879" y="411"/>
                  <a:pt x="878" y="411"/>
                  <a:pt x="876" y="411"/>
                </a:cubicBezTo>
                <a:cubicBezTo>
                  <a:pt x="877" y="412"/>
                  <a:pt x="877" y="412"/>
                  <a:pt x="877" y="413"/>
                </a:cubicBezTo>
                <a:close/>
                <a:moveTo>
                  <a:pt x="189" y="399"/>
                </a:moveTo>
                <a:cubicBezTo>
                  <a:pt x="189" y="399"/>
                  <a:pt x="189" y="398"/>
                  <a:pt x="189" y="398"/>
                </a:cubicBezTo>
                <a:cubicBezTo>
                  <a:pt x="188" y="398"/>
                  <a:pt x="188" y="398"/>
                  <a:pt x="187" y="398"/>
                </a:cubicBezTo>
                <a:cubicBezTo>
                  <a:pt x="187" y="400"/>
                  <a:pt x="188" y="400"/>
                  <a:pt x="189" y="399"/>
                </a:cubicBezTo>
                <a:close/>
                <a:moveTo>
                  <a:pt x="598" y="756"/>
                </a:moveTo>
                <a:cubicBezTo>
                  <a:pt x="597" y="756"/>
                  <a:pt x="597" y="755"/>
                  <a:pt x="597" y="754"/>
                </a:cubicBezTo>
                <a:cubicBezTo>
                  <a:pt x="596" y="756"/>
                  <a:pt x="596" y="757"/>
                  <a:pt x="597" y="758"/>
                </a:cubicBezTo>
                <a:cubicBezTo>
                  <a:pt x="597" y="757"/>
                  <a:pt x="598" y="757"/>
                  <a:pt x="598" y="756"/>
                </a:cubicBezTo>
                <a:close/>
                <a:moveTo>
                  <a:pt x="511" y="206"/>
                </a:moveTo>
                <a:cubicBezTo>
                  <a:pt x="512" y="205"/>
                  <a:pt x="513" y="205"/>
                  <a:pt x="513" y="203"/>
                </a:cubicBezTo>
                <a:cubicBezTo>
                  <a:pt x="511" y="204"/>
                  <a:pt x="511" y="204"/>
                  <a:pt x="511" y="206"/>
                </a:cubicBezTo>
                <a:close/>
                <a:moveTo>
                  <a:pt x="216" y="643"/>
                </a:moveTo>
                <a:cubicBezTo>
                  <a:pt x="215" y="642"/>
                  <a:pt x="215" y="642"/>
                  <a:pt x="214" y="643"/>
                </a:cubicBezTo>
                <a:cubicBezTo>
                  <a:pt x="214" y="644"/>
                  <a:pt x="215" y="645"/>
                  <a:pt x="216" y="644"/>
                </a:cubicBezTo>
                <a:cubicBezTo>
                  <a:pt x="216" y="644"/>
                  <a:pt x="216" y="643"/>
                  <a:pt x="216" y="643"/>
                </a:cubicBezTo>
                <a:close/>
                <a:moveTo>
                  <a:pt x="151" y="491"/>
                </a:moveTo>
                <a:cubicBezTo>
                  <a:pt x="153" y="492"/>
                  <a:pt x="154" y="492"/>
                  <a:pt x="156" y="491"/>
                </a:cubicBezTo>
                <a:cubicBezTo>
                  <a:pt x="154" y="491"/>
                  <a:pt x="153" y="491"/>
                  <a:pt x="151" y="491"/>
                </a:cubicBezTo>
                <a:close/>
                <a:moveTo>
                  <a:pt x="224" y="478"/>
                </a:moveTo>
                <a:cubicBezTo>
                  <a:pt x="224" y="479"/>
                  <a:pt x="222" y="479"/>
                  <a:pt x="223" y="481"/>
                </a:cubicBezTo>
                <a:cubicBezTo>
                  <a:pt x="224" y="480"/>
                  <a:pt x="226" y="480"/>
                  <a:pt x="224" y="478"/>
                </a:cubicBezTo>
                <a:close/>
                <a:moveTo>
                  <a:pt x="196" y="354"/>
                </a:moveTo>
                <a:cubicBezTo>
                  <a:pt x="195" y="353"/>
                  <a:pt x="193" y="353"/>
                  <a:pt x="192" y="354"/>
                </a:cubicBezTo>
                <a:cubicBezTo>
                  <a:pt x="193" y="354"/>
                  <a:pt x="195" y="355"/>
                  <a:pt x="196" y="354"/>
                </a:cubicBezTo>
                <a:close/>
                <a:moveTo>
                  <a:pt x="393" y="228"/>
                </a:moveTo>
                <a:cubicBezTo>
                  <a:pt x="393" y="229"/>
                  <a:pt x="394" y="229"/>
                  <a:pt x="394" y="230"/>
                </a:cubicBezTo>
                <a:cubicBezTo>
                  <a:pt x="395" y="229"/>
                  <a:pt x="395" y="228"/>
                  <a:pt x="395" y="227"/>
                </a:cubicBezTo>
                <a:cubicBezTo>
                  <a:pt x="394" y="227"/>
                  <a:pt x="393" y="228"/>
                  <a:pt x="393" y="228"/>
                </a:cubicBezTo>
                <a:close/>
                <a:moveTo>
                  <a:pt x="311" y="665"/>
                </a:moveTo>
                <a:cubicBezTo>
                  <a:pt x="310" y="665"/>
                  <a:pt x="310" y="666"/>
                  <a:pt x="309" y="668"/>
                </a:cubicBezTo>
                <a:cubicBezTo>
                  <a:pt x="310" y="667"/>
                  <a:pt x="311" y="668"/>
                  <a:pt x="311" y="667"/>
                </a:cubicBezTo>
                <a:cubicBezTo>
                  <a:pt x="311" y="666"/>
                  <a:pt x="311" y="666"/>
                  <a:pt x="311" y="665"/>
                </a:cubicBezTo>
                <a:cubicBezTo>
                  <a:pt x="311" y="665"/>
                  <a:pt x="311" y="665"/>
                  <a:pt x="311" y="665"/>
                </a:cubicBezTo>
                <a:close/>
                <a:moveTo>
                  <a:pt x="255" y="472"/>
                </a:moveTo>
                <a:cubicBezTo>
                  <a:pt x="253" y="472"/>
                  <a:pt x="252" y="472"/>
                  <a:pt x="251" y="472"/>
                </a:cubicBezTo>
                <a:cubicBezTo>
                  <a:pt x="252" y="472"/>
                  <a:pt x="253" y="473"/>
                  <a:pt x="255" y="472"/>
                </a:cubicBezTo>
                <a:close/>
                <a:moveTo>
                  <a:pt x="232" y="584"/>
                </a:moveTo>
                <a:cubicBezTo>
                  <a:pt x="232" y="584"/>
                  <a:pt x="233" y="584"/>
                  <a:pt x="233" y="584"/>
                </a:cubicBezTo>
                <a:cubicBezTo>
                  <a:pt x="233" y="583"/>
                  <a:pt x="233" y="583"/>
                  <a:pt x="233" y="582"/>
                </a:cubicBezTo>
                <a:cubicBezTo>
                  <a:pt x="231" y="582"/>
                  <a:pt x="231" y="583"/>
                  <a:pt x="232" y="584"/>
                </a:cubicBezTo>
                <a:close/>
                <a:moveTo>
                  <a:pt x="824" y="206"/>
                </a:moveTo>
                <a:cubicBezTo>
                  <a:pt x="825" y="206"/>
                  <a:pt x="826" y="205"/>
                  <a:pt x="827" y="204"/>
                </a:cubicBezTo>
                <a:cubicBezTo>
                  <a:pt x="825" y="204"/>
                  <a:pt x="825" y="204"/>
                  <a:pt x="824" y="206"/>
                </a:cubicBezTo>
                <a:close/>
                <a:moveTo>
                  <a:pt x="482" y="774"/>
                </a:moveTo>
                <a:cubicBezTo>
                  <a:pt x="484" y="775"/>
                  <a:pt x="484" y="773"/>
                  <a:pt x="485" y="773"/>
                </a:cubicBezTo>
                <a:cubicBezTo>
                  <a:pt x="483" y="771"/>
                  <a:pt x="483" y="773"/>
                  <a:pt x="482" y="774"/>
                </a:cubicBezTo>
                <a:close/>
                <a:moveTo>
                  <a:pt x="247" y="664"/>
                </a:moveTo>
                <a:cubicBezTo>
                  <a:pt x="247" y="665"/>
                  <a:pt x="247" y="665"/>
                  <a:pt x="248" y="664"/>
                </a:cubicBezTo>
                <a:cubicBezTo>
                  <a:pt x="248" y="663"/>
                  <a:pt x="248" y="662"/>
                  <a:pt x="248" y="660"/>
                </a:cubicBezTo>
                <a:cubicBezTo>
                  <a:pt x="246" y="662"/>
                  <a:pt x="247" y="663"/>
                  <a:pt x="247" y="664"/>
                </a:cubicBezTo>
                <a:close/>
                <a:moveTo>
                  <a:pt x="760" y="462"/>
                </a:moveTo>
                <a:cubicBezTo>
                  <a:pt x="759" y="463"/>
                  <a:pt x="759" y="463"/>
                  <a:pt x="760" y="464"/>
                </a:cubicBezTo>
                <a:cubicBezTo>
                  <a:pt x="761" y="464"/>
                  <a:pt x="762" y="464"/>
                  <a:pt x="761" y="462"/>
                </a:cubicBezTo>
                <a:cubicBezTo>
                  <a:pt x="760" y="462"/>
                  <a:pt x="760" y="462"/>
                  <a:pt x="760" y="462"/>
                </a:cubicBezTo>
                <a:close/>
                <a:moveTo>
                  <a:pt x="360" y="205"/>
                </a:moveTo>
                <a:cubicBezTo>
                  <a:pt x="360" y="205"/>
                  <a:pt x="360" y="204"/>
                  <a:pt x="360" y="204"/>
                </a:cubicBezTo>
                <a:cubicBezTo>
                  <a:pt x="359" y="204"/>
                  <a:pt x="359" y="204"/>
                  <a:pt x="358" y="204"/>
                </a:cubicBezTo>
                <a:cubicBezTo>
                  <a:pt x="358" y="206"/>
                  <a:pt x="359" y="206"/>
                  <a:pt x="360" y="205"/>
                </a:cubicBezTo>
                <a:close/>
                <a:moveTo>
                  <a:pt x="129" y="702"/>
                </a:moveTo>
                <a:cubicBezTo>
                  <a:pt x="129" y="702"/>
                  <a:pt x="128" y="702"/>
                  <a:pt x="128" y="702"/>
                </a:cubicBezTo>
                <a:cubicBezTo>
                  <a:pt x="128" y="704"/>
                  <a:pt x="128" y="704"/>
                  <a:pt x="130" y="704"/>
                </a:cubicBezTo>
                <a:cubicBezTo>
                  <a:pt x="130" y="703"/>
                  <a:pt x="130" y="703"/>
                  <a:pt x="129" y="702"/>
                </a:cubicBezTo>
                <a:close/>
                <a:moveTo>
                  <a:pt x="775" y="594"/>
                </a:moveTo>
                <a:cubicBezTo>
                  <a:pt x="776" y="593"/>
                  <a:pt x="776" y="594"/>
                  <a:pt x="777" y="593"/>
                </a:cubicBezTo>
                <a:cubicBezTo>
                  <a:pt x="777" y="593"/>
                  <a:pt x="777" y="592"/>
                  <a:pt x="776" y="592"/>
                </a:cubicBezTo>
                <a:cubicBezTo>
                  <a:pt x="776" y="592"/>
                  <a:pt x="776" y="592"/>
                  <a:pt x="775" y="592"/>
                </a:cubicBezTo>
                <a:cubicBezTo>
                  <a:pt x="775" y="592"/>
                  <a:pt x="775" y="593"/>
                  <a:pt x="775" y="594"/>
                </a:cubicBezTo>
                <a:close/>
                <a:moveTo>
                  <a:pt x="189" y="305"/>
                </a:moveTo>
                <a:cubicBezTo>
                  <a:pt x="188" y="305"/>
                  <a:pt x="188" y="305"/>
                  <a:pt x="187" y="305"/>
                </a:cubicBezTo>
                <a:cubicBezTo>
                  <a:pt x="187" y="305"/>
                  <a:pt x="187" y="306"/>
                  <a:pt x="187" y="306"/>
                </a:cubicBezTo>
                <a:cubicBezTo>
                  <a:pt x="190" y="307"/>
                  <a:pt x="190" y="306"/>
                  <a:pt x="189" y="305"/>
                </a:cubicBezTo>
                <a:close/>
                <a:moveTo>
                  <a:pt x="453" y="783"/>
                </a:moveTo>
                <a:cubicBezTo>
                  <a:pt x="452" y="783"/>
                  <a:pt x="452" y="781"/>
                  <a:pt x="450" y="782"/>
                </a:cubicBezTo>
                <a:cubicBezTo>
                  <a:pt x="451" y="783"/>
                  <a:pt x="452" y="784"/>
                  <a:pt x="453" y="783"/>
                </a:cubicBezTo>
                <a:close/>
                <a:moveTo>
                  <a:pt x="498" y="783"/>
                </a:moveTo>
                <a:cubicBezTo>
                  <a:pt x="497" y="783"/>
                  <a:pt x="497" y="784"/>
                  <a:pt x="496" y="784"/>
                </a:cubicBezTo>
                <a:cubicBezTo>
                  <a:pt x="497" y="785"/>
                  <a:pt x="497" y="785"/>
                  <a:pt x="498" y="786"/>
                </a:cubicBezTo>
                <a:cubicBezTo>
                  <a:pt x="499" y="785"/>
                  <a:pt x="499" y="784"/>
                  <a:pt x="498" y="783"/>
                </a:cubicBezTo>
                <a:close/>
                <a:moveTo>
                  <a:pt x="521" y="267"/>
                </a:moveTo>
                <a:cubicBezTo>
                  <a:pt x="522" y="266"/>
                  <a:pt x="522" y="265"/>
                  <a:pt x="521" y="264"/>
                </a:cubicBezTo>
                <a:cubicBezTo>
                  <a:pt x="521" y="264"/>
                  <a:pt x="520" y="264"/>
                  <a:pt x="520" y="264"/>
                </a:cubicBezTo>
                <a:cubicBezTo>
                  <a:pt x="522" y="264"/>
                  <a:pt x="519" y="267"/>
                  <a:pt x="521" y="267"/>
                </a:cubicBezTo>
                <a:close/>
                <a:moveTo>
                  <a:pt x="407" y="710"/>
                </a:moveTo>
                <a:cubicBezTo>
                  <a:pt x="406" y="710"/>
                  <a:pt x="406" y="709"/>
                  <a:pt x="405" y="710"/>
                </a:cubicBezTo>
                <a:cubicBezTo>
                  <a:pt x="405" y="711"/>
                  <a:pt x="405" y="712"/>
                  <a:pt x="407" y="712"/>
                </a:cubicBezTo>
                <a:cubicBezTo>
                  <a:pt x="407" y="711"/>
                  <a:pt x="407" y="710"/>
                  <a:pt x="407" y="710"/>
                </a:cubicBezTo>
                <a:close/>
                <a:moveTo>
                  <a:pt x="208" y="542"/>
                </a:moveTo>
                <a:cubicBezTo>
                  <a:pt x="208" y="542"/>
                  <a:pt x="209" y="542"/>
                  <a:pt x="209" y="541"/>
                </a:cubicBezTo>
                <a:cubicBezTo>
                  <a:pt x="209" y="540"/>
                  <a:pt x="209" y="540"/>
                  <a:pt x="208" y="540"/>
                </a:cubicBezTo>
                <a:cubicBezTo>
                  <a:pt x="207" y="540"/>
                  <a:pt x="207" y="541"/>
                  <a:pt x="208" y="542"/>
                </a:cubicBezTo>
                <a:close/>
                <a:moveTo>
                  <a:pt x="198" y="652"/>
                </a:moveTo>
                <a:cubicBezTo>
                  <a:pt x="198" y="653"/>
                  <a:pt x="198" y="654"/>
                  <a:pt x="198" y="654"/>
                </a:cubicBezTo>
                <a:cubicBezTo>
                  <a:pt x="199" y="654"/>
                  <a:pt x="199" y="654"/>
                  <a:pt x="200" y="654"/>
                </a:cubicBezTo>
                <a:cubicBezTo>
                  <a:pt x="200" y="652"/>
                  <a:pt x="199" y="652"/>
                  <a:pt x="198" y="652"/>
                </a:cubicBezTo>
                <a:close/>
                <a:moveTo>
                  <a:pt x="652" y="630"/>
                </a:moveTo>
                <a:cubicBezTo>
                  <a:pt x="653" y="628"/>
                  <a:pt x="651" y="628"/>
                  <a:pt x="650" y="627"/>
                </a:cubicBezTo>
                <a:cubicBezTo>
                  <a:pt x="649" y="629"/>
                  <a:pt x="651" y="629"/>
                  <a:pt x="652" y="630"/>
                </a:cubicBezTo>
                <a:close/>
                <a:moveTo>
                  <a:pt x="676" y="603"/>
                </a:moveTo>
                <a:cubicBezTo>
                  <a:pt x="676" y="603"/>
                  <a:pt x="676" y="604"/>
                  <a:pt x="676" y="604"/>
                </a:cubicBezTo>
                <a:cubicBezTo>
                  <a:pt x="677" y="604"/>
                  <a:pt x="677" y="604"/>
                  <a:pt x="678" y="604"/>
                </a:cubicBezTo>
                <a:cubicBezTo>
                  <a:pt x="678" y="602"/>
                  <a:pt x="677" y="602"/>
                  <a:pt x="676" y="603"/>
                </a:cubicBezTo>
                <a:close/>
                <a:moveTo>
                  <a:pt x="701" y="108"/>
                </a:moveTo>
                <a:cubicBezTo>
                  <a:pt x="700" y="108"/>
                  <a:pt x="700" y="108"/>
                  <a:pt x="699" y="108"/>
                </a:cubicBezTo>
                <a:cubicBezTo>
                  <a:pt x="699" y="109"/>
                  <a:pt x="699" y="109"/>
                  <a:pt x="699" y="110"/>
                </a:cubicBezTo>
                <a:cubicBezTo>
                  <a:pt x="700" y="110"/>
                  <a:pt x="700" y="110"/>
                  <a:pt x="701" y="110"/>
                </a:cubicBezTo>
                <a:cubicBezTo>
                  <a:pt x="701" y="109"/>
                  <a:pt x="701" y="109"/>
                  <a:pt x="701" y="108"/>
                </a:cubicBezTo>
                <a:close/>
                <a:moveTo>
                  <a:pt x="605" y="230"/>
                </a:moveTo>
                <a:cubicBezTo>
                  <a:pt x="605" y="230"/>
                  <a:pt x="605" y="229"/>
                  <a:pt x="604" y="229"/>
                </a:cubicBezTo>
                <a:cubicBezTo>
                  <a:pt x="604" y="230"/>
                  <a:pt x="603" y="230"/>
                  <a:pt x="602" y="230"/>
                </a:cubicBezTo>
                <a:cubicBezTo>
                  <a:pt x="603" y="230"/>
                  <a:pt x="604" y="231"/>
                  <a:pt x="605" y="230"/>
                </a:cubicBezTo>
                <a:close/>
                <a:moveTo>
                  <a:pt x="724" y="845"/>
                </a:moveTo>
                <a:cubicBezTo>
                  <a:pt x="724" y="845"/>
                  <a:pt x="723" y="845"/>
                  <a:pt x="723" y="845"/>
                </a:cubicBezTo>
                <a:cubicBezTo>
                  <a:pt x="723" y="847"/>
                  <a:pt x="723" y="847"/>
                  <a:pt x="724" y="847"/>
                </a:cubicBezTo>
                <a:cubicBezTo>
                  <a:pt x="725" y="846"/>
                  <a:pt x="725" y="846"/>
                  <a:pt x="724" y="845"/>
                </a:cubicBezTo>
                <a:close/>
                <a:moveTo>
                  <a:pt x="765" y="611"/>
                </a:moveTo>
                <a:cubicBezTo>
                  <a:pt x="763" y="611"/>
                  <a:pt x="762" y="611"/>
                  <a:pt x="761" y="611"/>
                </a:cubicBezTo>
                <a:cubicBezTo>
                  <a:pt x="762" y="612"/>
                  <a:pt x="763" y="612"/>
                  <a:pt x="765" y="611"/>
                </a:cubicBezTo>
                <a:close/>
                <a:moveTo>
                  <a:pt x="465" y="720"/>
                </a:moveTo>
                <a:cubicBezTo>
                  <a:pt x="465" y="720"/>
                  <a:pt x="464" y="721"/>
                  <a:pt x="465" y="722"/>
                </a:cubicBezTo>
                <a:cubicBezTo>
                  <a:pt x="466" y="722"/>
                  <a:pt x="466" y="721"/>
                  <a:pt x="467" y="721"/>
                </a:cubicBezTo>
                <a:cubicBezTo>
                  <a:pt x="466" y="720"/>
                  <a:pt x="466" y="719"/>
                  <a:pt x="465" y="720"/>
                </a:cubicBezTo>
                <a:close/>
                <a:moveTo>
                  <a:pt x="640" y="514"/>
                </a:moveTo>
                <a:cubicBezTo>
                  <a:pt x="639" y="513"/>
                  <a:pt x="638" y="515"/>
                  <a:pt x="637" y="515"/>
                </a:cubicBezTo>
                <a:cubicBezTo>
                  <a:pt x="639" y="516"/>
                  <a:pt x="640" y="515"/>
                  <a:pt x="640" y="514"/>
                </a:cubicBezTo>
                <a:close/>
                <a:moveTo>
                  <a:pt x="313" y="624"/>
                </a:moveTo>
                <a:cubicBezTo>
                  <a:pt x="313" y="623"/>
                  <a:pt x="313" y="623"/>
                  <a:pt x="313" y="622"/>
                </a:cubicBezTo>
                <a:cubicBezTo>
                  <a:pt x="312" y="622"/>
                  <a:pt x="312" y="622"/>
                  <a:pt x="311" y="623"/>
                </a:cubicBezTo>
                <a:cubicBezTo>
                  <a:pt x="311" y="623"/>
                  <a:pt x="311" y="623"/>
                  <a:pt x="311" y="624"/>
                </a:cubicBezTo>
                <a:cubicBezTo>
                  <a:pt x="312" y="624"/>
                  <a:pt x="312" y="624"/>
                  <a:pt x="313" y="624"/>
                </a:cubicBezTo>
                <a:close/>
                <a:moveTo>
                  <a:pt x="251" y="623"/>
                </a:moveTo>
                <a:cubicBezTo>
                  <a:pt x="251" y="623"/>
                  <a:pt x="250" y="624"/>
                  <a:pt x="251" y="624"/>
                </a:cubicBezTo>
                <a:cubicBezTo>
                  <a:pt x="252" y="625"/>
                  <a:pt x="253" y="624"/>
                  <a:pt x="253" y="623"/>
                </a:cubicBezTo>
                <a:cubicBezTo>
                  <a:pt x="252" y="622"/>
                  <a:pt x="251" y="622"/>
                  <a:pt x="251" y="623"/>
                </a:cubicBezTo>
                <a:close/>
                <a:moveTo>
                  <a:pt x="598" y="236"/>
                </a:moveTo>
                <a:cubicBezTo>
                  <a:pt x="597" y="237"/>
                  <a:pt x="597" y="237"/>
                  <a:pt x="596" y="238"/>
                </a:cubicBezTo>
                <a:cubicBezTo>
                  <a:pt x="597" y="238"/>
                  <a:pt x="597" y="239"/>
                  <a:pt x="598" y="239"/>
                </a:cubicBezTo>
                <a:cubicBezTo>
                  <a:pt x="598" y="238"/>
                  <a:pt x="598" y="237"/>
                  <a:pt x="598" y="236"/>
                </a:cubicBezTo>
                <a:close/>
                <a:moveTo>
                  <a:pt x="463" y="731"/>
                </a:moveTo>
                <a:cubicBezTo>
                  <a:pt x="464" y="730"/>
                  <a:pt x="465" y="731"/>
                  <a:pt x="466" y="730"/>
                </a:cubicBezTo>
                <a:cubicBezTo>
                  <a:pt x="465" y="730"/>
                  <a:pt x="465" y="730"/>
                  <a:pt x="464" y="729"/>
                </a:cubicBezTo>
                <a:cubicBezTo>
                  <a:pt x="464" y="730"/>
                  <a:pt x="463" y="730"/>
                  <a:pt x="463" y="731"/>
                </a:cubicBezTo>
                <a:close/>
                <a:moveTo>
                  <a:pt x="603" y="734"/>
                </a:moveTo>
                <a:cubicBezTo>
                  <a:pt x="603" y="734"/>
                  <a:pt x="602" y="733"/>
                  <a:pt x="601" y="733"/>
                </a:cubicBezTo>
                <a:cubicBezTo>
                  <a:pt x="601" y="733"/>
                  <a:pt x="601" y="734"/>
                  <a:pt x="600" y="735"/>
                </a:cubicBezTo>
                <a:cubicBezTo>
                  <a:pt x="601" y="735"/>
                  <a:pt x="602" y="735"/>
                  <a:pt x="603" y="734"/>
                </a:cubicBezTo>
                <a:close/>
                <a:moveTo>
                  <a:pt x="444" y="36"/>
                </a:moveTo>
                <a:cubicBezTo>
                  <a:pt x="444" y="36"/>
                  <a:pt x="443" y="36"/>
                  <a:pt x="443" y="36"/>
                </a:cubicBezTo>
                <a:cubicBezTo>
                  <a:pt x="443" y="37"/>
                  <a:pt x="443" y="38"/>
                  <a:pt x="443" y="39"/>
                </a:cubicBezTo>
                <a:cubicBezTo>
                  <a:pt x="444" y="38"/>
                  <a:pt x="444" y="37"/>
                  <a:pt x="444" y="36"/>
                </a:cubicBezTo>
                <a:close/>
                <a:moveTo>
                  <a:pt x="503" y="36"/>
                </a:moveTo>
                <a:cubicBezTo>
                  <a:pt x="503" y="36"/>
                  <a:pt x="504" y="36"/>
                  <a:pt x="504" y="35"/>
                </a:cubicBezTo>
                <a:cubicBezTo>
                  <a:pt x="504" y="34"/>
                  <a:pt x="504" y="34"/>
                  <a:pt x="503" y="34"/>
                </a:cubicBezTo>
                <a:cubicBezTo>
                  <a:pt x="502" y="35"/>
                  <a:pt x="502" y="35"/>
                  <a:pt x="503" y="36"/>
                </a:cubicBezTo>
                <a:close/>
                <a:moveTo>
                  <a:pt x="698" y="590"/>
                </a:moveTo>
                <a:cubicBezTo>
                  <a:pt x="699" y="589"/>
                  <a:pt x="699" y="589"/>
                  <a:pt x="700" y="588"/>
                </a:cubicBezTo>
                <a:cubicBezTo>
                  <a:pt x="698" y="588"/>
                  <a:pt x="698" y="588"/>
                  <a:pt x="698" y="590"/>
                </a:cubicBezTo>
                <a:close/>
                <a:moveTo>
                  <a:pt x="244" y="653"/>
                </a:moveTo>
                <a:cubicBezTo>
                  <a:pt x="244" y="654"/>
                  <a:pt x="244" y="654"/>
                  <a:pt x="244" y="655"/>
                </a:cubicBezTo>
                <a:cubicBezTo>
                  <a:pt x="245" y="655"/>
                  <a:pt x="245" y="655"/>
                  <a:pt x="246" y="655"/>
                </a:cubicBezTo>
                <a:cubicBezTo>
                  <a:pt x="245" y="654"/>
                  <a:pt x="245" y="654"/>
                  <a:pt x="244" y="653"/>
                </a:cubicBezTo>
                <a:close/>
                <a:moveTo>
                  <a:pt x="733" y="566"/>
                </a:moveTo>
                <a:cubicBezTo>
                  <a:pt x="733" y="566"/>
                  <a:pt x="734" y="567"/>
                  <a:pt x="734" y="568"/>
                </a:cubicBezTo>
                <a:cubicBezTo>
                  <a:pt x="734" y="566"/>
                  <a:pt x="734" y="566"/>
                  <a:pt x="733" y="566"/>
                </a:cubicBezTo>
                <a:close/>
                <a:moveTo>
                  <a:pt x="412" y="191"/>
                </a:moveTo>
                <a:cubicBezTo>
                  <a:pt x="412" y="191"/>
                  <a:pt x="412" y="191"/>
                  <a:pt x="410" y="192"/>
                </a:cubicBezTo>
                <a:cubicBezTo>
                  <a:pt x="411" y="192"/>
                  <a:pt x="412" y="193"/>
                  <a:pt x="413" y="193"/>
                </a:cubicBezTo>
                <a:cubicBezTo>
                  <a:pt x="413" y="193"/>
                  <a:pt x="413" y="192"/>
                  <a:pt x="412" y="191"/>
                </a:cubicBezTo>
                <a:close/>
                <a:moveTo>
                  <a:pt x="782" y="689"/>
                </a:moveTo>
                <a:cubicBezTo>
                  <a:pt x="783" y="689"/>
                  <a:pt x="783" y="690"/>
                  <a:pt x="783" y="690"/>
                </a:cubicBezTo>
                <a:cubicBezTo>
                  <a:pt x="783" y="690"/>
                  <a:pt x="784" y="689"/>
                  <a:pt x="784" y="689"/>
                </a:cubicBezTo>
                <a:cubicBezTo>
                  <a:pt x="784" y="688"/>
                  <a:pt x="783" y="688"/>
                  <a:pt x="782" y="689"/>
                </a:cubicBezTo>
                <a:close/>
                <a:moveTo>
                  <a:pt x="651" y="368"/>
                </a:moveTo>
                <a:cubicBezTo>
                  <a:pt x="651" y="369"/>
                  <a:pt x="651" y="369"/>
                  <a:pt x="651" y="370"/>
                </a:cubicBezTo>
                <a:cubicBezTo>
                  <a:pt x="652" y="369"/>
                  <a:pt x="653" y="369"/>
                  <a:pt x="653" y="368"/>
                </a:cubicBezTo>
                <a:cubicBezTo>
                  <a:pt x="652" y="368"/>
                  <a:pt x="652" y="368"/>
                  <a:pt x="651" y="368"/>
                </a:cubicBezTo>
                <a:close/>
                <a:moveTo>
                  <a:pt x="0" y="367"/>
                </a:moveTo>
                <a:cubicBezTo>
                  <a:pt x="1" y="366"/>
                  <a:pt x="1" y="365"/>
                  <a:pt x="2" y="364"/>
                </a:cubicBezTo>
                <a:cubicBezTo>
                  <a:pt x="0" y="364"/>
                  <a:pt x="0" y="364"/>
                  <a:pt x="0" y="367"/>
                </a:cubicBezTo>
                <a:close/>
                <a:moveTo>
                  <a:pt x="719" y="630"/>
                </a:moveTo>
                <a:cubicBezTo>
                  <a:pt x="720" y="630"/>
                  <a:pt x="721" y="630"/>
                  <a:pt x="721" y="629"/>
                </a:cubicBezTo>
                <a:cubicBezTo>
                  <a:pt x="721" y="629"/>
                  <a:pt x="721" y="629"/>
                  <a:pt x="721" y="628"/>
                </a:cubicBezTo>
                <a:cubicBezTo>
                  <a:pt x="720" y="629"/>
                  <a:pt x="720" y="629"/>
                  <a:pt x="719" y="630"/>
                </a:cubicBezTo>
                <a:close/>
                <a:moveTo>
                  <a:pt x="245" y="352"/>
                </a:moveTo>
                <a:cubicBezTo>
                  <a:pt x="244" y="351"/>
                  <a:pt x="244" y="351"/>
                  <a:pt x="243" y="351"/>
                </a:cubicBezTo>
                <a:cubicBezTo>
                  <a:pt x="243" y="351"/>
                  <a:pt x="243" y="352"/>
                  <a:pt x="243" y="353"/>
                </a:cubicBezTo>
                <a:cubicBezTo>
                  <a:pt x="244" y="353"/>
                  <a:pt x="244" y="352"/>
                  <a:pt x="245" y="352"/>
                </a:cubicBezTo>
                <a:close/>
                <a:moveTo>
                  <a:pt x="598" y="343"/>
                </a:moveTo>
                <a:cubicBezTo>
                  <a:pt x="598" y="342"/>
                  <a:pt x="598" y="342"/>
                  <a:pt x="598" y="341"/>
                </a:cubicBezTo>
                <a:cubicBezTo>
                  <a:pt x="597" y="341"/>
                  <a:pt x="597" y="341"/>
                  <a:pt x="597" y="341"/>
                </a:cubicBezTo>
                <a:cubicBezTo>
                  <a:pt x="597" y="342"/>
                  <a:pt x="597" y="342"/>
                  <a:pt x="598" y="343"/>
                </a:cubicBezTo>
                <a:close/>
                <a:moveTo>
                  <a:pt x="380" y="226"/>
                </a:moveTo>
                <a:cubicBezTo>
                  <a:pt x="380" y="226"/>
                  <a:pt x="379" y="226"/>
                  <a:pt x="378" y="226"/>
                </a:cubicBezTo>
                <a:cubicBezTo>
                  <a:pt x="380" y="227"/>
                  <a:pt x="381" y="227"/>
                  <a:pt x="380" y="226"/>
                </a:cubicBezTo>
                <a:close/>
                <a:moveTo>
                  <a:pt x="586" y="131"/>
                </a:moveTo>
                <a:cubicBezTo>
                  <a:pt x="586" y="131"/>
                  <a:pt x="585" y="131"/>
                  <a:pt x="585" y="131"/>
                </a:cubicBezTo>
                <a:cubicBezTo>
                  <a:pt x="586" y="131"/>
                  <a:pt x="586" y="132"/>
                  <a:pt x="587" y="132"/>
                </a:cubicBezTo>
                <a:cubicBezTo>
                  <a:pt x="587" y="132"/>
                  <a:pt x="587" y="131"/>
                  <a:pt x="586" y="131"/>
                </a:cubicBezTo>
                <a:close/>
                <a:moveTo>
                  <a:pt x="505" y="204"/>
                </a:moveTo>
                <a:cubicBezTo>
                  <a:pt x="504" y="205"/>
                  <a:pt x="504" y="206"/>
                  <a:pt x="505" y="207"/>
                </a:cubicBezTo>
                <a:cubicBezTo>
                  <a:pt x="505" y="206"/>
                  <a:pt x="505" y="205"/>
                  <a:pt x="505" y="204"/>
                </a:cubicBezTo>
                <a:close/>
                <a:moveTo>
                  <a:pt x="569" y="179"/>
                </a:moveTo>
                <a:cubicBezTo>
                  <a:pt x="570" y="180"/>
                  <a:pt x="571" y="180"/>
                  <a:pt x="571" y="179"/>
                </a:cubicBezTo>
                <a:cubicBezTo>
                  <a:pt x="571" y="179"/>
                  <a:pt x="571" y="178"/>
                  <a:pt x="571" y="178"/>
                </a:cubicBezTo>
                <a:cubicBezTo>
                  <a:pt x="570" y="178"/>
                  <a:pt x="570" y="179"/>
                  <a:pt x="569" y="179"/>
                </a:cubicBezTo>
                <a:close/>
                <a:moveTo>
                  <a:pt x="343" y="141"/>
                </a:moveTo>
                <a:cubicBezTo>
                  <a:pt x="344" y="139"/>
                  <a:pt x="344" y="139"/>
                  <a:pt x="343" y="138"/>
                </a:cubicBezTo>
                <a:cubicBezTo>
                  <a:pt x="343" y="139"/>
                  <a:pt x="342" y="138"/>
                  <a:pt x="342" y="139"/>
                </a:cubicBezTo>
                <a:cubicBezTo>
                  <a:pt x="342" y="139"/>
                  <a:pt x="343" y="140"/>
                  <a:pt x="343" y="141"/>
                </a:cubicBezTo>
                <a:close/>
                <a:moveTo>
                  <a:pt x="677" y="301"/>
                </a:moveTo>
                <a:cubicBezTo>
                  <a:pt x="676" y="301"/>
                  <a:pt x="676" y="301"/>
                  <a:pt x="675" y="301"/>
                </a:cubicBezTo>
                <a:cubicBezTo>
                  <a:pt x="675" y="301"/>
                  <a:pt x="675" y="302"/>
                  <a:pt x="675" y="302"/>
                </a:cubicBezTo>
                <a:cubicBezTo>
                  <a:pt x="676" y="302"/>
                  <a:pt x="676" y="302"/>
                  <a:pt x="677" y="301"/>
                </a:cubicBezTo>
                <a:close/>
                <a:moveTo>
                  <a:pt x="741" y="594"/>
                </a:moveTo>
                <a:cubicBezTo>
                  <a:pt x="742" y="595"/>
                  <a:pt x="743" y="595"/>
                  <a:pt x="744" y="594"/>
                </a:cubicBezTo>
                <a:cubicBezTo>
                  <a:pt x="743" y="594"/>
                  <a:pt x="742" y="593"/>
                  <a:pt x="741" y="594"/>
                </a:cubicBezTo>
                <a:close/>
                <a:moveTo>
                  <a:pt x="85" y="698"/>
                </a:moveTo>
                <a:cubicBezTo>
                  <a:pt x="85" y="698"/>
                  <a:pt x="86" y="697"/>
                  <a:pt x="87" y="697"/>
                </a:cubicBezTo>
                <a:cubicBezTo>
                  <a:pt x="84" y="696"/>
                  <a:pt x="85" y="697"/>
                  <a:pt x="85" y="698"/>
                </a:cubicBezTo>
                <a:close/>
                <a:moveTo>
                  <a:pt x="568" y="689"/>
                </a:moveTo>
                <a:cubicBezTo>
                  <a:pt x="567" y="689"/>
                  <a:pt x="567" y="690"/>
                  <a:pt x="568" y="690"/>
                </a:cubicBezTo>
                <a:cubicBezTo>
                  <a:pt x="569" y="690"/>
                  <a:pt x="569" y="690"/>
                  <a:pt x="569" y="689"/>
                </a:cubicBezTo>
                <a:cubicBezTo>
                  <a:pt x="569" y="689"/>
                  <a:pt x="568" y="689"/>
                  <a:pt x="568" y="689"/>
                </a:cubicBezTo>
                <a:close/>
                <a:moveTo>
                  <a:pt x="432" y="232"/>
                </a:moveTo>
                <a:cubicBezTo>
                  <a:pt x="433" y="231"/>
                  <a:pt x="433" y="230"/>
                  <a:pt x="433" y="230"/>
                </a:cubicBezTo>
                <a:cubicBezTo>
                  <a:pt x="432" y="230"/>
                  <a:pt x="432" y="230"/>
                  <a:pt x="432" y="230"/>
                </a:cubicBezTo>
                <a:cubicBezTo>
                  <a:pt x="432" y="230"/>
                  <a:pt x="432" y="231"/>
                  <a:pt x="432" y="232"/>
                </a:cubicBezTo>
                <a:close/>
                <a:moveTo>
                  <a:pt x="743" y="618"/>
                </a:moveTo>
                <a:cubicBezTo>
                  <a:pt x="742" y="617"/>
                  <a:pt x="741" y="617"/>
                  <a:pt x="740" y="618"/>
                </a:cubicBezTo>
                <a:cubicBezTo>
                  <a:pt x="741" y="618"/>
                  <a:pt x="742" y="619"/>
                  <a:pt x="743" y="618"/>
                </a:cubicBezTo>
                <a:close/>
                <a:moveTo>
                  <a:pt x="494" y="59"/>
                </a:moveTo>
                <a:cubicBezTo>
                  <a:pt x="495" y="58"/>
                  <a:pt x="495" y="57"/>
                  <a:pt x="494" y="57"/>
                </a:cubicBezTo>
                <a:cubicBezTo>
                  <a:pt x="494" y="57"/>
                  <a:pt x="493" y="57"/>
                  <a:pt x="493" y="57"/>
                </a:cubicBezTo>
                <a:cubicBezTo>
                  <a:pt x="493" y="58"/>
                  <a:pt x="494" y="58"/>
                  <a:pt x="494" y="59"/>
                </a:cubicBezTo>
                <a:close/>
                <a:moveTo>
                  <a:pt x="509" y="181"/>
                </a:moveTo>
                <a:cubicBezTo>
                  <a:pt x="510" y="180"/>
                  <a:pt x="510" y="179"/>
                  <a:pt x="509" y="178"/>
                </a:cubicBezTo>
                <a:cubicBezTo>
                  <a:pt x="509" y="179"/>
                  <a:pt x="509" y="180"/>
                  <a:pt x="509" y="181"/>
                </a:cubicBezTo>
                <a:close/>
                <a:moveTo>
                  <a:pt x="267" y="486"/>
                </a:moveTo>
                <a:cubicBezTo>
                  <a:pt x="268" y="486"/>
                  <a:pt x="269" y="486"/>
                  <a:pt x="270" y="486"/>
                </a:cubicBezTo>
                <a:cubicBezTo>
                  <a:pt x="269" y="485"/>
                  <a:pt x="268" y="485"/>
                  <a:pt x="267" y="486"/>
                </a:cubicBezTo>
                <a:close/>
                <a:moveTo>
                  <a:pt x="710" y="485"/>
                </a:moveTo>
                <a:cubicBezTo>
                  <a:pt x="709" y="484"/>
                  <a:pt x="708" y="484"/>
                  <a:pt x="707" y="485"/>
                </a:cubicBezTo>
                <a:cubicBezTo>
                  <a:pt x="708" y="485"/>
                  <a:pt x="709" y="485"/>
                  <a:pt x="710" y="485"/>
                </a:cubicBezTo>
                <a:close/>
                <a:moveTo>
                  <a:pt x="725" y="468"/>
                </a:moveTo>
                <a:cubicBezTo>
                  <a:pt x="725" y="468"/>
                  <a:pt x="725" y="469"/>
                  <a:pt x="726" y="470"/>
                </a:cubicBezTo>
                <a:cubicBezTo>
                  <a:pt x="726" y="469"/>
                  <a:pt x="726" y="469"/>
                  <a:pt x="726" y="468"/>
                </a:cubicBezTo>
                <a:cubicBezTo>
                  <a:pt x="725" y="468"/>
                  <a:pt x="725" y="468"/>
                  <a:pt x="725" y="468"/>
                </a:cubicBezTo>
                <a:close/>
                <a:moveTo>
                  <a:pt x="611" y="327"/>
                </a:moveTo>
                <a:cubicBezTo>
                  <a:pt x="612" y="328"/>
                  <a:pt x="613" y="328"/>
                  <a:pt x="613" y="327"/>
                </a:cubicBezTo>
                <a:cubicBezTo>
                  <a:pt x="613" y="327"/>
                  <a:pt x="613" y="326"/>
                  <a:pt x="613" y="326"/>
                </a:cubicBezTo>
                <a:cubicBezTo>
                  <a:pt x="613" y="327"/>
                  <a:pt x="612" y="327"/>
                  <a:pt x="611" y="327"/>
                </a:cubicBezTo>
                <a:close/>
                <a:moveTo>
                  <a:pt x="841" y="605"/>
                </a:moveTo>
                <a:cubicBezTo>
                  <a:pt x="840" y="604"/>
                  <a:pt x="839" y="604"/>
                  <a:pt x="838" y="605"/>
                </a:cubicBezTo>
                <a:cubicBezTo>
                  <a:pt x="839" y="605"/>
                  <a:pt x="840" y="605"/>
                  <a:pt x="841" y="605"/>
                </a:cubicBezTo>
                <a:close/>
                <a:moveTo>
                  <a:pt x="86" y="660"/>
                </a:moveTo>
                <a:cubicBezTo>
                  <a:pt x="87" y="659"/>
                  <a:pt x="87" y="659"/>
                  <a:pt x="86" y="658"/>
                </a:cubicBezTo>
                <a:cubicBezTo>
                  <a:pt x="86" y="658"/>
                  <a:pt x="85" y="658"/>
                  <a:pt x="85" y="658"/>
                </a:cubicBezTo>
                <a:cubicBezTo>
                  <a:pt x="85" y="658"/>
                  <a:pt x="86" y="659"/>
                  <a:pt x="86" y="660"/>
                </a:cubicBezTo>
                <a:close/>
                <a:moveTo>
                  <a:pt x="678" y="540"/>
                </a:moveTo>
                <a:cubicBezTo>
                  <a:pt x="679" y="539"/>
                  <a:pt x="679" y="539"/>
                  <a:pt x="680" y="538"/>
                </a:cubicBezTo>
                <a:cubicBezTo>
                  <a:pt x="679" y="538"/>
                  <a:pt x="679" y="538"/>
                  <a:pt x="678" y="538"/>
                </a:cubicBezTo>
                <a:cubicBezTo>
                  <a:pt x="678" y="539"/>
                  <a:pt x="678" y="539"/>
                  <a:pt x="678" y="540"/>
                </a:cubicBezTo>
                <a:close/>
                <a:moveTo>
                  <a:pt x="537" y="267"/>
                </a:moveTo>
                <a:cubicBezTo>
                  <a:pt x="538" y="266"/>
                  <a:pt x="538" y="266"/>
                  <a:pt x="537" y="265"/>
                </a:cubicBezTo>
                <a:cubicBezTo>
                  <a:pt x="537" y="265"/>
                  <a:pt x="537" y="265"/>
                  <a:pt x="536" y="265"/>
                </a:cubicBezTo>
                <a:cubicBezTo>
                  <a:pt x="537" y="266"/>
                  <a:pt x="537" y="267"/>
                  <a:pt x="537" y="267"/>
                </a:cubicBezTo>
                <a:close/>
                <a:moveTo>
                  <a:pt x="448" y="239"/>
                </a:moveTo>
                <a:cubicBezTo>
                  <a:pt x="449" y="239"/>
                  <a:pt x="449" y="238"/>
                  <a:pt x="450" y="237"/>
                </a:cubicBezTo>
                <a:cubicBezTo>
                  <a:pt x="449" y="237"/>
                  <a:pt x="448" y="237"/>
                  <a:pt x="447" y="237"/>
                </a:cubicBezTo>
                <a:cubicBezTo>
                  <a:pt x="447" y="238"/>
                  <a:pt x="448" y="239"/>
                  <a:pt x="448" y="239"/>
                </a:cubicBezTo>
                <a:close/>
                <a:moveTo>
                  <a:pt x="444" y="195"/>
                </a:moveTo>
                <a:cubicBezTo>
                  <a:pt x="444" y="196"/>
                  <a:pt x="443" y="196"/>
                  <a:pt x="442" y="197"/>
                </a:cubicBezTo>
                <a:cubicBezTo>
                  <a:pt x="445" y="198"/>
                  <a:pt x="445" y="196"/>
                  <a:pt x="444" y="195"/>
                </a:cubicBezTo>
                <a:close/>
                <a:moveTo>
                  <a:pt x="728" y="603"/>
                </a:moveTo>
                <a:cubicBezTo>
                  <a:pt x="729" y="602"/>
                  <a:pt x="729" y="602"/>
                  <a:pt x="728" y="601"/>
                </a:cubicBezTo>
                <a:cubicBezTo>
                  <a:pt x="728" y="601"/>
                  <a:pt x="727" y="601"/>
                  <a:pt x="727" y="601"/>
                </a:cubicBezTo>
                <a:cubicBezTo>
                  <a:pt x="727" y="602"/>
                  <a:pt x="728" y="603"/>
                  <a:pt x="728" y="603"/>
                </a:cubicBezTo>
                <a:close/>
                <a:moveTo>
                  <a:pt x="239" y="422"/>
                </a:moveTo>
                <a:cubicBezTo>
                  <a:pt x="240" y="421"/>
                  <a:pt x="241" y="422"/>
                  <a:pt x="242" y="421"/>
                </a:cubicBezTo>
                <a:cubicBezTo>
                  <a:pt x="241" y="421"/>
                  <a:pt x="240" y="420"/>
                  <a:pt x="239" y="422"/>
                </a:cubicBezTo>
                <a:close/>
                <a:moveTo>
                  <a:pt x="567" y="895"/>
                </a:moveTo>
                <a:cubicBezTo>
                  <a:pt x="566" y="895"/>
                  <a:pt x="565" y="895"/>
                  <a:pt x="565" y="896"/>
                </a:cubicBezTo>
                <a:cubicBezTo>
                  <a:pt x="565" y="896"/>
                  <a:pt x="565" y="896"/>
                  <a:pt x="565" y="897"/>
                </a:cubicBezTo>
                <a:cubicBezTo>
                  <a:pt x="566" y="896"/>
                  <a:pt x="566" y="896"/>
                  <a:pt x="567" y="895"/>
                </a:cubicBezTo>
                <a:close/>
                <a:moveTo>
                  <a:pt x="625" y="599"/>
                </a:moveTo>
                <a:cubicBezTo>
                  <a:pt x="625" y="600"/>
                  <a:pt x="626" y="601"/>
                  <a:pt x="627" y="601"/>
                </a:cubicBezTo>
                <a:cubicBezTo>
                  <a:pt x="627" y="600"/>
                  <a:pt x="627" y="600"/>
                  <a:pt x="627" y="599"/>
                </a:cubicBezTo>
                <a:cubicBezTo>
                  <a:pt x="626" y="599"/>
                  <a:pt x="626" y="599"/>
                  <a:pt x="625" y="599"/>
                </a:cubicBezTo>
                <a:close/>
                <a:moveTo>
                  <a:pt x="376" y="177"/>
                </a:moveTo>
                <a:cubicBezTo>
                  <a:pt x="376" y="177"/>
                  <a:pt x="375" y="177"/>
                  <a:pt x="375" y="178"/>
                </a:cubicBezTo>
                <a:cubicBezTo>
                  <a:pt x="375" y="177"/>
                  <a:pt x="376" y="179"/>
                  <a:pt x="376" y="177"/>
                </a:cubicBezTo>
                <a:close/>
                <a:moveTo>
                  <a:pt x="387" y="174"/>
                </a:moveTo>
                <a:cubicBezTo>
                  <a:pt x="387" y="175"/>
                  <a:pt x="387" y="175"/>
                  <a:pt x="388" y="176"/>
                </a:cubicBezTo>
                <a:cubicBezTo>
                  <a:pt x="387" y="175"/>
                  <a:pt x="389" y="174"/>
                  <a:pt x="387" y="174"/>
                </a:cubicBezTo>
                <a:close/>
                <a:moveTo>
                  <a:pt x="446" y="685"/>
                </a:moveTo>
                <a:cubicBezTo>
                  <a:pt x="446" y="685"/>
                  <a:pt x="447" y="685"/>
                  <a:pt x="447" y="684"/>
                </a:cubicBezTo>
                <a:cubicBezTo>
                  <a:pt x="447" y="684"/>
                  <a:pt x="446" y="683"/>
                  <a:pt x="446" y="685"/>
                </a:cubicBezTo>
                <a:close/>
                <a:moveTo>
                  <a:pt x="387" y="686"/>
                </a:moveTo>
                <a:cubicBezTo>
                  <a:pt x="387" y="686"/>
                  <a:pt x="387" y="687"/>
                  <a:pt x="387" y="688"/>
                </a:cubicBezTo>
                <a:cubicBezTo>
                  <a:pt x="388" y="687"/>
                  <a:pt x="388" y="686"/>
                  <a:pt x="387" y="686"/>
                </a:cubicBezTo>
                <a:close/>
                <a:moveTo>
                  <a:pt x="712" y="514"/>
                </a:moveTo>
                <a:cubicBezTo>
                  <a:pt x="712" y="514"/>
                  <a:pt x="711" y="514"/>
                  <a:pt x="710" y="514"/>
                </a:cubicBezTo>
                <a:cubicBezTo>
                  <a:pt x="711" y="515"/>
                  <a:pt x="712" y="515"/>
                  <a:pt x="712" y="514"/>
                </a:cubicBezTo>
                <a:close/>
                <a:moveTo>
                  <a:pt x="269" y="645"/>
                </a:moveTo>
                <a:cubicBezTo>
                  <a:pt x="268" y="644"/>
                  <a:pt x="268" y="644"/>
                  <a:pt x="267" y="645"/>
                </a:cubicBezTo>
                <a:cubicBezTo>
                  <a:pt x="268" y="646"/>
                  <a:pt x="268" y="646"/>
                  <a:pt x="269" y="645"/>
                </a:cubicBezTo>
                <a:close/>
                <a:moveTo>
                  <a:pt x="571" y="688"/>
                </a:moveTo>
                <a:cubicBezTo>
                  <a:pt x="571" y="687"/>
                  <a:pt x="570" y="687"/>
                  <a:pt x="569" y="689"/>
                </a:cubicBezTo>
                <a:cubicBezTo>
                  <a:pt x="570" y="688"/>
                  <a:pt x="571" y="689"/>
                  <a:pt x="571" y="688"/>
                </a:cubicBezTo>
                <a:close/>
                <a:moveTo>
                  <a:pt x="216" y="690"/>
                </a:moveTo>
                <a:cubicBezTo>
                  <a:pt x="216" y="690"/>
                  <a:pt x="216" y="689"/>
                  <a:pt x="216" y="689"/>
                </a:cubicBezTo>
                <a:cubicBezTo>
                  <a:pt x="215" y="689"/>
                  <a:pt x="215" y="690"/>
                  <a:pt x="216" y="690"/>
                </a:cubicBezTo>
                <a:close/>
                <a:moveTo>
                  <a:pt x="227" y="643"/>
                </a:moveTo>
                <a:cubicBezTo>
                  <a:pt x="226" y="642"/>
                  <a:pt x="225" y="642"/>
                  <a:pt x="225" y="643"/>
                </a:cubicBezTo>
                <a:cubicBezTo>
                  <a:pt x="226" y="644"/>
                  <a:pt x="226" y="644"/>
                  <a:pt x="227" y="643"/>
                </a:cubicBezTo>
                <a:close/>
                <a:moveTo>
                  <a:pt x="396" y="225"/>
                </a:moveTo>
                <a:cubicBezTo>
                  <a:pt x="396" y="225"/>
                  <a:pt x="395" y="224"/>
                  <a:pt x="395" y="225"/>
                </a:cubicBezTo>
                <a:cubicBezTo>
                  <a:pt x="395" y="226"/>
                  <a:pt x="396" y="226"/>
                  <a:pt x="397" y="225"/>
                </a:cubicBezTo>
                <a:cubicBezTo>
                  <a:pt x="396" y="225"/>
                  <a:pt x="396" y="225"/>
                  <a:pt x="396" y="225"/>
                </a:cubicBezTo>
                <a:close/>
                <a:moveTo>
                  <a:pt x="406" y="668"/>
                </a:moveTo>
                <a:cubicBezTo>
                  <a:pt x="406" y="668"/>
                  <a:pt x="406" y="667"/>
                  <a:pt x="405" y="666"/>
                </a:cubicBezTo>
                <a:cubicBezTo>
                  <a:pt x="405" y="667"/>
                  <a:pt x="405" y="668"/>
                  <a:pt x="406" y="668"/>
                </a:cubicBezTo>
                <a:close/>
                <a:moveTo>
                  <a:pt x="408" y="118"/>
                </a:moveTo>
                <a:cubicBezTo>
                  <a:pt x="407" y="119"/>
                  <a:pt x="407" y="120"/>
                  <a:pt x="408" y="120"/>
                </a:cubicBezTo>
                <a:cubicBezTo>
                  <a:pt x="408" y="120"/>
                  <a:pt x="408" y="119"/>
                  <a:pt x="408" y="118"/>
                </a:cubicBezTo>
                <a:close/>
                <a:moveTo>
                  <a:pt x="381" y="110"/>
                </a:moveTo>
                <a:cubicBezTo>
                  <a:pt x="381" y="109"/>
                  <a:pt x="380" y="109"/>
                  <a:pt x="379" y="110"/>
                </a:cubicBezTo>
                <a:cubicBezTo>
                  <a:pt x="380" y="111"/>
                  <a:pt x="381" y="111"/>
                  <a:pt x="381" y="110"/>
                </a:cubicBezTo>
                <a:close/>
                <a:moveTo>
                  <a:pt x="216" y="405"/>
                </a:moveTo>
                <a:cubicBezTo>
                  <a:pt x="216" y="405"/>
                  <a:pt x="216" y="406"/>
                  <a:pt x="217" y="406"/>
                </a:cubicBezTo>
                <a:cubicBezTo>
                  <a:pt x="217" y="406"/>
                  <a:pt x="217" y="405"/>
                  <a:pt x="216" y="405"/>
                </a:cubicBezTo>
                <a:close/>
                <a:moveTo>
                  <a:pt x="636" y="625"/>
                </a:moveTo>
                <a:cubicBezTo>
                  <a:pt x="636" y="625"/>
                  <a:pt x="637" y="625"/>
                  <a:pt x="638" y="625"/>
                </a:cubicBezTo>
                <a:cubicBezTo>
                  <a:pt x="637" y="624"/>
                  <a:pt x="636" y="624"/>
                  <a:pt x="636" y="625"/>
                </a:cubicBezTo>
                <a:close/>
                <a:moveTo>
                  <a:pt x="447" y="100"/>
                </a:moveTo>
                <a:cubicBezTo>
                  <a:pt x="447" y="100"/>
                  <a:pt x="446" y="100"/>
                  <a:pt x="446" y="101"/>
                </a:cubicBezTo>
                <a:cubicBezTo>
                  <a:pt x="446" y="101"/>
                  <a:pt x="447" y="102"/>
                  <a:pt x="447" y="100"/>
                </a:cubicBezTo>
                <a:close/>
                <a:moveTo>
                  <a:pt x="53" y="386"/>
                </a:moveTo>
                <a:cubicBezTo>
                  <a:pt x="53" y="385"/>
                  <a:pt x="53" y="385"/>
                  <a:pt x="52" y="384"/>
                </a:cubicBezTo>
                <a:cubicBezTo>
                  <a:pt x="52" y="385"/>
                  <a:pt x="51" y="386"/>
                  <a:pt x="53" y="386"/>
                </a:cubicBezTo>
                <a:close/>
                <a:moveTo>
                  <a:pt x="423" y="234"/>
                </a:moveTo>
                <a:cubicBezTo>
                  <a:pt x="423" y="233"/>
                  <a:pt x="422" y="233"/>
                  <a:pt x="421" y="234"/>
                </a:cubicBezTo>
                <a:cubicBezTo>
                  <a:pt x="422" y="235"/>
                  <a:pt x="423" y="235"/>
                  <a:pt x="423" y="234"/>
                </a:cubicBezTo>
                <a:close/>
                <a:moveTo>
                  <a:pt x="646" y="372"/>
                </a:moveTo>
                <a:cubicBezTo>
                  <a:pt x="645" y="372"/>
                  <a:pt x="645" y="372"/>
                  <a:pt x="644" y="372"/>
                </a:cubicBezTo>
                <a:cubicBezTo>
                  <a:pt x="645" y="373"/>
                  <a:pt x="646" y="373"/>
                  <a:pt x="646" y="372"/>
                </a:cubicBezTo>
                <a:close/>
                <a:moveTo>
                  <a:pt x="624" y="584"/>
                </a:moveTo>
                <a:cubicBezTo>
                  <a:pt x="625" y="584"/>
                  <a:pt x="625" y="584"/>
                  <a:pt x="626" y="583"/>
                </a:cubicBezTo>
                <a:cubicBezTo>
                  <a:pt x="625" y="583"/>
                  <a:pt x="625" y="583"/>
                  <a:pt x="624" y="584"/>
                </a:cubicBezTo>
                <a:close/>
                <a:moveTo>
                  <a:pt x="694" y="527"/>
                </a:moveTo>
                <a:cubicBezTo>
                  <a:pt x="694" y="527"/>
                  <a:pt x="694" y="526"/>
                  <a:pt x="694" y="525"/>
                </a:cubicBezTo>
                <a:cubicBezTo>
                  <a:pt x="693" y="526"/>
                  <a:pt x="693" y="527"/>
                  <a:pt x="694" y="527"/>
                </a:cubicBezTo>
                <a:close/>
                <a:moveTo>
                  <a:pt x="642" y="214"/>
                </a:moveTo>
                <a:cubicBezTo>
                  <a:pt x="642" y="213"/>
                  <a:pt x="641" y="213"/>
                  <a:pt x="640" y="214"/>
                </a:cubicBezTo>
                <a:cubicBezTo>
                  <a:pt x="641" y="214"/>
                  <a:pt x="642" y="215"/>
                  <a:pt x="642" y="214"/>
                </a:cubicBezTo>
                <a:close/>
                <a:moveTo>
                  <a:pt x="689" y="508"/>
                </a:moveTo>
                <a:cubicBezTo>
                  <a:pt x="690" y="508"/>
                  <a:pt x="691" y="508"/>
                  <a:pt x="691" y="508"/>
                </a:cubicBezTo>
                <a:cubicBezTo>
                  <a:pt x="691" y="507"/>
                  <a:pt x="690" y="507"/>
                  <a:pt x="689" y="508"/>
                </a:cubicBezTo>
                <a:close/>
                <a:moveTo>
                  <a:pt x="686" y="615"/>
                </a:moveTo>
                <a:cubicBezTo>
                  <a:pt x="685" y="615"/>
                  <a:pt x="685" y="616"/>
                  <a:pt x="686" y="617"/>
                </a:cubicBezTo>
                <a:cubicBezTo>
                  <a:pt x="687" y="616"/>
                  <a:pt x="687" y="615"/>
                  <a:pt x="686" y="615"/>
                </a:cubicBezTo>
                <a:close/>
                <a:moveTo>
                  <a:pt x="502" y="42"/>
                </a:moveTo>
                <a:cubicBezTo>
                  <a:pt x="502" y="42"/>
                  <a:pt x="502" y="43"/>
                  <a:pt x="503" y="43"/>
                </a:cubicBezTo>
                <a:cubicBezTo>
                  <a:pt x="503" y="43"/>
                  <a:pt x="504" y="42"/>
                  <a:pt x="502" y="42"/>
                </a:cubicBezTo>
                <a:close/>
                <a:moveTo>
                  <a:pt x="214" y="414"/>
                </a:moveTo>
                <a:cubicBezTo>
                  <a:pt x="213" y="414"/>
                  <a:pt x="213" y="414"/>
                  <a:pt x="212" y="415"/>
                </a:cubicBezTo>
                <a:cubicBezTo>
                  <a:pt x="213" y="415"/>
                  <a:pt x="214" y="415"/>
                  <a:pt x="214" y="414"/>
                </a:cubicBezTo>
                <a:close/>
                <a:moveTo>
                  <a:pt x="806" y="588"/>
                </a:moveTo>
                <a:cubicBezTo>
                  <a:pt x="806" y="589"/>
                  <a:pt x="807" y="589"/>
                  <a:pt x="808" y="588"/>
                </a:cubicBezTo>
                <a:cubicBezTo>
                  <a:pt x="807" y="588"/>
                  <a:pt x="806" y="587"/>
                  <a:pt x="806" y="588"/>
                </a:cubicBezTo>
                <a:close/>
                <a:moveTo>
                  <a:pt x="479" y="722"/>
                </a:moveTo>
                <a:cubicBezTo>
                  <a:pt x="480" y="722"/>
                  <a:pt x="480" y="722"/>
                  <a:pt x="482" y="721"/>
                </a:cubicBezTo>
                <a:cubicBezTo>
                  <a:pt x="480" y="721"/>
                  <a:pt x="480" y="721"/>
                  <a:pt x="479" y="722"/>
                </a:cubicBezTo>
                <a:close/>
                <a:moveTo>
                  <a:pt x="527" y="695"/>
                </a:moveTo>
                <a:cubicBezTo>
                  <a:pt x="526" y="694"/>
                  <a:pt x="526" y="694"/>
                  <a:pt x="525" y="695"/>
                </a:cubicBezTo>
                <a:cubicBezTo>
                  <a:pt x="526" y="696"/>
                  <a:pt x="526" y="696"/>
                  <a:pt x="527" y="695"/>
                </a:cubicBezTo>
                <a:close/>
                <a:moveTo>
                  <a:pt x="677" y="778"/>
                </a:moveTo>
                <a:cubicBezTo>
                  <a:pt x="676" y="778"/>
                  <a:pt x="676" y="778"/>
                  <a:pt x="675" y="778"/>
                </a:cubicBezTo>
                <a:cubicBezTo>
                  <a:pt x="676" y="779"/>
                  <a:pt x="676" y="779"/>
                  <a:pt x="677" y="778"/>
                </a:cubicBezTo>
                <a:close/>
                <a:moveTo>
                  <a:pt x="762" y="530"/>
                </a:moveTo>
                <a:cubicBezTo>
                  <a:pt x="763" y="530"/>
                  <a:pt x="764" y="530"/>
                  <a:pt x="764" y="530"/>
                </a:cubicBezTo>
                <a:cubicBezTo>
                  <a:pt x="764" y="529"/>
                  <a:pt x="763" y="529"/>
                  <a:pt x="762" y="530"/>
                </a:cubicBezTo>
                <a:close/>
                <a:moveTo>
                  <a:pt x="524" y="42"/>
                </a:moveTo>
                <a:cubicBezTo>
                  <a:pt x="524" y="42"/>
                  <a:pt x="524" y="41"/>
                  <a:pt x="524" y="41"/>
                </a:cubicBezTo>
                <a:cubicBezTo>
                  <a:pt x="524" y="41"/>
                  <a:pt x="523" y="42"/>
                  <a:pt x="524" y="42"/>
                </a:cubicBezTo>
                <a:close/>
                <a:moveTo>
                  <a:pt x="530" y="38"/>
                </a:moveTo>
                <a:cubicBezTo>
                  <a:pt x="529" y="38"/>
                  <a:pt x="529" y="37"/>
                  <a:pt x="528" y="38"/>
                </a:cubicBezTo>
                <a:cubicBezTo>
                  <a:pt x="529" y="39"/>
                  <a:pt x="530" y="39"/>
                  <a:pt x="530" y="38"/>
                </a:cubicBezTo>
                <a:close/>
                <a:moveTo>
                  <a:pt x="617" y="738"/>
                </a:moveTo>
                <a:cubicBezTo>
                  <a:pt x="617" y="737"/>
                  <a:pt x="616" y="737"/>
                  <a:pt x="615" y="738"/>
                </a:cubicBezTo>
                <a:cubicBezTo>
                  <a:pt x="616" y="739"/>
                  <a:pt x="617" y="739"/>
                  <a:pt x="617" y="738"/>
                </a:cubicBezTo>
                <a:close/>
                <a:moveTo>
                  <a:pt x="717" y="439"/>
                </a:moveTo>
                <a:cubicBezTo>
                  <a:pt x="717" y="439"/>
                  <a:pt x="716" y="439"/>
                  <a:pt x="715" y="439"/>
                </a:cubicBezTo>
                <a:cubicBezTo>
                  <a:pt x="716" y="440"/>
                  <a:pt x="717" y="440"/>
                  <a:pt x="717" y="439"/>
                </a:cubicBezTo>
                <a:close/>
                <a:moveTo>
                  <a:pt x="155" y="437"/>
                </a:moveTo>
                <a:cubicBezTo>
                  <a:pt x="156" y="436"/>
                  <a:pt x="156" y="436"/>
                  <a:pt x="155" y="435"/>
                </a:cubicBezTo>
                <a:cubicBezTo>
                  <a:pt x="154" y="436"/>
                  <a:pt x="154" y="436"/>
                  <a:pt x="155" y="437"/>
                </a:cubicBezTo>
                <a:close/>
                <a:moveTo>
                  <a:pt x="146" y="297"/>
                </a:moveTo>
                <a:cubicBezTo>
                  <a:pt x="147" y="297"/>
                  <a:pt x="147" y="297"/>
                  <a:pt x="148" y="296"/>
                </a:cubicBezTo>
                <a:cubicBezTo>
                  <a:pt x="147" y="296"/>
                  <a:pt x="146" y="295"/>
                  <a:pt x="146" y="297"/>
                </a:cubicBezTo>
                <a:close/>
                <a:moveTo>
                  <a:pt x="571" y="795"/>
                </a:moveTo>
                <a:cubicBezTo>
                  <a:pt x="571" y="794"/>
                  <a:pt x="570" y="794"/>
                  <a:pt x="569" y="795"/>
                </a:cubicBezTo>
                <a:cubicBezTo>
                  <a:pt x="570" y="795"/>
                  <a:pt x="571" y="795"/>
                  <a:pt x="571" y="795"/>
                </a:cubicBezTo>
                <a:close/>
                <a:moveTo>
                  <a:pt x="629" y="796"/>
                </a:moveTo>
                <a:cubicBezTo>
                  <a:pt x="629" y="797"/>
                  <a:pt x="629" y="797"/>
                  <a:pt x="629" y="798"/>
                </a:cubicBezTo>
                <a:cubicBezTo>
                  <a:pt x="630" y="797"/>
                  <a:pt x="630" y="797"/>
                  <a:pt x="629" y="796"/>
                </a:cubicBezTo>
                <a:close/>
                <a:moveTo>
                  <a:pt x="255" y="428"/>
                </a:moveTo>
                <a:cubicBezTo>
                  <a:pt x="254" y="428"/>
                  <a:pt x="254" y="429"/>
                  <a:pt x="255" y="429"/>
                </a:cubicBezTo>
                <a:cubicBezTo>
                  <a:pt x="256" y="429"/>
                  <a:pt x="256" y="428"/>
                  <a:pt x="255" y="428"/>
                </a:cubicBezTo>
                <a:close/>
                <a:moveTo>
                  <a:pt x="556" y="294"/>
                </a:moveTo>
                <a:cubicBezTo>
                  <a:pt x="557" y="294"/>
                  <a:pt x="557" y="294"/>
                  <a:pt x="558" y="294"/>
                </a:cubicBezTo>
                <a:cubicBezTo>
                  <a:pt x="557" y="293"/>
                  <a:pt x="556" y="293"/>
                  <a:pt x="556" y="294"/>
                </a:cubicBezTo>
                <a:close/>
                <a:moveTo>
                  <a:pt x="603" y="809"/>
                </a:moveTo>
                <a:cubicBezTo>
                  <a:pt x="603" y="809"/>
                  <a:pt x="603" y="810"/>
                  <a:pt x="603" y="811"/>
                </a:cubicBezTo>
                <a:cubicBezTo>
                  <a:pt x="604" y="810"/>
                  <a:pt x="604" y="809"/>
                  <a:pt x="603" y="809"/>
                </a:cubicBezTo>
                <a:close/>
                <a:moveTo>
                  <a:pt x="369" y="222"/>
                </a:moveTo>
                <a:cubicBezTo>
                  <a:pt x="369" y="223"/>
                  <a:pt x="369" y="223"/>
                  <a:pt x="369" y="224"/>
                </a:cubicBezTo>
                <a:cubicBezTo>
                  <a:pt x="370" y="223"/>
                  <a:pt x="370" y="223"/>
                  <a:pt x="369" y="222"/>
                </a:cubicBezTo>
                <a:close/>
                <a:moveTo>
                  <a:pt x="522" y="676"/>
                </a:moveTo>
                <a:cubicBezTo>
                  <a:pt x="522" y="675"/>
                  <a:pt x="521" y="675"/>
                  <a:pt x="520" y="676"/>
                </a:cubicBezTo>
                <a:cubicBezTo>
                  <a:pt x="521" y="676"/>
                  <a:pt x="522" y="676"/>
                  <a:pt x="522" y="676"/>
                </a:cubicBezTo>
                <a:close/>
                <a:moveTo>
                  <a:pt x="598" y="267"/>
                </a:moveTo>
                <a:cubicBezTo>
                  <a:pt x="598" y="266"/>
                  <a:pt x="598" y="266"/>
                  <a:pt x="598" y="265"/>
                </a:cubicBezTo>
                <a:cubicBezTo>
                  <a:pt x="597" y="266"/>
                  <a:pt x="597" y="266"/>
                  <a:pt x="598" y="267"/>
                </a:cubicBezTo>
                <a:close/>
                <a:moveTo>
                  <a:pt x="524" y="676"/>
                </a:moveTo>
                <a:cubicBezTo>
                  <a:pt x="525" y="676"/>
                  <a:pt x="526" y="676"/>
                  <a:pt x="527" y="675"/>
                </a:cubicBezTo>
                <a:cubicBezTo>
                  <a:pt x="526" y="675"/>
                  <a:pt x="525" y="675"/>
                  <a:pt x="524" y="676"/>
                </a:cubicBezTo>
                <a:close/>
                <a:moveTo>
                  <a:pt x="191" y="270"/>
                </a:moveTo>
                <a:cubicBezTo>
                  <a:pt x="192" y="271"/>
                  <a:pt x="192" y="271"/>
                  <a:pt x="193" y="270"/>
                </a:cubicBezTo>
                <a:cubicBezTo>
                  <a:pt x="192" y="270"/>
                  <a:pt x="192" y="270"/>
                  <a:pt x="191" y="270"/>
                </a:cubicBezTo>
                <a:close/>
                <a:moveTo>
                  <a:pt x="409" y="829"/>
                </a:moveTo>
                <a:cubicBezTo>
                  <a:pt x="409" y="828"/>
                  <a:pt x="409" y="827"/>
                  <a:pt x="409" y="827"/>
                </a:cubicBezTo>
                <a:cubicBezTo>
                  <a:pt x="408" y="828"/>
                  <a:pt x="408" y="828"/>
                  <a:pt x="409" y="829"/>
                </a:cubicBezTo>
                <a:close/>
                <a:moveTo>
                  <a:pt x="496" y="230"/>
                </a:moveTo>
                <a:cubicBezTo>
                  <a:pt x="496" y="231"/>
                  <a:pt x="497" y="231"/>
                  <a:pt x="497" y="230"/>
                </a:cubicBezTo>
                <a:cubicBezTo>
                  <a:pt x="497" y="230"/>
                  <a:pt x="496" y="229"/>
                  <a:pt x="496" y="230"/>
                </a:cubicBezTo>
                <a:close/>
                <a:moveTo>
                  <a:pt x="558" y="222"/>
                </a:moveTo>
                <a:cubicBezTo>
                  <a:pt x="557" y="222"/>
                  <a:pt x="557" y="222"/>
                  <a:pt x="556" y="222"/>
                </a:cubicBezTo>
                <a:cubicBezTo>
                  <a:pt x="557" y="223"/>
                  <a:pt x="557" y="223"/>
                  <a:pt x="558" y="222"/>
                </a:cubicBezTo>
                <a:close/>
                <a:moveTo>
                  <a:pt x="178" y="422"/>
                </a:moveTo>
                <a:cubicBezTo>
                  <a:pt x="178" y="423"/>
                  <a:pt x="179" y="423"/>
                  <a:pt x="179" y="422"/>
                </a:cubicBezTo>
                <a:cubicBezTo>
                  <a:pt x="179" y="422"/>
                  <a:pt x="178" y="421"/>
                  <a:pt x="178" y="422"/>
                </a:cubicBezTo>
                <a:close/>
                <a:moveTo>
                  <a:pt x="637" y="237"/>
                </a:moveTo>
                <a:cubicBezTo>
                  <a:pt x="636" y="238"/>
                  <a:pt x="636" y="239"/>
                  <a:pt x="637" y="239"/>
                </a:cubicBezTo>
                <a:cubicBezTo>
                  <a:pt x="638" y="239"/>
                  <a:pt x="638" y="238"/>
                  <a:pt x="637" y="237"/>
                </a:cubicBezTo>
                <a:close/>
                <a:moveTo>
                  <a:pt x="640" y="419"/>
                </a:moveTo>
                <a:cubicBezTo>
                  <a:pt x="640" y="419"/>
                  <a:pt x="639" y="419"/>
                  <a:pt x="638" y="419"/>
                </a:cubicBezTo>
                <a:cubicBezTo>
                  <a:pt x="639" y="420"/>
                  <a:pt x="640" y="420"/>
                  <a:pt x="640" y="419"/>
                </a:cubicBezTo>
                <a:close/>
                <a:moveTo>
                  <a:pt x="240" y="548"/>
                </a:moveTo>
                <a:cubicBezTo>
                  <a:pt x="241" y="549"/>
                  <a:pt x="241" y="549"/>
                  <a:pt x="243" y="547"/>
                </a:cubicBezTo>
                <a:cubicBezTo>
                  <a:pt x="241" y="548"/>
                  <a:pt x="241" y="547"/>
                  <a:pt x="240" y="548"/>
                </a:cubicBezTo>
                <a:close/>
                <a:moveTo>
                  <a:pt x="741" y="511"/>
                </a:moveTo>
                <a:cubicBezTo>
                  <a:pt x="742" y="511"/>
                  <a:pt x="742" y="511"/>
                  <a:pt x="743" y="510"/>
                </a:cubicBezTo>
                <a:cubicBezTo>
                  <a:pt x="742" y="510"/>
                  <a:pt x="742" y="510"/>
                  <a:pt x="741" y="511"/>
                </a:cubicBezTo>
                <a:close/>
                <a:moveTo>
                  <a:pt x="481" y="721"/>
                </a:moveTo>
                <a:cubicBezTo>
                  <a:pt x="482" y="721"/>
                  <a:pt x="482" y="721"/>
                  <a:pt x="482" y="720"/>
                </a:cubicBezTo>
                <a:cubicBezTo>
                  <a:pt x="482" y="720"/>
                  <a:pt x="482" y="719"/>
                  <a:pt x="481" y="719"/>
                </a:cubicBezTo>
                <a:cubicBezTo>
                  <a:pt x="481" y="720"/>
                  <a:pt x="481" y="721"/>
                  <a:pt x="481" y="721"/>
                </a:cubicBezTo>
                <a:close/>
                <a:moveTo>
                  <a:pt x="376" y="224"/>
                </a:moveTo>
                <a:cubicBezTo>
                  <a:pt x="375" y="225"/>
                  <a:pt x="375" y="225"/>
                  <a:pt x="376" y="226"/>
                </a:cubicBezTo>
                <a:cubicBezTo>
                  <a:pt x="376" y="225"/>
                  <a:pt x="377" y="224"/>
                  <a:pt x="376" y="224"/>
                </a:cubicBezTo>
                <a:close/>
                <a:moveTo>
                  <a:pt x="546" y="681"/>
                </a:moveTo>
                <a:cubicBezTo>
                  <a:pt x="547" y="682"/>
                  <a:pt x="548" y="682"/>
                  <a:pt x="548" y="681"/>
                </a:cubicBezTo>
                <a:cubicBezTo>
                  <a:pt x="548" y="681"/>
                  <a:pt x="547" y="681"/>
                  <a:pt x="546" y="681"/>
                </a:cubicBezTo>
                <a:close/>
                <a:moveTo>
                  <a:pt x="243" y="530"/>
                </a:moveTo>
                <a:cubicBezTo>
                  <a:pt x="243" y="529"/>
                  <a:pt x="243" y="529"/>
                  <a:pt x="242" y="528"/>
                </a:cubicBezTo>
                <a:cubicBezTo>
                  <a:pt x="242" y="529"/>
                  <a:pt x="242" y="530"/>
                  <a:pt x="243" y="530"/>
                </a:cubicBezTo>
                <a:close/>
                <a:moveTo>
                  <a:pt x="500" y="323"/>
                </a:moveTo>
                <a:cubicBezTo>
                  <a:pt x="500" y="323"/>
                  <a:pt x="499" y="323"/>
                  <a:pt x="499" y="324"/>
                </a:cubicBezTo>
                <a:cubicBezTo>
                  <a:pt x="499" y="324"/>
                  <a:pt x="499" y="325"/>
                  <a:pt x="500" y="325"/>
                </a:cubicBezTo>
                <a:cubicBezTo>
                  <a:pt x="500" y="324"/>
                  <a:pt x="500" y="323"/>
                  <a:pt x="500" y="323"/>
                </a:cubicBezTo>
                <a:close/>
              </a:path>
            </a:pathLst>
          </a:custGeom>
          <a:solidFill>
            <a:srgbClr val="E72410"/>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dirty="0"/>
          </a:p>
        </p:txBody>
      </p:sp>
      <p:grpSp>
        <p:nvGrpSpPr>
          <p:cNvPr id="10" name="组合 9"/>
          <p:cNvGrpSpPr/>
          <p:nvPr/>
        </p:nvGrpSpPr>
        <p:grpSpPr>
          <a:xfrm>
            <a:off x="3558949" y="1268369"/>
            <a:ext cx="1943822" cy="688808"/>
            <a:chOff x="6240724" y="2761471"/>
            <a:chExt cx="2591763" cy="918410"/>
          </a:xfrm>
        </p:grpSpPr>
        <p:grpSp>
          <p:nvGrpSpPr>
            <p:cNvPr id="12" name="Group 122"/>
            <p:cNvGrpSpPr/>
            <p:nvPr/>
          </p:nvGrpSpPr>
          <p:grpSpPr>
            <a:xfrm>
              <a:off x="6240724" y="2761471"/>
              <a:ext cx="80367" cy="63500"/>
              <a:chOff x="3565526" y="2301875"/>
              <a:chExt cx="128587" cy="101600"/>
            </a:xfrm>
            <a:solidFill>
              <a:schemeClr val="bg1"/>
            </a:solidFill>
          </p:grpSpPr>
          <p:sp>
            <p:nvSpPr>
              <p:cNvPr id="17" name="Freeform 87"/>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18" name="Freeform 88"/>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grpSp>
        <p:sp>
          <p:nvSpPr>
            <p:cNvPr id="13" name="文本框 12"/>
            <p:cNvSpPr txBox="1"/>
            <p:nvPr/>
          </p:nvSpPr>
          <p:spPr>
            <a:xfrm>
              <a:off x="6873051" y="3188814"/>
              <a:ext cx="1959436" cy="491067"/>
            </a:xfrm>
            <a:prstGeom prst="rect">
              <a:avLst/>
            </a:prstGeom>
            <a:noFill/>
          </p:spPr>
          <p:txBody>
            <a:bodyPr vert="horz" wrap="square" rtlCol="0">
              <a:spAutoFit/>
            </a:bodyPr>
            <a:lstStyle/>
            <a:p>
              <a:r>
                <a:rPr lang="zh-CN" altLang="zh-CN" sz="1800" b="1" dirty="0">
                  <a:latin typeface="微软雅黑" panose="020B0503020204020204" pitchFamily="34" charset="-122"/>
                  <a:ea typeface="微软雅黑" panose="020B0503020204020204" pitchFamily="34" charset="-122"/>
                </a:rPr>
                <a:t>抗美援朝</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032916" y="2223395"/>
            <a:ext cx="3940477" cy="368300"/>
            <a:chOff x="6873050" y="4174978"/>
            <a:chExt cx="4383322" cy="491067"/>
          </a:xfrm>
        </p:grpSpPr>
        <p:sp>
          <p:nvSpPr>
            <p:cNvPr id="22" name="文本框 21"/>
            <p:cNvSpPr txBox="1"/>
            <p:nvPr/>
          </p:nvSpPr>
          <p:spPr>
            <a:xfrm>
              <a:off x="6873301" y="4174978"/>
              <a:ext cx="1959436" cy="491067"/>
            </a:xfrm>
            <a:prstGeom prst="rect">
              <a:avLst/>
            </a:prstGeom>
            <a:noFill/>
          </p:spPr>
          <p:txBody>
            <a:bodyPr vert="horz" wrap="square" rtlCol="0">
              <a:spAutoFit/>
            </a:bodyPr>
            <a:lstStyle/>
            <a:p>
              <a:r>
                <a:rPr lang="zh-CN"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改</a:t>
              </a: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造</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873050" y="4253871"/>
              <a:ext cx="4383322" cy="336973"/>
            </a:xfrm>
            <a:prstGeom prst="rect">
              <a:avLst/>
            </a:prstGeom>
          </p:spPr>
          <p:txBody>
            <a:bodyPr wrap="square">
              <a:spAutoFit/>
            </a:bodyPr>
            <a:lstStyle/>
            <a:p>
              <a:endParaRPr sz="10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306060" y="2739469"/>
            <a:ext cx="2124322" cy="504756"/>
            <a:chOff x="5989051" y="4987133"/>
            <a:chExt cx="2832429" cy="673008"/>
          </a:xfrm>
        </p:grpSpPr>
        <p:sp>
          <p:nvSpPr>
            <p:cNvPr id="29" name="椭圆 28"/>
            <p:cNvSpPr/>
            <p:nvPr/>
          </p:nvSpPr>
          <p:spPr>
            <a:xfrm>
              <a:off x="5989051" y="4987133"/>
              <a:ext cx="673008" cy="6730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0" name="Group 1502"/>
            <p:cNvGrpSpPr/>
            <p:nvPr/>
          </p:nvGrpSpPr>
          <p:grpSpPr>
            <a:xfrm>
              <a:off x="6219391" y="5179199"/>
              <a:ext cx="212328" cy="209351"/>
              <a:chOff x="4989513" y="4618857"/>
              <a:chExt cx="339726" cy="334962"/>
            </a:xfrm>
            <a:solidFill>
              <a:schemeClr val="bg1"/>
            </a:solidFill>
          </p:grpSpPr>
          <p:sp>
            <p:nvSpPr>
              <p:cNvPr id="33" name="Freeform 79"/>
              <p:cNvSpPr/>
              <p:nvPr/>
            </p:nvSpPr>
            <p:spPr bwMode="auto">
              <a:xfrm>
                <a:off x="5019676" y="4644257"/>
                <a:ext cx="309563" cy="309562"/>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34" name="Freeform 80"/>
              <p:cNvSpPr/>
              <p:nvPr/>
            </p:nvSpPr>
            <p:spPr bwMode="auto">
              <a:xfrm>
                <a:off x="4989513" y="4618857"/>
                <a:ext cx="190500" cy="190499"/>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35" name="Freeform 81"/>
              <p:cNvSpPr/>
              <p:nvPr/>
            </p:nvSpPr>
            <p:spPr bwMode="auto">
              <a:xfrm>
                <a:off x="5129213" y="4743193"/>
                <a:ext cx="90488" cy="88899"/>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36" name="Freeform 82"/>
              <p:cNvSpPr/>
              <p:nvPr/>
            </p:nvSpPr>
            <p:spPr bwMode="auto">
              <a:xfrm>
                <a:off x="5075238" y="4708859"/>
                <a:ext cx="198438" cy="200026"/>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grpSp>
        <p:sp>
          <p:nvSpPr>
            <p:cNvPr id="31" name="文本框 30"/>
            <p:cNvSpPr txBox="1"/>
            <p:nvPr/>
          </p:nvSpPr>
          <p:spPr>
            <a:xfrm>
              <a:off x="6862044" y="5050000"/>
              <a:ext cx="1959436" cy="491067"/>
            </a:xfrm>
            <a:prstGeom prst="rect">
              <a:avLst/>
            </a:prstGeom>
            <a:noFill/>
          </p:spPr>
          <p:txBody>
            <a:bodyPr vert="horz" wrap="square" rtlCol="0">
              <a:spAutoFit/>
            </a:bodyPr>
            <a:lstStyle/>
            <a:p>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建</a:t>
              </a:r>
              <a:r>
                <a:rPr lang="zh-CN"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制</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486410" y="228600"/>
            <a:ext cx="7830185" cy="1198880"/>
          </a:xfrm>
          <a:prstGeom prst="rect">
            <a:avLst/>
          </a:prstGeom>
          <a:noFill/>
        </p:spPr>
        <p:txBody>
          <a:bodyPr wrap="square" rtlCol="0">
            <a:spAutoFit/>
          </a:bodyPr>
          <a:lstStyle/>
          <a:p>
            <a:pPr algn="ctr">
              <a:lnSpc>
                <a:spcPct val="150000"/>
              </a:lnSpc>
            </a:pPr>
            <a:r>
              <a:rPr lang="zh-CN" altLang="zh-CN" sz="2400" b="1" dirty="0" smtClean="0">
                <a:solidFill>
                  <a:srgbClr val="FF0000"/>
                </a:solidFill>
                <a:latin typeface="微软雅黑" panose="020B0503020204020204" pitchFamily="34" charset="-122"/>
                <a:ea typeface="微软雅黑" panose="020B0503020204020204" pitchFamily="34" charset="-122"/>
              </a:rPr>
              <a:t>第二阶段：改</a:t>
            </a:r>
            <a:r>
              <a:rPr lang="zh-CN" altLang="zh-CN" sz="2400" b="1" dirty="0">
                <a:solidFill>
                  <a:srgbClr val="FF0000"/>
                </a:solidFill>
                <a:latin typeface="微软雅黑" panose="020B0503020204020204" pitchFamily="34" charset="-122"/>
                <a:ea typeface="微软雅黑" panose="020B0503020204020204" pitchFamily="34" charset="-122"/>
              </a:rPr>
              <a:t>天换地</a:t>
            </a:r>
            <a:endParaRPr lang="zh-CN" altLang="zh-CN" sz="24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zh-CN" sz="2400" b="1" dirty="0">
                <a:solidFill>
                  <a:srgbClr val="FF0000"/>
                </a:solidFill>
                <a:latin typeface="微软雅黑" panose="020B0503020204020204" pitchFamily="34" charset="-122"/>
                <a:ea typeface="微软雅黑" panose="020B0503020204020204" pitchFamily="34" charset="-122"/>
              </a:rPr>
              <a:t>中国共产党在社会主义革命和建设时期完成兴国大业 </a:t>
            </a:r>
            <a:endParaRPr lang="zh-CN" altLang="zh-CN" sz="2400" b="1" dirty="0">
              <a:solidFill>
                <a:srgbClr val="FF0000"/>
              </a:solidFill>
              <a:latin typeface="微软雅黑" panose="020B0503020204020204" pitchFamily="34" charset="-122"/>
              <a:ea typeface="微软雅黑" panose="020B0503020204020204" pitchFamily="34" charset="-122"/>
            </a:endParaRPr>
          </a:p>
        </p:txBody>
      </p:sp>
      <p:sp>
        <p:nvSpPr>
          <p:cNvPr id="39" name="菱形 38"/>
          <p:cNvSpPr/>
          <p:nvPr/>
        </p:nvSpPr>
        <p:spPr>
          <a:xfrm>
            <a:off x="1389928" y="1662444"/>
            <a:ext cx="852173" cy="772086"/>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菱形 39"/>
          <p:cNvSpPr/>
          <p:nvPr/>
        </p:nvSpPr>
        <p:spPr>
          <a:xfrm>
            <a:off x="1389928" y="3110244"/>
            <a:ext cx="852173" cy="772086"/>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1" name="菱形 40"/>
          <p:cNvSpPr/>
          <p:nvPr/>
        </p:nvSpPr>
        <p:spPr>
          <a:xfrm>
            <a:off x="2094778" y="2386344"/>
            <a:ext cx="852173" cy="772086"/>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2" name="菱形 41"/>
          <p:cNvSpPr/>
          <p:nvPr/>
        </p:nvSpPr>
        <p:spPr>
          <a:xfrm>
            <a:off x="685078" y="2386344"/>
            <a:ext cx="852173" cy="772086"/>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43" name="组合 42"/>
          <p:cNvGrpSpPr/>
          <p:nvPr/>
        </p:nvGrpSpPr>
        <p:grpSpPr>
          <a:xfrm>
            <a:off x="3275580" y="3925427"/>
            <a:ext cx="2132577" cy="504756"/>
            <a:chOff x="5989051" y="5225671"/>
            <a:chExt cx="2843436" cy="673008"/>
          </a:xfrm>
        </p:grpSpPr>
        <p:sp>
          <p:nvSpPr>
            <p:cNvPr id="44" name="椭圆 43"/>
            <p:cNvSpPr/>
            <p:nvPr/>
          </p:nvSpPr>
          <p:spPr>
            <a:xfrm>
              <a:off x="5989051" y="5225671"/>
              <a:ext cx="673008" cy="6730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45" name="Group 1502"/>
            <p:cNvGrpSpPr/>
            <p:nvPr/>
          </p:nvGrpSpPr>
          <p:grpSpPr>
            <a:xfrm>
              <a:off x="6219391" y="5457499"/>
              <a:ext cx="212328" cy="209352"/>
              <a:chOff x="4989513" y="5064125"/>
              <a:chExt cx="339726" cy="334963"/>
            </a:xfrm>
            <a:solidFill>
              <a:schemeClr val="bg1"/>
            </a:solidFill>
          </p:grpSpPr>
          <p:sp>
            <p:nvSpPr>
              <p:cNvPr id="48" name="Freeform 79"/>
              <p:cNvSpPr/>
              <p:nvPr/>
            </p:nvSpPr>
            <p:spPr bwMode="auto">
              <a:xfrm>
                <a:off x="5019676" y="5089525"/>
                <a:ext cx="309563" cy="309563"/>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49" name="Freeform 80"/>
              <p:cNvSpPr/>
              <p:nvPr/>
            </p:nvSpPr>
            <p:spPr bwMode="auto">
              <a:xfrm>
                <a:off x="4989513" y="5064125"/>
                <a:ext cx="190500" cy="190500"/>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50" name="Freeform 81"/>
              <p:cNvSpPr/>
              <p:nvPr/>
            </p:nvSpPr>
            <p:spPr bwMode="auto">
              <a:xfrm>
                <a:off x="5129213" y="5199063"/>
                <a:ext cx="90488" cy="88900"/>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51" name="Freeform 82"/>
              <p:cNvSpPr/>
              <p:nvPr/>
            </p:nvSpPr>
            <p:spPr bwMode="auto">
              <a:xfrm>
                <a:off x="5075238" y="5143500"/>
                <a:ext cx="198438" cy="200025"/>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grpSp>
        <p:sp>
          <p:nvSpPr>
            <p:cNvPr id="46" name="文本框 45"/>
            <p:cNvSpPr txBox="1"/>
            <p:nvPr/>
          </p:nvSpPr>
          <p:spPr>
            <a:xfrm>
              <a:off x="6873051" y="5267444"/>
              <a:ext cx="1959436" cy="491067"/>
            </a:xfrm>
            <a:prstGeom prst="rect">
              <a:avLst/>
            </a:prstGeom>
            <a:noFill/>
          </p:spPr>
          <p:txBody>
            <a:bodyPr vert="horz" wrap="square" rtlCol="0">
              <a:spAutoFit/>
            </a:bodyPr>
            <a:lstStyle/>
            <a:p>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建</a:t>
              </a:r>
              <a:r>
                <a:rPr lang="zh-CN"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设</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3306060" y="3328299"/>
            <a:ext cx="2132577" cy="736125"/>
            <a:chOff x="5989051" y="4987133"/>
            <a:chExt cx="2843436" cy="981500"/>
          </a:xfrm>
        </p:grpSpPr>
        <p:sp>
          <p:nvSpPr>
            <p:cNvPr id="53" name="椭圆 52"/>
            <p:cNvSpPr/>
            <p:nvPr/>
          </p:nvSpPr>
          <p:spPr>
            <a:xfrm>
              <a:off x="5989051" y="4987133"/>
              <a:ext cx="673008" cy="6730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4" name="Group 1502"/>
            <p:cNvGrpSpPr/>
            <p:nvPr/>
          </p:nvGrpSpPr>
          <p:grpSpPr>
            <a:xfrm>
              <a:off x="6219391" y="5179199"/>
              <a:ext cx="212328" cy="209351"/>
              <a:chOff x="4989513" y="4618857"/>
              <a:chExt cx="339726" cy="334962"/>
            </a:xfrm>
            <a:solidFill>
              <a:schemeClr val="bg1"/>
            </a:solidFill>
          </p:grpSpPr>
          <p:sp>
            <p:nvSpPr>
              <p:cNvPr id="56" name="Freeform 79"/>
              <p:cNvSpPr/>
              <p:nvPr/>
            </p:nvSpPr>
            <p:spPr bwMode="auto">
              <a:xfrm>
                <a:off x="5019676" y="4644257"/>
                <a:ext cx="309563" cy="309562"/>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57" name="Freeform 80"/>
              <p:cNvSpPr/>
              <p:nvPr/>
            </p:nvSpPr>
            <p:spPr bwMode="auto">
              <a:xfrm>
                <a:off x="4989513" y="4618857"/>
                <a:ext cx="190500" cy="190499"/>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58" name="Freeform 81"/>
              <p:cNvSpPr/>
              <p:nvPr/>
            </p:nvSpPr>
            <p:spPr bwMode="auto">
              <a:xfrm>
                <a:off x="5129213" y="4743193"/>
                <a:ext cx="90488" cy="88899"/>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59" name="Freeform 82"/>
              <p:cNvSpPr/>
              <p:nvPr/>
            </p:nvSpPr>
            <p:spPr bwMode="auto">
              <a:xfrm>
                <a:off x="5075238" y="4708859"/>
                <a:ext cx="198438" cy="200026"/>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grpSp>
        <p:sp>
          <p:nvSpPr>
            <p:cNvPr id="55" name="文本框 54"/>
            <p:cNvSpPr txBox="1"/>
            <p:nvPr/>
          </p:nvSpPr>
          <p:spPr>
            <a:xfrm>
              <a:off x="6873051" y="5108420"/>
              <a:ext cx="1959436" cy="860213"/>
            </a:xfrm>
            <a:prstGeom prst="rect">
              <a:avLst/>
            </a:prstGeom>
            <a:noFill/>
          </p:spPr>
          <p:txBody>
            <a:bodyPr vert="horz" wrap="square" rtlCol="0">
              <a:spAutoFit/>
            </a:bodyPr>
            <a:lstStyle/>
            <a:p>
              <a:pPr lvl="0"/>
              <a:r>
                <a:rPr lang="zh-CN"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建</a:t>
              </a: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交</a:t>
              </a:r>
              <a:endPar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60" name="菱形 59"/>
          <p:cNvSpPr/>
          <p:nvPr/>
        </p:nvSpPr>
        <p:spPr>
          <a:xfrm>
            <a:off x="1383324" y="2382541"/>
            <a:ext cx="852173" cy="772086"/>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61" name="组合 60"/>
          <p:cNvGrpSpPr/>
          <p:nvPr/>
        </p:nvGrpSpPr>
        <p:grpSpPr>
          <a:xfrm>
            <a:off x="3238916" y="1598809"/>
            <a:ext cx="4268354" cy="532042"/>
            <a:chOff x="5989051" y="5189290"/>
            <a:chExt cx="5691139" cy="709389"/>
          </a:xfrm>
        </p:grpSpPr>
        <p:sp>
          <p:nvSpPr>
            <p:cNvPr id="62" name="椭圆 61"/>
            <p:cNvSpPr/>
            <p:nvPr/>
          </p:nvSpPr>
          <p:spPr>
            <a:xfrm>
              <a:off x="5989051" y="5225671"/>
              <a:ext cx="673008" cy="6730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63" name="Group 1502"/>
            <p:cNvGrpSpPr/>
            <p:nvPr/>
          </p:nvGrpSpPr>
          <p:grpSpPr>
            <a:xfrm>
              <a:off x="6219391" y="5457499"/>
              <a:ext cx="212328" cy="209352"/>
              <a:chOff x="4989513" y="5064125"/>
              <a:chExt cx="339726" cy="334963"/>
            </a:xfrm>
            <a:solidFill>
              <a:schemeClr val="bg1"/>
            </a:solidFill>
          </p:grpSpPr>
          <p:sp>
            <p:nvSpPr>
              <p:cNvPr id="65" name="Freeform 79"/>
              <p:cNvSpPr/>
              <p:nvPr/>
            </p:nvSpPr>
            <p:spPr bwMode="auto">
              <a:xfrm>
                <a:off x="5019676" y="5089525"/>
                <a:ext cx="309563" cy="309563"/>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66" name="Freeform 80"/>
              <p:cNvSpPr/>
              <p:nvPr/>
            </p:nvSpPr>
            <p:spPr bwMode="auto">
              <a:xfrm>
                <a:off x="4989513" y="5064125"/>
                <a:ext cx="190500" cy="190500"/>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67" name="Freeform 81"/>
              <p:cNvSpPr/>
              <p:nvPr/>
            </p:nvSpPr>
            <p:spPr bwMode="auto">
              <a:xfrm>
                <a:off x="5129213" y="5199063"/>
                <a:ext cx="90488" cy="88900"/>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68" name="Freeform 82"/>
              <p:cNvSpPr/>
              <p:nvPr/>
            </p:nvSpPr>
            <p:spPr bwMode="auto">
              <a:xfrm>
                <a:off x="5075238" y="5143500"/>
                <a:ext cx="198438" cy="200025"/>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grpSp>
        <p:sp>
          <p:nvSpPr>
            <p:cNvPr id="64" name="文本框 63"/>
            <p:cNvSpPr txBox="1"/>
            <p:nvPr/>
          </p:nvSpPr>
          <p:spPr>
            <a:xfrm>
              <a:off x="9720754" y="5189290"/>
              <a:ext cx="1959436" cy="491067"/>
            </a:xfrm>
            <a:prstGeom prst="rect">
              <a:avLst/>
            </a:prstGeom>
            <a:noFill/>
          </p:spPr>
          <p:txBody>
            <a:bodyPr vert="horz" wrap="square" rtlCol="0">
              <a:spAutoFit/>
            </a:bodyPr>
            <a:lstStyle/>
            <a:p>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3267906" y="1659989"/>
            <a:ext cx="3631584" cy="1033610"/>
            <a:chOff x="5989051" y="4520532"/>
            <a:chExt cx="4842112" cy="1378147"/>
          </a:xfrm>
        </p:grpSpPr>
        <p:sp>
          <p:nvSpPr>
            <p:cNvPr id="70" name="椭圆 69"/>
            <p:cNvSpPr/>
            <p:nvPr/>
          </p:nvSpPr>
          <p:spPr>
            <a:xfrm>
              <a:off x="5989051" y="5225671"/>
              <a:ext cx="673008" cy="6730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71" name="Group 1502"/>
            <p:cNvGrpSpPr/>
            <p:nvPr/>
          </p:nvGrpSpPr>
          <p:grpSpPr>
            <a:xfrm>
              <a:off x="6219391" y="5457499"/>
              <a:ext cx="212328" cy="209352"/>
              <a:chOff x="4989513" y="5064125"/>
              <a:chExt cx="339726" cy="334963"/>
            </a:xfrm>
            <a:solidFill>
              <a:schemeClr val="bg1"/>
            </a:solidFill>
          </p:grpSpPr>
          <p:sp>
            <p:nvSpPr>
              <p:cNvPr id="73" name="Freeform 79"/>
              <p:cNvSpPr/>
              <p:nvPr/>
            </p:nvSpPr>
            <p:spPr bwMode="auto">
              <a:xfrm>
                <a:off x="5019676" y="5089525"/>
                <a:ext cx="309563" cy="309563"/>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74" name="Freeform 80"/>
              <p:cNvSpPr/>
              <p:nvPr/>
            </p:nvSpPr>
            <p:spPr bwMode="auto">
              <a:xfrm>
                <a:off x="4989513" y="5064125"/>
                <a:ext cx="190500" cy="190500"/>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75" name="Freeform 81"/>
              <p:cNvSpPr/>
              <p:nvPr/>
            </p:nvSpPr>
            <p:spPr bwMode="auto">
              <a:xfrm>
                <a:off x="5129213" y="5199063"/>
                <a:ext cx="90488" cy="88900"/>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sp>
            <p:nvSpPr>
              <p:cNvPr id="76" name="Freeform 82"/>
              <p:cNvSpPr/>
              <p:nvPr/>
            </p:nvSpPr>
            <p:spPr bwMode="auto">
              <a:xfrm>
                <a:off x="5075238" y="5143500"/>
                <a:ext cx="198438" cy="200025"/>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sz="1350">
                  <a:solidFill>
                    <a:schemeClr val="tx1">
                      <a:lumMod val="50000"/>
                      <a:lumOff val="50000"/>
                    </a:schemeClr>
                  </a:solidFill>
                </a:endParaRPr>
              </a:p>
            </p:txBody>
          </p:sp>
        </p:grpSp>
        <p:sp>
          <p:nvSpPr>
            <p:cNvPr id="72" name="文本框 71"/>
            <p:cNvSpPr txBox="1"/>
            <p:nvPr/>
          </p:nvSpPr>
          <p:spPr>
            <a:xfrm>
              <a:off x="8871727" y="4520532"/>
              <a:ext cx="1959436" cy="491067"/>
            </a:xfrm>
            <a:prstGeom prst="rect">
              <a:avLst/>
            </a:prstGeom>
            <a:noFill/>
          </p:spPr>
          <p:txBody>
            <a:bodyPr vert="horz" wrap="square" rtlCol="0">
              <a:spAutoFit/>
            </a:bodyPr>
            <a:lstStyle/>
            <a:p>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1"/>
          <p:cNvSpPr>
            <a:spLocks noEditPoints="1"/>
          </p:cNvSpPr>
          <p:nvPr/>
        </p:nvSpPr>
        <p:spPr bwMode="auto">
          <a:xfrm>
            <a:off x="34787" y="953"/>
            <a:ext cx="983974" cy="939247"/>
          </a:xfrm>
          <a:custGeom>
            <a:avLst/>
            <a:gdLst>
              <a:gd name="T0" fmla="*/ 488 w 905"/>
              <a:gd name="T1" fmla="*/ 704 h 910"/>
              <a:gd name="T2" fmla="*/ 411 w 905"/>
              <a:gd name="T3" fmla="*/ 631 h 910"/>
              <a:gd name="T4" fmla="*/ 326 w 905"/>
              <a:gd name="T5" fmla="*/ 594 h 910"/>
              <a:gd name="T6" fmla="*/ 239 w 905"/>
              <a:gd name="T7" fmla="*/ 565 h 910"/>
              <a:gd name="T8" fmla="*/ 295 w 905"/>
              <a:gd name="T9" fmla="*/ 461 h 910"/>
              <a:gd name="T10" fmla="*/ 262 w 905"/>
              <a:gd name="T11" fmla="*/ 367 h 910"/>
              <a:gd name="T12" fmla="*/ 337 w 905"/>
              <a:gd name="T13" fmla="*/ 320 h 910"/>
              <a:gd name="T14" fmla="*/ 403 w 905"/>
              <a:gd name="T15" fmla="*/ 241 h 910"/>
              <a:gd name="T16" fmla="*/ 470 w 905"/>
              <a:gd name="T17" fmla="*/ 291 h 910"/>
              <a:gd name="T18" fmla="*/ 553 w 905"/>
              <a:gd name="T19" fmla="*/ 323 h 910"/>
              <a:gd name="T20" fmla="*/ 653 w 905"/>
              <a:gd name="T21" fmla="*/ 359 h 910"/>
              <a:gd name="T22" fmla="*/ 670 w 905"/>
              <a:gd name="T23" fmla="*/ 383 h 910"/>
              <a:gd name="T24" fmla="*/ 670 w 905"/>
              <a:gd name="T25" fmla="*/ 537 h 910"/>
              <a:gd name="T26" fmla="*/ 634 w 905"/>
              <a:gd name="T27" fmla="*/ 553 h 910"/>
              <a:gd name="T28" fmla="*/ 628 w 905"/>
              <a:gd name="T29" fmla="*/ 628 h 910"/>
              <a:gd name="T30" fmla="*/ 518 w 905"/>
              <a:gd name="T31" fmla="*/ 604 h 910"/>
              <a:gd name="T32" fmla="*/ 465 w 905"/>
              <a:gd name="T33" fmla="*/ 682 h 910"/>
              <a:gd name="T34" fmla="*/ 400 w 905"/>
              <a:gd name="T35" fmla="*/ 253 h 910"/>
              <a:gd name="T36" fmla="*/ 543 w 905"/>
              <a:gd name="T37" fmla="*/ 607 h 910"/>
              <a:gd name="T38" fmla="*/ 493 w 905"/>
              <a:gd name="T39" fmla="*/ 293 h 910"/>
              <a:gd name="T40" fmla="*/ 639 w 905"/>
              <a:gd name="T41" fmla="*/ 526 h 910"/>
              <a:gd name="T42" fmla="*/ 568 w 905"/>
              <a:gd name="T43" fmla="*/ 583 h 910"/>
              <a:gd name="T44" fmla="*/ 529 w 905"/>
              <a:gd name="T45" fmla="*/ 337 h 910"/>
              <a:gd name="T46" fmla="*/ 438 w 905"/>
              <a:gd name="T47" fmla="*/ 292 h 910"/>
              <a:gd name="T48" fmla="*/ 571 w 905"/>
              <a:gd name="T49" fmla="*/ 615 h 910"/>
              <a:gd name="T50" fmla="*/ 255 w 905"/>
              <a:gd name="T51" fmla="*/ 661 h 910"/>
              <a:gd name="T52" fmla="*/ 762 w 905"/>
              <a:gd name="T53" fmla="*/ 569 h 910"/>
              <a:gd name="T54" fmla="*/ 139 w 905"/>
              <a:gd name="T55" fmla="*/ 507 h 910"/>
              <a:gd name="T56" fmla="*/ 587 w 905"/>
              <a:gd name="T57" fmla="*/ 281 h 910"/>
              <a:gd name="T58" fmla="*/ 386 w 905"/>
              <a:gd name="T59" fmla="*/ 219 h 910"/>
              <a:gd name="T60" fmla="*/ 713 w 905"/>
              <a:gd name="T61" fmla="*/ 574 h 910"/>
              <a:gd name="T62" fmla="*/ 734 w 905"/>
              <a:gd name="T63" fmla="*/ 510 h 910"/>
              <a:gd name="T64" fmla="*/ 490 w 905"/>
              <a:gd name="T65" fmla="*/ 249 h 910"/>
              <a:gd name="T66" fmla="*/ 735 w 905"/>
              <a:gd name="T67" fmla="*/ 580 h 910"/>
              <a:gd name="T68" fmla="*/ 465 w 905"/>
              <a:gd name="T69" fmla="*/ 193 h 910"/>
              <a:gd name="T70" fmla="*/ 366 w 905"/>
              <a:gd name="T71" fmla="*/ 105 h 910"/>
              <a:gd name="T72" fmla="*/ 547 w 905"/>
              <a:gd name="T73" fmla="*/ 16 h 910"/>
              <a:gd name="T74" fmla="*/ 395 w 905"/>
              <a:gd name="T75" fmla="*/ 651 h 910"/>
              <a:gd name="T76" fmla="*/ 405 w 905"/>
              <a:gd name="T77" fmla="*/ 63 h 910"/>
              <a:gd name="T78" fmla="*/ 543 w 905"/>
              <a:gd name="T79" fmla="*/ 272 h 910"/>
              <a:gd name="T80" fmla="*/ 324 w 905"/>
              <a:gd name="T81" fmla="*/ 266 h 910"/>
              <a:gd name="T82" fmla="*/ 790 w 905"/>
              <a:gd name="T83" fmla="*/ 486 h 910"/>
              <a:gd name="T84" fmla="*/ 237 w 905"/>
              <a:gd name="T85" fmla="*/ 387 h 910"/>
              <a:gd name="T86" fmla="*/ 616 w 905"/>
              <a:gd name="T87" fmla="*/ 194 h 910"/>
              <a:gd name="T88" fmla="*/ 871 w 905"/>
              <a:gd name="T89" fmla="*/ 390 h 910"/>
              <a:gd name="T90" fmla="*/ 206 w 905"/>
              <a:gd name="T91" fmla="*/ 407 h 910"/>
              <a:gd name="T92" fmla="*/ 355 w 905"/>
              <a:gd name="T93" fmla="*/ 190 h 910"/>
              <a:gd name="T94" fmla="*/ 420 w 905"/>
              <a:gd name="T95" fmla="*/ 252 h 910"/>
              <a:gd name="T96" fmla="*/ 225 w 905"/>
              <a:gd name="T97" fmla="*/ 656 h 910"/>
              <a:gd name="T98" fmla="*/ 239 w 905"/>
              <a:gd name="T99" fmla="*/ 347 h 910"/>
              <a:gd name="T100" fmla="*/ 526 w 905"/>
              <a:gd name="T101" fmla="*/ 285 h 910"/>
              <a:gd name="T102" fmla="*/ 458 w 905"/>
              <a:gd name="T103" fmla="*/ 218 h 910"/>
              <a:gd name="T104" fmla="*/ 443 w 905"/>
              <a:gd name="T105" fmla="*/ 43 h 910"/>
              <a:gd name="T106" fmla="*/ 531 w 905"/>
              <a:gd name="T107" fmla="*/ 746 h 910"/>
              <a:gd name="T108" fmla="*/ 503 w 905"/>
              <a:gd name="T109" fmla="*/ 192 h 910"/>
              <a:gd name="T110" fmla="*/ 721 w 905"/>
              <a:gd name="T111" fmla="*/ 765 h 910"/>
              <a:gd name="T112" fmla="*/ 506 w 905"/>
              <a:gd name="T113" fmla="*/ 248 h 910"/>
              <a:gd name="T114" fmla="*/ 453 w 905"/>
              <a:gd name="T115" fmla="*/ 783 h 910"/>
              <a:gd name="T116" fmla="*/ 444 w 905"/>
              <a:gd name="T117" fmla="*/ 36 h 910"/>
              <a:gd name="T118" fmla="*/ 432 w 905"/>
              <a:gd name="T119" fmla="*/ 232 h 910"/>
              <a:gd name="T120" fmla="*/ 269 w 905"/>
              <a:gd name="T121" fmla="*/ 645 h 910"/>
              <a:gd name="T122" fmla="*/ 764 w 905"/>
              <a:gd name="T123" fmla="*/ 530 h 910"/>
              <a:gd name="T124" fmla="*/ 481 w 905"/>
              <a:gd name="T125" fmla="*/ 7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5" h="910">
                <a:moveTo>
                  <a:pt x="540" y="677"/>
                </a:moveTo>
                <a:cubicBezTo>
                  <a:pt x="539" y="676"/>
                  <a:pt x="540" y="676"/>
                  <a:pt x="540" y="676"/>
                </a:cubicBezTo>
                <a:cubicBezTo>
                  <a:pt x="540" y="675"/>
                  <a:pt x="539" y="675"/>
                  <a:pt x="539" y="675"/>
                </a:cubicBezTo>
                <a:cubicBezTo>
                  <a:pt x="538" y="671"/>
                  <a:pt x="539" y="668"/>
                  <a:pt x="537" y="665"/>
                </a:cubicBezTo>
                <a:cubicBezTo>
                  <a:pt x="536" y="665"/>
                  <a:pt x="536" y="663"/>
                  <a:pt x="534" y="664"/>
                </a:cubicBezTo>
                <a:cubicBezTo>
                  <a:pt x="534" y="662"/>
                  <a:pt x="533" y="661"/>
                  <a:pt x="532" y="661"/>
                </a:cubicBezTo>
                <a:cubicBezTo>
                  <a:pt x="532" y="659"/>
                  <a:pt x="532" y="657"/>
                  <a:pt x="532" y="655"/>
                </a:cubicBezTo>
                <a:cubicBezTo>
                  <a:pt x="533" y="654"/>
                  <a:pt x="535" y="654"/>
                  <a:pt x="536" y="652"/>
                </a:cubicBezTo>
                <a:cubicBezTo>
                  <a:pt x="536" y="648"/>
                  <a:pt x="532" y="646"/>
                  <a:pt x="530" y="644"/>
                </a:cubicBezTo>
                <a:cubicBezTo>
                  <a:pt x="529" y="644"/>
                  <a:pt x="529" y="644"/>
                  <a:pt x="529" y="644"/>
                </a:cubicBezTo>
                <a:cubicBezTo>
                  <a:pt x="528" y="645"/>
                  <a:pt x="528" y="644"/>
                  <a:pt x="527" y="646"/>
                </a:cubicBezTo>
                <a:cubicBezTo>
                  <a:pt x="527" y="647"/>
                  <a:pt x="529" y="649"/>
                  <a:pt x="528" y="651"/>
                </a:cubicBezTo>
                <a:cubicBezTo>
                  <a:pt x="527" y="651"/>
                  <a:pt x="527" y="651"/>
                  <a:pt x="526" y="650"/>
                </a:cubicBezTo>
                <a:cubicBezTo>
                  <a:pt x="525" y="648"/>
                  <a:pt x="525" y="645"/>
                  <a:pt x="525" y="643"/>
                </a:cubicBezTo>
                <a:cubicBezTo>
                  <a:pt x="525" y="641"/>
                  <a:pt x="525" y="640"/>
                  <a:pt x="524" y="638"/>
                </a:cubicBezTo>
                <a:cubicBezTo>
                  <a:pt x="523" y="638"/>
                  <a:pt x="522" y="637"/>
                  <a:pt x="521" y="637"/>
                </a:cubicBezTo>
                <a:cubicBezTo>
                  <a:pt x="520" y="635"/>
                  <a:pt x="518" y="633"/>
                  <a:pt x="517" y="632"/>
                </a:cubicBezTo>
                <a:cubicBezTo>
                  <a:pt x="515" y="633"/>
                  <a:pt x="515" y="633"/>
                  <a:pt x="515" y="636"/>
                </a:cubicBezTo>
                <a:cubicBezTo>
                  <a:pt x="516" y="637"/>
                  <a:pt x="517" y="638"/>
                  <a:pt x="518" y="638"/>
                </a:cubicBezTo>
                <a:cubicBezTo>
                  <a:pt x="517" y="642"/>
                  <a:pt x="517" y="645"/>
                  <a:pt x="520" y="647"/>
                </a:cubicBezTo>
                <a:cubicBezTo>
                  <a:pt x="521" y="647"/>
                  <a:pt x="522" y="647"/>
                  <a:pt x="523" y="647"/>
                </a:cubicBezTo>
                <a:cubicBezTo>
                  <a:pt x="523" y="649"/>
                  <a:pt x="522" y="648"/>
                  <a:pt x="521" y="649"/>
                </a:cubicBezTo>
                <a:cubicBezTo>
                  <a:pt x="521" y="651"/>
                  <a:pt x="521" y="653"/>
                  <a:pt x="521" y="655"/>
                </a:cubicBezTo>
                <a:cubicBezTo>
                  <a:pt x="523" y="655"/>
                  <a:pt x="525" y="655"/>
                  <a:pt x="527" y="655"/>
                </a:cubicBezTo>
                <a:cubicBezTo>
                  <a:pt x="527" y="656"/>
                  <a:pt x="527" y="656"/>
                  <a:pt x="527" y="657"/>
                </a:cubicBezTo>
                <a:cubicBezTo>
                  <a:pt x="524" y="659"/>
                  <a:pt x="522" y="661"/>
                  <a:pt x="518" y="661"/>
                </a:cubicBezTo>
                <a:cubicBezTo>
                  <a:pt x="517" y="662"/>
                  <a:pt x="518" y="663"/>
                  <a:pt x="518" y="665"/>
                </a:cubicBezTo>
                <a:cubicBezTo>
                  <a:pt x="516" y="665"/>
                  <a:pt x="515" y="665"/>
                  <a:pt x="513" y="665"/>
                </a:cubicBezTo>
                <a:cubicBezTo>
                  <a:pt x="511" y="664"/>
                  <a:pt x="510" y="661"/>
                  <a:pt x="506" y="662"/>
                </a:cubicBezTo>
                <a:cubicBezTo>
                  <a:pt x="506" y="662"/>
                  <a:pt x="505" y="663"/>
                  <a:pt x="505" y="664"/>
                </a:cubicBezTo>
                <a:cubicBezTo>
                  <a:pt x="504" y="663"/>
                  <a:pt x="503" y="662"/>
                  <a:pt x="502" y="661"/>
                </a:cubicBezTo>
                <a:cubicBezTo>
                  <a:pt x="503" y="660"/>
                  <a:pt x="505" y="659"/>
                  <a:pt x="506" y="658"/>
                </a:cubicBezTo>
                <a:cubicBezTo>
                  <a:pt x="506" y="657"/>
                  <a:pt x="506" y="656"/>
                  <a:pt x="506" y="655"/>
                </a:cubicBezTo>
                <a:cubicBezTo>
                  <a:pt x="505" y="653"/>
                  <a:pt x="503" y="652"/>
                  <a:pt x="501" y="650"/>
                </a:cubicBezTo>
                <a:cubicBezTo>
                  <a:pt x="500" y="650"/>
                  <a:pt x="500" y="652"/>
                  <a:pt x="498" y="652"/>
                </a:cubicBezTo>
                <a:cubicBezTo>
                  <a:pt x="499" y="650"/>
                  <a:pt x="498" y="647"/>
                  <a:pt x="498" y="645"/>
                </a:cubicBezTo>
                <a:cubicBezTo>
                  <a:pt x="499" y="644"/>
                  <a:pt x="500" y="644"/>
                  <a:pt x="501" y="643"/>
                </a:cubicBezTo>
                <a:cubicBezTo>
                  <a:pt x="499" y="642"/>
                  <a:pt x="499" y="640"/>
                  <a:pt x="497" y="639"/>
                </a:cubicBezTo>
                <a:cubicBezTo>
                  <a:pt x="495" y="640"/>
                  <a:pt x="493" y="640"/>
                  <a:pt x="491" y="641"/>
                </a:cubicBezTo>
                <a:cubicBezTo>
                  <a:pt x="491" y="643"/>
                  <a:pt x="491" y="645"/>
                  <a:pt x="491" y="647"/>
                </a:cubicBezTo>
                <a:cubicBezTo>
                  <a:pt x="490" y="647"/>
                  <a:pt x="490" y="648"/>
                  <a:pt x="490" y="649"/>
                </a:cubicBezTo>
                <a:cubicBezTo>
                  <a:pt x="490" y="649"/>
                  <a:pt x="490" y="649"/>
                  <a:pt x="491" y="650"/>
                </a:cubicBezTo>
                <a:cubicBezTo>
                  <a:pt x="490" y="651"/>
                  <a:pt x="488" y="650"/>
                  <a:pt x="487" y="650"/>
                </a:cubicBezTo>
                <a:cubicBezTo>
                  <a:pt x="487" y="653"/>
                  <a:pt x="486" y="655"/>
                  <a:pt x="488" y="658"/>
                </a:cubicBezTo>
                <a:cubicBezTo>
                  <a:pt x="489" y="658"/>
                  <a:pt x="490" y="658"/>
                  <a:pt x="491" y="659"/>
                </a:cubicBezTo>
                <a:cubicBezTo>
                  <a:pt x="491" y="659"/>
                  <a:pt x="492" y="658"/>
                  <a:pt x="492" y="658"/>
                </a:cubicBezTo>
                <a:cubicBezTo>
                  <a:pt x="494" y="659"/>
                  <a:pt x="494" y="661"/>
                  <a:pt x="495" y="662"/>
                </a:cubicBezTo>
                <a:cubicBezTo>
                  <a:pt x="494" y="664"/>
                  <a:pt x="493" y="666"/>
                  <a:pt x="494" y="668"/>
                </a:cubicBezTo>
                <a:cubicBezTo>
                  <a:pt x="493" y="670"/>
                  <a:pt x="494" y="673"/>
                  <a:pt x="493" y="675"/>
                </a:cubicBezTo>
                <a:cubicBezTo>
                  <a:pt x="495" y="675"/>
                  <a:pt x="496" y="677"/>
                  <a:pt x="497" y="677"/>
                </a:cubicBezTo>
                <a:cubicBezTo>
                  <a:pt x="499" y="677"/>
                  <a:pt x="499" y="676"/>
                  <a:pt x="499" y="676"/>
                </a:cubicBezTo>
                <a:cubicBezTo>
                  <a:pt x="500" y="674"/>
                  <a:pt x="498" y="673"/>
                  <a:pt x="498" y="671"/>
                </a:cubicBezTo>
                <a:cubicBezTo>
                  <a:pt x="501" y="669"/>
                  <a:pt x="503" y="673"/>
                  <a:pt x="505" y="672"/>
                </a:cubicBezTo>
                <a:cubicBezTo>
                  <a:pt x="506" y="672"/>
                  <a:pt x="507" y="671"/>
                  <a:pt x="507" y="671"/>
                </a:cubicBezTo>
                <a:cubicBezTo>
                  <a:pt x="507" y="669"/>
                  <a:pt x="505" y="669"/>
                  <a:pt x="504" y="668"/>
                </a:cubicBezTo>
                <a:cubicBezTo>
                  <a:pt x="504" y="667"/>
                  <a:pt x="504" y="666"/>
                  <a:pt x="505" y="666"/>
                </a:cubicBezTo>
                <a:cubicBezTo>
                  <a:pt x="506" y="668"/>
                  <a:pt x="508" y="670"/>
                  <a:pt x="510" y="671"/>
                </a:cubicBezTo>
                <a:cubicBezTo>
                  <a:pt x="512" y="671"/>
                  <a:pt x="513" y="670"/>
                  <a:pt x="513" y="669"/>
                </a:cubicBezTo>
                <a:cubicBezTo>
                  <a:pt x="515" y="668"/>
                  <a:pt x="516" y="668"/>
                  <a:pt x="517" y="670"/>
                </a:cubicBezTo>
                <a:cubicBezTo>
                  <a:pt x="518" y="671"/>
                  <a:pt x="518" y="673"/>
                  <a:pt x="516" y="674"/>
                </a:cubicBezTo>
                <a:cubicBezTo>
                  <a:pt x="515" y="674"/>
                  <a:pt x="513" y="675"/>
                  <a:pt x="511" y="673"/>
                </a:cubicBezTo>
                <a:cubicBezTo>
                  <a:pt x="510" y="673"/>
                  <a:pt x="509" y="675"/>
                  <a:pt x="508" y="674"/>
                </a:cubicBezTo>
                <a:cubicBezTo>
                  <a:pt x="508" y="676"/>
                  <a:pt x="510" y="677"/>
                  <a:pt x="510" y="677"/>
                </a:cubicBezTo>
                <a:cubicBezTo>
                  <a:pt x="510" y="678"/>
                  <a:pt x="510" y="679"/>
                  <a:pt x="509" y="679"/>
                </a:cubicBezTo>
                <a:cubicBezTo>
                  <a:pt x="508" y="680"/>
                  <a:pt x="506" y="681"/>
                  <a:pt x="505" y="683"/>
                </a:cubicBezTo>
                <a:cubicBezTo>
                  <a:pt x="503" y="679"/>
                  <a:pt x="500" y="680"/>
                  <a:pt x="498" y="680"/>
                </a:cubicBezTo>
                <a:cubicBezTo>
                  <a:pt x="497" y="681"/>
                  <a:pt x="497" y="682"/>
                  <a:pt x="498" y="683"/>
                </a:cubicBezTo>
                <a:cubicBezTo>
                  <a:pt x="499" y="684"/>
                  <a:pt x="498" y="686"/>
                  <a:pt x="498" y="687"/>
                </a:cubicBezTo>
                <a:cubicBezTo>
                  <a:pt x="497" y="688"/>
                  <a:pt x="496" y="688"/>
                  <a:pt x="495" y="689"/>
                </a:cubicBezTo>
                <a:cubicBezTo>
                  <a:pt x="494" y="686"/>
                  <a:pt x="495" y="684"/>
                  <a:pt x="494" y="681"/>
                </a:cubicBezTo>
                <a:cubicBezTo>
                  <a:pt x="493" y="681"/>
                  <a:pt x="492" y="679"/>
                  <a:pt x="490" y="680"/>
                </a:cubicBezTo>
                <a:cubicBezTo>
                  <a:pt x="490" y="682"/>
                  <a:pt x="489" y="683"/>
                  <a:pt x="490" y="685"/>
                </a:cubicBezTo>
                <a:cubicBezTo>
                  <a:pt x="491" y="686"/>
                  <a:pt x="491" y="688"/>
                  <a:pt x="491" y="689"/>
                </a:cubicBezTo>
                <a:cubicBezTo>
                  <a:pt x="491" y="690"/>
                  <a:pt x="492" y="691"/>
                  <a:pt x="492" y="693"/>
                </a:cubicBezTo>
                <a:cubicBezTo>
                  <a:pt x="491" y="695"/>
                  <a:pt x="491" y="697"/>
                  <a:pt x="489" y="699"/>
                </a:cubicBezTo>
                <a:cubicBezTo>
                  <a:pt x="488" y="701"/>
                  <a:pt x="491" y="702"/>
                  <a:pt x="489" y="704"/>
                </a:cubicBezTo>
                <a:cubicBezTo>
                  <a:pt x="489" y="704"/>
                  <a:pt x="489" y="704"/>
                  <a:pt x="488" y="704"/>
                </a:cubicBezTo>
                <a:cubicBezTo>
                  <a:pt x="487" y="703"/>
                  <a:pt x="488" y="702"/>
                  <a:pt x="488" y="701"/>
                </a:cubicBezTo>
                <a:cubicBezTo>
                  <a:pt x="486" y="701"/>
                  <a:pt x="485" y="700"/>
                  <a:pt x="485" y="698"/>
                </a:cubicBezTo>
                <a:cubicBezTo>
                  <a:pt x="484" y="696"/>
                  <a:pt x="483" y="694"/>
                  <a:pt x="481" y="693"/>
                </a:cubicBezTo>
                <a:cubicBezTo>
                  <a:pt x="479" y="696"/>
                  <a:pt x="477" y="698"/>
                  <a:pt x="475" y="700"/>
                </a:cubicBezTo>
                <a:cubicBezTo>
                  <a:pt x="474" y="700"/>
                  <a:pt x="474" y="699"/>
                  <a:pt x="474" y="699"/>
                </a:cubicBezTo>
                <a:cubicBezTo>
                  <a:pt x="474" y="698"/>
                  <a:pt x="473" y="699"/>
                  <a:pt x="472" y="698"/>
                </a:cubicBezTo>
                <a:cubicBezTo>
                  <a:pt x="471" y="697"/>
                  <a:pt x="470" y="695"/>
                  <a:pt x="470" y="694"/>
                </a:cubicBezTo>
                <a:cubicBezTo>
                  <a:pt x="471" y="692"/>
                  <a:pt x="469" y="691"/>
                  <a:pt x="467" y="691"/>
                </a:cubicBezTo>
                <a:cubicBezTo>
                  <a:pt x="466" y="695"/>
                  <a:pt x="467" y="699"/>
                  <a:pt x="468" y="703"/>
                </a:cubicBezTo>
                <a:cubicBezTo>
                  <a:pt x="468" y="704"/>
                  <a:pt x="470" y="704"/>
                  <a:pt x="471" y="706"/>
                </a:cubicBezTo>
                <a:cubicBezTo>
                  <a:pt x="470" y="707"/>
                  <a:pt x="469" y="707"/>
                  <a:pt x="468" y="707"/>
                </a:cubicBezTo>
                <a:cubicBezTo>
                  <a:pt x="467" y="708"/>
                  <a:pt x="468" y="709"/>
                  <a:pt x="468" y="710"/>
                </a:cubicBezTo>
                <a:cubicBezTo>
                  <a:pt x="468" y="711"/>
                  <a:pt x="469" y="711"/>
                  <a:pt x="469" y="711"/>
                </a:cubicBezTo>
                <a:cubicBezTo>
                  <a:pt x="469" y="712"/>
                  <a:pt x="468" y="711"/>
                  <a:pt x="467" y="712"/>
                </a:cubicBezTo>
                <a:cubicBezTo>
                  <a:pt x="466" y="712"/>
                  <a:pt x="467" y="714"/>
                  <a:pt x="465" y="714"/>
                </a:cubicBezTo>
                <a:cubicBezTo>
                  <a:pt x="464" y="712"/>
                  <a:pt x="464" y="711"/>
                  <a:pt x="464" y="709"/>
                </a:cubicBezTo>
                <a:cubicBezTo>
                  <a:pt x="464" y="708"/>
                  <a:pt x="464" y="706"/>
                  <a:pt x="463" y="705"/>
                </a:cubicBezTo>
                <a:cubicBezTo>
                  <a:pt x="463" y="704"/>
                  <a:pt x="463" y="704"/>
                  <a:pt x="464" y="703"/>
                </a:cubicBezTo>
                <a:cubicBezTo>
                  <a:pt x="461" y="701"/>
                  <a:pt x="462" y="698"/>
                  <a:pt x="461" y="695"/>
                </a:cubicBezTo>
                <a:cubicBezTo>
                  <a:pt x="460" y="694"/>
                  <a:pt x="459" y="694"/>
                  <a:pt x="457" y="693"/>
                </a:cubicBezTo>
                <a:cubicBezTo>
                  <a:pt x="457" y="695"/>
                  <a:pt x="457" y="697"/>
                  <a:pt x="456" y="698"/>
                </a:cubicBezTo>
                <a:cubicBezTo>
                  <a:pt x="455" y="698"/>
                  <a:pt x="454" y="698"/>
                  <a:pt x="453" y="698"/>
                </a:cubicBezTo>
                <a:cubicBezTo>
                  <a:pt x="452" y="697"/>
                  <a:pt x="453" y="695"/>
                  <a:pt x="451" y="695"/>
                </a:cubicBezTo>
                <a:cubicBezTo>
                  <a:pt x="452" y="694"/>
                  <a:pt x="453" y="693"/>
                  <a:pt x="454" y="692"/>
                </a:cubicBezTo>
                <a:cubicBezTo>
                  <a:pt x="455" y="692"/>
                  <a:pt x="456" y="692"/>
                  <a:pt x="457" y="692"/>
                </a:cubicBezTo>
                <a:cubicBezTo>
                  <a:pt x="457" y="691"/>
                  <a:pt x="457" y="691"/>
                  <a:pt x="457" y="690"/>
                </a:cubicBezTo>
                <a:cubicBezTo>
                  <a:pt x="456" y="689"/>
                  <a:pt x="456" y="689"/>
                  <a:pt x="455" y="688"/>
                </a:cubicBezTo>
                <a:cubicBezTo>
                  <a:pt x="455" y="687"/>
                  <a:pt x="456" y="685"/>
                  <a:pt x="454" y="683"/>
                </a:cubicBezTo>
                <a:cubicBezTo>
                  <a:pt x="455" y="683"/>
                  <a:pt x="456" y="682"/>
                  <a:pt x="455" y="681"/>
                </a:cubicBezTo>
                <a:cubicBezTo>
                  <a:pt x="454" y="680"/>
                  <a:pt x="453" y="679"/>
                  <a:pt x="452" y="678"/>
                </a:cubicBezTo>
                <a:cubicBezTo>
                  <a:pt x="452" y="678"/>
                  <a:pt x="451" y="678"/>
                  <a:pt x="450" y="678"/>
                </a:cubicBezTo>
                <a:cubicBezTo>
                  <a:pt x="449" y="678"/>
                  <a:pt x="450" y="677"/>
                  <a:pt x="450" y="677"/>
                </a:cubicBezTo>
                <a:cubicBezTo>
                  <a:pt x="451" y="676"/>
                  <a:pt x="450" y="674"/>
                  <a:pt x="450" y="673"/>
                </a:cubicBezTo>
                <a:cubicBezTo>
                  <a:pt x="449" y="671"/>
                  <a:pt x="448" y="671"/>
                  <a:pt x="447" y="670"/>
                </a:cubicBezTo>
                <a:cubicBezTo>
                  <a:pt x="445" y="670"/>
                  <a:pt x="442" y="667"/>
                  <a:pt x="442" y="666"/>
                </a:cubicBezTo>
                <a:cubicBezTo>
                  <a:pt x="442" y="664"/>
                  <a:pt x="440" y="663"/>
                  <a:pt x="439" y="662"/>
                </a:cubicBezTo>
                <a:cubicBezTo>
                  <a:pt x="439" y="662"/>
                  <a:pt x="439" y="663"/>
                  <a:pt x="439" y="663"/>
                </a:cubicBezTo>
                <a:cubicBezTo>
                  <a:pt x="438" y="663"/>
                  <a:pt x="438" y="663"/>
                  <a:pt x="438" y="663"/>
                </a:cubicBezTo>
                <a:cubicBezTo>
                  <a:pt x="438" y="664"/>
                  <a:pt x="438" y="666"/>
                  <a:pt x="438" y="667"/>
                </a:cubicBezTo>
                <a:cubicBezTo>
                  <a:pt x="439" y="668"/>
                  <a:pt x="439" y="668"/>
                  <a:pt x="440" y="669"/>
                </a:cubicBezTo>
                <a:cubicBezTo>
                  <a:pt x="439" y="675"/>
                  <a:pt x="441" y="681"/>
                  <a:pt x="442" y="687"/>
                </a:cubicBezTo>
                <a:cubicBezTo>
                  <a:pt x="442" y="688"/>
                  <a:pt x="443" y="688"/>
                  <a:pt x="443" y="689"/>
                </a:cubicBezTo>
                <a:cubicBezTo>
                  <a:pt x="443" y="690"/>
                  <a:pt x="443" y="692"/>
                  <a:pt x="443" y="693"/>
                </a:cubicBezTo>
                <a:cubicBezTo>
                  <a:pt x="445" y="696"/>
                  <a:pt x="447" y="699"/>
                  <a:pt x="448" y="702"/>
                </a:cubicBezTo>
                <a:cubicBezTo>
                  <a:pt x="449" y="703"/>
                  <a:pt x="448" y="704"/>
                  <a:pt x="448" y="704"/>
                </a:cubicBezTo>
                <a:cubicBezTo>
                  <a:pt x="449" y="705"/>
                  <a:pt x="451" y="704"/>
                  <a:pt x="450" y="706"/>
                </a:cubicBezTo>
                <a:cubicBezTo>
                  <a:pt x="450" y="707"/>
                  <a:pt x="449" y="706"/>
                  <a:pt x="448" y="707"/>
                </a:cubicBezTo>
                <a:cubicBezTo>
                  <a:pt x="448" y="709"/>
                  <a:pt x="449" y="711"/>
                  <a:pt x="447" y="713"/>
                </a:cubicBezTo>
                <a:cubicBezTo>
                  <a:pt x="446" y="713"/>
                  <a:pt x="446" y="713"/>
                  <a:pt x="445" y="713"/>
                </a:cubicBezTo>
                <a:cubicBezTo>
                  <a:pt x="445" y="712"/>
                  <a:pt x="444" y="711"/>
                  <a:pt x="443" y="711"/>
                </a:cubicBezTo>
                <a:cubicBezTo>
                  <a:pt x="445" y="709"/>
                  <a:pt x="445" y="707"/>
                  <a:pt x="444" y="704"/>
                </a:cubicBezTo>
                <a:cubicBezTo>
                  <a:pt x="444" y="704"/>
                  <a:pt x="443" y="704"/>
                  <a:pt x="443" y="704"/>
                </a:cubicBezTo>
                <a:cubicBezTo>
                  <a:pt x="443" y="703"/>
                  <a:pt x="443" y="703"/>
                  <a:pt x="444" y="702"/>
                </a:cubicBezTo>
                <a:cubicBezTo>
                  <a:pt x="440" y="700"/>
                  <a:pt x="439" y="695"/>
                  <a:pt x="436" y="692"/>
                </a:cubicBezTo>
                <a:cubicBezTo>
                  <a:pt x="437" y="691"/>
                  <a:pt x="437" y="690"/>
                  <a:pt x="437" y="689"/>
                </a:cubicBezTo>
                <a:cubicBezTo>
                  <a:pt x="434" y="687"/>
                  <a:pt x="435" y="684"/>
                  <a:pt x="432" y="682"/>
                </a:cubicBezTo>
                <a:cubicBezTo>
                  <a:pt x="432" y="681"/>
                  <a:pt x="432" y="679"/>
                  <a:pt x="431" y="677"/>
                </a:cubicBezTo>
                <a:cubicBezTo>
                  <a:pt x="429" y="676"/>
                  <a:pt x="427" y="678"/>
                  <a:pt x="425" y="678"/>
                </a:cubicBezTo>
                <a:cubicBezTo>
                  <a:pt x="425" y="677"/>
                  <a:pt x="425" y="676"/>
                  <a:pt x="426" y="675"/>
                </a:cubicBezTo>
                <a:cubicBezTo>
                  <a:pt x="426" y="675"/>
                  <a:pt x="427" y="675"/>
                  <a:pt x="428" y="675"/>
                </a:cubicBezTo>
                <a:cubicBezTo>
                  <a:pt x="429" y="671"/>
                  <a:pt x="426" y="668"/>
                  <a:pt x="427" y="664"/>
                </a:cubicBezTo>
                <a:cubicBezTo>
                  <a:pt x="425" y="664"/>
                  <a:pt x="425" y="661"/>
                  <a:pt x="423" y="661"/>
                </a:cubicBezTo>
                <a:cubicBezTo>
                  <a:pt x="422" y="660"/>
                  <a:pt x="423" y="659"/>
                  <a:pt x="422" y="658"/>
                </a:cubicBezTo>
                <a:cubicBezTo>
                  <a:pt x="421" y="657"/>
                  <a:pt x="422" y="656"/>
                  <a:pt x="422" y="655"/>
                </a:cubicBezTo>
                <a:cubicBezTo>
                  <a:pt x="423" y="652"/>
                  <a:pt x="423" y="650"/>
                  <a:pt x="421" y="647"/>
                </a:cubicBezTo>
                <a:cubicBezTo>
                  <a:pt x="421" y="647"/>
                  <a:pt x="421" y="647"/>
                  <a:pt x="420" y="647"/>
                </a:cubicBezTo>
                <a:cubicBezTo>
                  <a:pt x="419" y="649"/>
                  <a:pt x="420" y="650"/>
                  <a:pt x="420" y="651"/>
                </a:cubicBezTo>
                <a:cubicBezTo>
                  <a:pt x="419" y="652"/>
                  <a:pt x="418" y="653"/>
                  <a:pt x="417" y="654"/>
                </a:cubicBezTo>
                <a:cubicBezTo>
                  <a:pt x="416" y="653"/>
                  <a:pt x="414" y="653"/>
                  <a:pt x="412" y="653"/>
                </a:cubicBezTo>
                <a:cubicBezTo>
                  <a:pt x="412" y="651"/>
                  <a:pt x="410" y="649"/>
                  <a:pt x="411" y="647"/>
                </a:cubicBezTo>
                <a:cubicBezTo>
                  <a:pt x="410" y="646"/>
                  <a:pt x="409" y="647"/>
                  <a:pt x="409" y="645"/>
                </a:cubicBezTo>
                <a:cubicBezTo>
                  <a:pt x="407" y="645"/>
                  <a:pt x="407" y="647"/>
                  <a:pt x="405" y="647"/>
                </a:cubicBezTo>
                <a:cubicBezTo>
                  <a:pt x="405" y="646"/>
                  <a:pt x="405" y="644"/>
                  <a:pt x="405" y="642"/>
                </a:cubicBezTo>
                <a:cubicBezTo>
                  <a:pt x="406" y="641"/>
                  <a:pt x="406" y="642"/>
                  <a:pt x="407" y="641"/>
                </a:cubicBezTo>
                <a:cubicBezTo>
                  <a:pt x="407" y="641"/>
                  <a:pt x="407" y="640"/>
                  <a:pt x="407" y="639"/>
                </a:cubicBezTo>
                <a:cubicBezTo>
                  <a:pt x="408" y="638"/>
                  <a:pt x="410" y="637"/>
                  <a:pt x="411" y="635"/>
                </a:cubicBezTo>
                <a:cubicBezTo>
                  <a:pt x="411" y="634"/>
                  <a:pt x="411" y="633"/>
                  <a:pt x="411" y="631"/>
                </a:cubicBezTo>
                <a:cubicBezTo>
                  <a:pt x="410" y="631"/>
                  <a:pt x="409" y="631"/>
                  <a:pt x="407" y="631"/>
                </a:cubicBezTo>
                <a:cubicBezTo>
                  <a:pt x="406" y="629"/>
                  <a:pt x="409" y="627"/>
                  <a:pt x="406" y="626"/>
                </a:cubicBezTo>
                <a:cubicBezTo>
                  <a:pt x="406" y="624"/>
                  <a:pt x="407" y="625"/>
                  <a:pt x="408" y="624"/>
                </a:cubicBezTo>
                <a:cubicBezTo>
                  <a:pt x="408" y="622"/>
                  <a:pt x="410" y="620"/>
                  <a:pt x="411" y="618"/>
                </a:cubicBezTo>
                <a:cubicBezTo>
                  <a:pt x="409" y="617"/>
                  <a:pt x="407" y="616"/>
                  <a:pt x="405" y="617"/>
                </a:cubicBezTo>
                <a:cubicBezTo>
                  <a:pt x="404" y="619"/>
                  <a:pt x="403" y="621"/>
                  <a:pt x="403" y="623"/>
                </a:cubicBezTo>
                <a:cubicBezTo>
                  <a:pt x="398" y="626"/>
                  <a:pt x="396" y="630"/>
                  <a:pt x="397" y="636"/>
                </a:cubicBezTo>
                <a:cubicBezTo>
                  <a:pt x="396" y="637"/>
                  <a:pt x="394" y="636"/>
                  <a:pt x="394" y="638"/>
                </a:cubicBezTo>
                <a:cubicBezTo>
                  <a:pt x="393" y="632"/>
                  <a:pt x="395" y="626"/>
                  <a:pt x="395" y="620"/>
                </a:cubicBezTo>
                <a:cubicBezTo>
                  <a:pt x="394" y="620"/>
                  <a:pt x="394" y="619"/>
                  <a:pt x="393" y="619"/>
                </a:cubicBezTo>
                <a:cubicBezTo>
                  <a:pt x="392" y="618"/>
                  <a:pt x="392" y="619"/>
                  <a:pt x="391" y="620"/>
                </a:cubicBezTo>
                <a:cubicBezTo>
                  <a:pt x="391" y="623"/>
                  <a:pt x="390" y="625"/>
                  <a:pt x="390" y="628"/>
                </a:cubicBezTo>
                <a:cubicBezTo>
                  <a:pt x="389" y="628"/>
                  <a:pt x="389" y="629"/>
                  <a:pt x="388" y="630"/>
                </a:cubicBezTo>
                <a:cubicBezTo>
                  <a:pt x="389" y="633"/>
                  <a:pt x="386" y="636"/>
                  <a:pt x="387" y="640"/>
                </a:cubicBezTo>
                <a:cubicBezTo>
                  <a:pt x="387" y="641"/>
                  <a:pt x="386" y="641"/>
                  <a:pt x="386" y="641"/>
                </a:cubicBezTo>
                <a:cubicBezTo>
                  <a:pt x="385" y="641"/>
                  <a:pt x="385" y="641"/>
                  <a:pt x="385" y="641"/>
                </a:cubicBezTo>
                <a:cubicBezTo>
                  <a:pt x="385" y="639"/>
                  <a:pt x="385" y="638"/>
                  <a:pt x="385" y="636"/>
                </a:cubicBezTo>
                <a:cubicBezTo>
                  <a:pt x="385" y="635"/>
                  <a:pt x="384" y="633"/>
                  <a:pt x="385" y="632"/>
                </a:cubicBezTo>
                <a:cubicBezTo>
                  <a:pt x="385" y="630"/>
                  <a:pt x="385" y="628"/>
                  <a:pt x="385" y="627"/>
                </a:cubicBezTo>
                <a:cubicBezTo>
                  <a:pt x="385" y="626"/>
                  <a:pt x="385" y="625"/>
                  <a:pt x="386" y="624"/>
                </a:cubicBezTo>
                <a:cubicBezTo>
                  <a:pt x="387" y="622"/>
                  <a:pt x="386" y="620"/>
                  <a:pt x="384" y="618"/>
                </a:cubicBezTo>
                <a:cubicBezTo>
                  <a:pt x="383" y="620"/>
                  <a:pt x="383" y="622"/>
                  <a:pt x="383" y="624"/>
                </a:cubicBezTo>
                <a:cubicBezTo>
                  <a:pt x="383" y="624"/>
                  <a:pt x="382" y="624"/>
                  <a:pt x="382" y="624"/>
                </a:cubicBezTo>
                <a:cubicBezTo>
                  <a:pt x="380" y="628"/>
                  <a:pt x="381" y="632"/>
                  <a:pt x="380" y="636"/>
                </a:cubicBezTo>
                <a:cubicBezTo>
                  <a:pt x="380" y="637"/>
                  <a:pt x="379" y="637"/>
                  <a:pt x="379" y="637"/>
                </a:cubicBezTo>
                <a:cubicBezTo>
                  <a:pt x="378" y="638"/>
                  <a:pt x="379" y="639"/>
                  <a:pt x="379" y="640"/>
                </a:cubicBezTo>
                <a:cubicBezTo>
                  <a:pt x="379" y="640"/>
                  <a:pt x="378" y="641"/>
                  <a:pt x="377" y="641"/>
                </a:cubicBezTo>
                <a:cubicBezTo>
                  <a:pt x="378" y="644"/>
                  <a:pt x="377" y="648"/>
                  <a:pt x="376" y="651"/>
                </a:cubicBezTo>
                <a:cubicBezTo>
                  <a:pt x="376" y="651"/>
                  <a:pt x="375" y="651"/>
                  <a:pt x="374" y="651"/>
                </a:cubicBezTo>
                <a:cubicBezTo>
                  <a:pt x="375" y="653"/>
                  <a:pt x="374" y="655"/>
                  <a:pt x="373" y="658"/>
                </a:cubicBezTo>
                <a:cubicBezTo>
                  <a:pt x="372" y="659"/>
                  <a:pt x="371" y="660"/>
                  <a:pt x="370" y="661"/>
                </a:cubicBezTo>
                <a:cubicBezTo>
                  <a:pt x="370" y="662"/>
                  <a:pt x="370" y="663"/>
                  <a:pt x="370" y="663"/>
                </a:cubicBezTo>
                <a:cubicBezTo>
                  <a:pt x="369" y="664"/>
                  <a:pt x="368" y="663"/>
                  <a:pt x="367" y="664"/>
                </a:cubicBezTo>
                <a:cubicBezTo>
                  <a:pt x="366" y="665"/>
                  <a:pt x="365" y="666"/>
                  <a:pt x="364" y="667"/>
                </a:cubicBezTo>
                <a:cubicBezTo>
                  <a:pt x="362" y="667"/>
                  <a:pt x="360" y="668"/>
                  <a:pt x="360" y="670"/>
                </a:cubicBezTo>
                <a:cubicBezTo>
                  <a:pt x="358" y="671"/>
                  <a:pt x="356" y="671"/>
                  <a:pt x="355" y="672"/>
                </a:cubicBezTo>
                <a:cubicBezTo>
                  <a:pt x="354" y="672"/>
                  <a:pt x="355" y="674"/>
                  <a:pt x="354" y="674"/>
                </a:cubicBezTo>
                <a:cubicBezTo>
                  <a:pt x="352" y="673"/>
                  <a:pt x="352" y="673"/>
                  <a:pt x="351" y="671"/>
                </a:cubicBezTo>
                <a:cubicBezTo>
                  <a:pt x="350" y="671"/>
                  <a:pt x="349" y="671"/>
                  <a:pt x="348" y="671"/>
                </a:cubicBezTo>
                <a:cubicBezTo>
                  <a:pt x="348" y="673"/>
                  <a:pt x="348" y="676"/>
                  <a:pt x="348" y="678"/>
                </a:cubicBezTo>
                <a:cubicBezTo>
                  <a:pt x="348" y="678"/>
                  <a:pt x="349" y="678"/>
                  <a:pt x="349" y="678"/>
                </a:cubicBezTo>
                <a:cubicBezTo>
                  <a:pt x="350" y="679"/>
                  <a:pt x="349" y="680"/>
                  <a:pt x="349" y="680"/>
                </a:cubicBezTo>
                <a:cubicBezTo>
                  <a:pt x="348" y="681"/>
                  <a:pt x="347" y="682"/>
                  <a:pt x="346" y="684"/>
                </a:cubicBezTo>
                <a:cubicBezTo>
                  <a:pt x="344" y="684"/>
                  <a:pt x="342" y="683"/>
                  <a:pt x="340" y="685"/>
                </a:cubicBezTo>
                <a:cubicBezTo>
                  <a:pt x="337" y="683"/>
                  <a:pt x="335" y="682"/>
                  <a:pt x="333" y="680"/>
                </a:cubicBezTo>
                <a:cubicBezTo>
                  <a:pt x="333" y="680"/>
                  <a:pt x="332" y="681"/>
                  <a:pt x="331" y="682"/>
                </a:cubicBezTo>
                <a:cubicBezTo>
                  <a:pt x="331" y="681"/>
                  <a:pt x="331" y="681"/>
                  <a:pt x="330" y="681"/>
                </a:cubicBezTo>
                <a:cubicBezTo>
                  <a:pt x="330" y="682"/>
                  <a:pt x="330" y="684"/>
                  <a:pt x="330" y="685"/>
                </a:cubicBezTo>
                <a:cubicBezTo>
                  <a:pt x="330" y="686"/>
                  <a:pt x="329" y="686"/>
                  <a:pt x="329" y="687"/>
                </a:cubicBezTo>
                <a:cubicBezTo>
                  <a:pt x="329" y="689"/>
                  <a:pt x="329" y="691"/>
                  <a:pt x="329" y="693"/>
                </a:cubicBezTo>
                <a:cubicBezTo>
                  <a:pt x="328" y="693"/>
                  <a:pt x="327" y="694"/>
                  <a:pt x="325" y="695"/>
                </a:cubicBezTo>
                <a:cubicBezTo>
                  <a:pt x="325" y="695"/>
                  <a:pt x="325" y="695"/>
                  <a:pt x="324" y="695"/>
                </a:cubicBezTo>
                <a:cubicBezTo>
                  <a:pt x="322" y="692"/>
                  <a:pt x="322" y="688"/>
                  <a:pt x="322" y="685"/>
                </a:cubicBezTo>
                <a:cubicBezTo>
                  <a:pt x="322" y="682"/>
                  <a:pt x="322" y="679"/>
                  <a:pt x="322" y="676"/>
                </a:cubicBezTo>
                <a:cubicBezTo>
                  <a:pt x="322" y="674"/>
                  <a:pt x="322" y="673"/>
                  <a:pt x="323" y="673"/>
                </a:cubicBezTo>
                <a:cubicBezTo>
                  <a:pt x="322" y="672"/>
                  <a:pt x="322" y="672"/>
                  <a:pt x="322" y="671"/>
                </a:cubicBezTo>
                <a:cubicBezTo>
                  <a:pt x="322" y="670"/>
                  <a:pt x="323" y="670"/>
                  <a:pt x="323" y="670"/>
                </a:cubicBezTo>
                <a:cubicBezTo>
                  <a:pt x="324" y="666"/>
                  <a:pt x="323" y="664"/>
                  <a:pt x="325" y="661"/>
                </a:cubicBezTo>
                <a:cubicBezTo>
                  <a:pt x="323" y="659"/>
                  <a:pt x="325" y="656"/>
                  <a:pt x="325" y="654"/>
                </a:cubicBezTo>
                <a:cubicBezTo>
                  <a:pt x="324" y="653"/>
                  <a:pt x="324" y="653"/>
                  <a:pt x="324" y="652"/>
                </a:cubicBezTo>
                <a:cubicBezTo>
                  <a:pt x="326" y="649"/>
                  <a:pt x="326" y="645"/>
                  <a:pt x="325" y="641"/>
                </a:cubicBezTo>
                <a:cubicBezTo>
                  <a:pt x="327" y="640"/>
                  <a:pt x="328" y="638"/>
                  <a:pt x="328" y="637"/>
                </a:cubicBezTo>
                <a:cubicBezTo>
                  <a:pt x="328" y="634"/>
                  <a:pt x="329" y="633"/>
                  <a:pt x="330" y="633"/>
                </a:cubicBezTo>
                <a:cubicBezTo>
                  <a:pt x="330" y="631"/>
                  <a:pt x="330" y="631"/>
                  <a:pt x="330" y="631"/>
                </a:cubicBezTo>
                <a:cubicBezTo>
                  <a:pt x="330" y="628"/>
                  <a:pt x="331" y="626"/>
                  <a:pt x="331" y="623"/>
                </a:cubicBezTo>
                <a:cubicBezTo>
                  <a:pt x="331" y="621"/>
                  <a:pt x="332" y="619"/>
                  <a:pt x="334" y="617"/>
                </a:cubicBezTo>
                <a:cubicBezTo>
                  <a:pt x="334" y="614"/>
                  <a:pt x="335" y="611"/>
                  <a:pt x="333" y="608"/>
                </a:cubicBezTo>
                <a:cubicBezTo>
                  <a:pt x="335" y="607"/>
                  <a:pt x="335" y="607"/>
                  <a:pt x="337" y="606"/>
                </a:cubicBezTo>
                <a:cubicBezTo>
                  <a:pt x="337" y="604"/>
                  <a:pt x="337" y="602"/>
                  <a:pt x="337" y="601"/>
                </a:cubicBezTo>
                <a:cubicBezTo>
                  <a:pt x="337" y="600"/>
                  <a:pt x="336" y="600"/>
                  <a:pt x="335" y="600"/>
                </a:cubicBezTo>
                <a:cubicBezTo>
                  <a:pt x="335" y="599"/>
                  <a:pt x="335" y="599"/>
                  <a:pt x="335" y="598"/>
                </a:cubicBezTo>
                <a:cubicBezTo>
                  <a:pt x="336" y="597"/>
                  <a:pt x="337" y="598"/>
                  <a:pt x="337" y="597"/>
                </a:cubicBezTo>
                <a:cubicBezTo>
                  <a:pt x="340" y="595"/>
                  <a:pt x="339" y="592"/>
                  <a:pt x="339" y="589"/>
                </a:cubicBezTo>
                <a:cubicBezTo>
                  <a:pt x="338" y="589"/>
                  <a:pt x="337" y="588"/>
                  <a:pt x="336" y="588"/>
                </a:cubicBezTo>
                <a:cubicBezTo>
                  <a:pt x="336" y="588"/>
                  <a:pt x="335" y="588"/>
                  <a:pt x="333" y="588"/>
                </a:cubicBezTo>
                <a:cubicBezTo>
                  <a:pt x="333" y="590"/>
                  <a:pt x="333" y="591"/>
                  <a:pt x="333" y="593"/>
                </a:cubicBezTo>
                <a:cubicBezTo>
                  <a:pt x="331" y="595"/>
                  <a:pt x="328" y="593"/>
                  <a:pt x="326" y="594"/>
                </a:cubicBezTo>
                <a:cubicBezTo>
                  <a:pt x="323" y="595"/>
                  <a:pt x="324" y="598"/>
                  <a:pt x="322" y="599"/>
                </a:cubicBezTo>
                <a:cubicBezTo>
                  <a:pt x="322" y="601"/>
                  <a:pt x="322" y="601"/>
                  <a:pt x="324" y="603"/>
                </a:cubicBezTo>
                <a:cubicBezTo>
                  <a:pt x="322" y="603"/>
                  <a:pt x="321" y="604"/>
                  <a:pt x="320" y="604"/>
                </a:cubicBezTo>
                <a:cubicBezTo>
                  <a:pt x="320" y="605"/>
                  <a:pt x="320" y="606"/>
                  <a:pt x="320" y="606"/>
                </a:cubicBezTo>
                <a:cubicBezTo>
                  <a:pt x="319" y="607"/>
                  <a:pt x="316" y="607"/>
                  <a:pt x="317" y="610"/>
                </a:cubicBezTo>
                <a:cubicBezTo>
                  <a:pt x="314" y="610"/>
                  <a:pt x="312" y="611"/>
                  <a:pt x="310" y="610"/>
                </a:cubicBezTo>
                <a:cubicBezTo>
                  <a:pt x="309" y="609"/>
                  <a:pt x="307" y="611"/>
                  <a:pt x="306" y="611"/>
                </a:cubicBezTo>
                <a:cubicBezTo>
                  <a:pt x="304" y="611"/>
                  <a:pt x="304" y="612"/>
                  <a:pt x="303" y="613"/>
                </a:cubicBezTo>
                <a:cubicBezTo>
                  <a:pt x="303" y="614"/>
                  <a:pt x="302" y="613"/>
                  <a:pt x="302" y="614"/>
                </a:cubicBezTo>
                <a:cubicBezTo>
                  <a:pt x="302" y="615"/>
                  <a:pt x="302" y="615"/>
                  <a:pt x="302" y="616"/>
                </a:cubicBezTo>
                <a:cubicBezTo>
                  <a:pt x="301" y="616"/>
                  <a:pt x="301" y="616"/>
                  <a:pt x="301" y="616"/>
                </a:cubicBezTo>
                <a:cubicBezTo>
                  <a:pt x="300" y="618"/>
                  <a:pt x="299" y="619"/>
                  <a:pt x="297" y="620"/>
                </a:cubicBezTo>
                <a:cubicBezTo>
                  <a:pt x="295" y="620"/>
                  <a:pt x="292" y="621"/>
                  <a:pt x="290" y="619"/>
                </a:cubicBezTo>
                <a:cubicBezTo>
                  <a:pt x="289" y="620"/>
                  <a:pt x="289" y="620"/>
                  <a:pt x="289" y="620"/>
                </a:cubicBezTo>
                <a:cubicBezTo>
                  <a:pt x="288" y="618"/>
                  <a:pt x="286" y="617"/>
                  <a:pt x="284" y="618"/>
                </a:cubicBezTo>
                <a:cubicBezTo>
                  <a:pt x="283" y="617"/>
                  <a:pt x="282" y="616"/>
                  <a:pt x="281" y="615"/>
                </a:cubicBezTo>
                <a:cubicBezTo>
                  <a:pt x="278" y="615"/>
                  <a:pt x="275" y="613"/>
                  <a:pt x="273" y="614"/>
                </a:cubicBezTo>
                <a:cubicBezTo>
                  <a:pt x="270" y="615"/>
                  <a:pt x="267" y="615"/>
                  <a:pt x="264" y="615"/>
                </a:cubicBezTo>
                <a:cubicBezTo>
                  <a:pt x="264" y="615"/>
                  <a:pt x="264" y="616"/>
                  <a:pt x="264" y="616"/>
                </a:cubicBezTo>
                <a:cubicBezTo>
                  <a:pt x="263" y="617"/>
                  <a:pt x="262" y="616"/>
                  <a:pt x="260" y="617"/>
                </a:cubicBezTo>
                <a:cubicBezTo>
                  <a:pt x="260" y="618"/>
                  <a:pt x="260" y="620"/>
                  <a:pt x="260" y="621"/>
                </a:cubicBezTo>
                <a:cubicBezTo>
                  <a:pt x="262" y="623"/>
                  <a:pt x="264" y="622"/>
                  <a:pt x="267" y="622"/>
                </a:cubicBezTo>
                <a:cubicBezTo>
                  <a:pt x="267" y="624"/>
                  <a:pt x="267" y="626"/>
                  <a:pt x="267" y="628"/>
                </a:cubicBezTo>
                <a:cubicBezTo>
                  <a:pt x="264" y="629"/>
                  <a:pt x="263" y="626"/>
                  <a:pt x="261" y="626"/>
                </a:cubicBezTo>
                <a:cubicBezTo>
                  <a:pt x="259" y="629"/>
                  <a:pt x="261" y="630"/>
                  <a:pt x="262" y="632"/>
                </a:cubicBezTo>
                <a:cubicBezTo>
                  <a:pt x="263" y="632"/>
                  <a:pt x="265" y="632"/>
                  <a:pt x="265" y="632"/>
                </a:cubicBezTo>
                <a:cubicBezTo>
                  <a:pt x="266" y="633"/>
                  <a:pt x="266" y="634"/>
                  <a:pt x="267" y="634"/>
                </a:cubicBezTo>
                <a:cubicBezTo>
                  <a:pt x="266" y="635"/>
                  <a:pt x="265" y="637"/>
                  <a:pt x="263" y="637"/>
                </a:cubicBezTo>
                <a:cubicBezTo>
                  <a:pt x="263" y="638"/>
                  <a:pt x="264" y="638"/>
                  <a:pt x="264" y="638"/>
                </a:cubicBezTo>
                <a:cubicBezTo>
                  <a:pt x="265" y="639"/>
                  <a:pt x="263" y="640"/>
                  <a:pt x="263" y="641"/>
                </a:cubicBezTo>
                <a:cubicBezTo>
                  <a:pt x="263" y="641"/>
                  <a:pt x="264" y="642"/>
                  <a:pt x="264" y="642"/>
                </a:cubicBezTo>
                <a:cubicBezTo>
                  <a:pt x="264" y="642"/>
                  <a:pt x="263" y="643"/>
                  <a:pt x="263" y="643"/>
                </a:cubicBezTo>
                <a:cubicBezTo>
                  <a:pt x="261" y="643"/>
                  <a:pt x="262" y="641"/>
                  <a:pt x="261" y="641"/>
                </a:cubicBezTo>
                <a:cubicBezTo>
                  <a:pt x="259" y="640"/>
                  <a:pt x="257" y="642"/>
                  <a:pt x="255" y="642"/>
                </a:cubicBezTo>
                <a:cubicBezTo>
                  <a:pt x="254" y="641"/>
                  <a:pt x="253" y="639"/>
                  <a:pt x="251" y="637"/>
                </a:cubicBezTo>
                <a:cubicBezTo>
                  <a:pt x="251" y="636"/>
                  <a:pt x="251" y="635"/>
                  <a:pt x="251" y="634"/>
                </a:cubicBezTo>
                <a:cubicBezTo>
                  <a:pt x="250" y="633"/>
                  <a:pt x="249" y="634"/>
                  <a:pt x="249" y="633"/>
                </a:cubicBezTo>
                <a:cubicBezTo>
                  <a:pt x="249" y="633"/>
                  <a:pt x="254" y="628"/>
                  <a:pt x="254" y="628"/>
                </a:cubicBezTo>
                <a:cubicBezTo>
                  <a:pt x="254" y="627"/>
                  <a:pt x="254" y="626"/>
                  <a:pt x="254" y="625"/>
                </a:cubicBezTo>
                <a:cubicBezTo>
                  <a:pt x="254" y="623"/>
                  <a:pt x="254" y="622"/>
                  <a:pt x="254" y="621"/>
                </a:cubicBezTo>
                <a:cubicBezTo>
                  <a:pt x="254" y="620"/>
                  <a:pt x="253" y="619"/>
                  <a:pt x="252" y="619"/>
                </a:cubicBezTo>
                <a:cubicBezTo>
                  <a:pt x="251" y="619"/>
                  <a:pt x="251" y="619"/>
                  <a:pt x="250" y="619"/>
                </a:cubicBezTo>
                <a:cubicBezTo>
                  <a:pt x="249" y="619"/>
                  <a:pt x="250" y="620"/>
                  <a:pt x="249" y="621"/>
                </a:cubicBezTo>
                <a:cubicBezTo>
                  <a:pt x="249" y="622"/>
                  <a:pt x="248" y="622"/>
                  <a:pt x="247" y="623"/>
                </a:cubicBezTo>
                <a:cubicBezTo>
                  <a:pt x="245" y="623"/>
                  <a:pt x="244" y="623"/>
                  <a:pt x="242" y="623"/>
                </a:cubicBezTo>
                <a:cubicBezTo>
                  <a:pt x="241" y="623"/>
                  <a:pt x="241" y="622"/>
                  <a:pt x="241" y="621"/>
                </a:cubicBezTo>
                <a:cubicBezTo>
                  <a:pt x="239" y="621"/>
                  <a:pt x="239" y="622"/>
                  <a:pt x="238" y="623"/>
                </a:cubicBezTo>
                <a:cubicBezTo>
                  <a:pt x="238" y="627"/>
                  <a:pt x="238" y="627"/>
                  <a:pt x="236" y="630"/>
                </a:cubicBezTo>
                <a:cubicBezTo>
                  <a:pt x="234" y="627"/>
                  <a:pt x="232" y="624"/>
                  <a:pt x="229" y="623"/>
                </a:cubicBezTo>
                <a:cubicBezTo>
                  <a:pt x="229" y="622"/>
                  <a:pt x="229" y="622"/>
                  <a:pt x="229" y="621"/>
                </a:cubicBezTo>
                <a:cubicBezTo>
                  <a:pt x="228" y="620"/>
                  <a:pt x="227" y="621"/>
                  <a:pt x="227" y="620"/>
                </a:cubicBezTo>
                <a:cubicBezTo>
                  <a:pt x="225" y="620"/>
                  <a:pt x="226" y="617"/>
                  <a:pt x="224" y="618"/>
                </a:cubicBezTo>
                <a:cubicBezTo>
                  <a:pt x="226" y="618"/>
                  <a:pt x="227" y="616"/>
                  <a:pt x="228" y="615"/>
                </a:cubicBezTo>
                <a:cubicBezTo>
                  <a:pt x="229" y="615"/>
                  <a:pt x="230" y="615"/>
                  <a:pt x="230" y="615"/>
                </a:cubicBezTo>
                <a:cubicBezTo>
                  <a:pt x="231" y="614"/>
                  <a:pt x="230" y="613"/>
                  <a:pt x="231" y="612"/>
                </a:cubicBezTo>
                <a:cubicBezTo>
                  <a:pt x="230" y="612"/>
                  <a:pt x="228" y="611"/>
                  <a:pt x="226" y="610"/>
                </a:cubicBezTo>
                <a:cubicBezTo>
                  <a:pt x="228" y="609"/>
                  <a:pt x="228" y="608"/>
                  <a:pt x="229" y="608"/>
                </a:cubicBezTo>
                <a:cubicBezTo>
                  <a:pt x="231" y="608"/>
                  <a:pt x="233" y="607"/>
                  <a:pt x="234" y="604"/>
                </a:cubicBezTo>
                <a:cubicBezTo>
                  <a:pt x="236" y="604"/>
                  <a:pt x="238" y="604"/>
                  <a:pt x="241" y="604"/>
                </a:cubicBezTo>
                <a:cubicBezTo>
                  <a:pt x="241" y="603"/>
                  <a:pt x="242" y="602"/>
                  <a:pt x="242" y="601"/>
                </a:cubicBezTo>
                <a:cubicBezTo>
                  <a:pt x="242" y="601"/>
                  <a:pt x="242" y="600"/>
                  <a:pt x="241" y="600"/>
                </a:cubicBezTo>
                <a:cubicBezTo>
                  <a:pt x="240" y="600"/>
                  <a:pt x="239" y="600"/>
                  <a:pt x="238" y="600"/>
                </a:cubicBezTo>
                <a:cubicBezTo>
                  <a:pt x="237" y="599"/>
                  <a:pt x="237" y="597"/>
                  <a:pt x="237" y="596"/>
                </a:cubicBezTo>
                <a:cubicBezTo>
                  <a:pt x="238" y="595"/>
                  <a:pt x="239" y="594"/>
                  <a:pt x="240" y="593"/>
                </a:cubicBezTo>
                <a:cubicBezTo>
                  <a:pt x="240" y="591"/>
                  <a:pt x="242" y="589"/>
                  <a:pt x="242" y="588"/>
                </a:cubicBezTo>
                <a:cubicBezTo>
                  <a:pt x="242" y="586"/>
                  <a:pt x="241" y="587"/>
                  <a:pt x="240" y="586"/>
                </a:cubicBezTo>
                <a:cubicBezTo>
                  <a:pt x="240" y="586"/>
                  <a:pt x="240" y="585"/>
                  <a:pt x="240" y="584"/>
                </a:cubicBezTo>
                <a:cubicBezTo>
                  <a:pt x="242" y="585"/>
                  <a:pt x="242" y="582"/>
                  <a:pt x="244" y="582"/>
                </a:cubicBezTo>
                <a:cubicBezTo>
                  <a:pt x="244" y="580"/>
                  <a:pt x="244" y="579"/>
                  <a:pt x="244" y="577"/>
                </a:cubicBezTo>
                <a:cubicBezTo>
                  <a:pt x="241" y="578"/>
                  <a:pt x="242" y="575"/>
                  <a:pt x="240" y="574"/>
                </a:cubicBezTo>
                <a:cubicBezTo>
                  <a:pt x="240" y="572"/>
                  <a:pt x="241" y="572"/>
                  <a:pt x="242" y="571"/>
                </a:cubicBezTo>
                <a:cubicBezTo>
                  <a:pt x="242" y="570"/>
                  <a:pt x="242" y="569"/>
                  <a:pt x="242" y="568"/>
                </a:cubicBezTo>
                <a:cubicBezTo>
                  <a:pt x="241" y="568"/>
                  <a:pt x="240" y="566"/>
                  <a:pt x="238" y="567"/>
                </a:cubicBezTo>
                <a:cubicBezTo>
                  <a:pt x="237" y="567"/>
                  <a:pt x="237" y="569"/>
                  <a:pt x="235" y="569"/>
                </a:cubicBezTo>
                <a:cubicBezTo>
                  <a:pt x="234" y="568"/>
                  <a:pt x="233" y="568"/>
                  <a:pt x="232" y="567"/>
                </a:cubicBezTo>
                <a:cubicBezTo>
                  <a:pt x="233" y="566"/>
                  <a:pt x="234" y="566"/>
                  <a:pt x="235" y="565"/>
                </a:cubicBezTo>
                <a:cubicBezTo>
                  <a:pt x="236" y="565"/>
                  <a:pt x="237" y="565"/>
                  <a:pt x="239" y="565"/>
                </a:cubicBezTo>
                <a:cubicBezTo>
                  <a:pt x="240" y="564"/>
                  <a:pt x="240" y="563"/>
                  <a:pt x="240" y="561"/>
                </a:cubicBezTo>
                <a:cubicBezTo>
                  <a:pt x="241" y="561"/>
                  <a:pt x="242" y="561"/>
                  <a:pt x="243" y="561"/>
                </a:cubicBezTo>
                <a:cubicBezTo>
                  <a:pt x="246" y="558"/>
                  <a:pt x="245" y="555"/>
                  <a:pt x="245" y="552"/>
                </a:cubicBezTo>
                <a:cubicBezTo>
                  <a:pt x="246" y="552"/>
                  <a:pt x="247" y="552"/>
                  <a:pt x="248" y="552"/>
                </a:cubicBezTo>
                <a:cubicBezTo>
                  <a:pt x="248" y="550"/>
                  <a:pt x="248" y="547"/>
                  <a:pt x="248" y="545"/>
                </a:cubicBezTo>
                <a:cubicBezTo>
                  <a:pt x="247" y="545"/>
                  <a:pt x="246" y="545"/>
                  <a:pt x="246" y="545"/>
                </a:cubicBezTo>
                <a:cubicBezTo>
                  <a:pt x="244" y="545"/>
                  <a:pt x="244" y="547"/>
                  <a:pt x="242" y="547"/>
                </a:cubicBezTo>
                <a:cubicBezTo>
                  <a:pt x="242" y="545"/>
                  <a:pt x="243" y="544"/>
                  <a:pt x="244" y="542"/>
                </a:cubicBezTo>
                <a:cubicBezTo>
                  <a:pt x="242" y="541"/>
                  <a:pt x="241" y="540"/>
                  <a:pt x="239" y="540"/>
                </a:cubicBezTo>
                <a:cubicBezTo>
                  <a:pt x="238" y="539"/>
                  <a:pt x="239" y="538"/>
                  <a:pt x="238" y="537"/>
                </a:cubicBezTo>
                <a:cubicBezTo>
                  <a:pt x="237" y="537"/>
                  <a:pt x="237" y="536"/>
                  <a:pt x="236" y="535"/>
                </a:cubicBezTo>
                <a:cubicBezTo>
                  <a:pt x="237" y="535"/>
                  <a:pt x="237" y="535"/>
                  <a:pt x="238" y="535"/>
                </a:cubicBezTo>
                <a:cubicBezTo>
                  <a:pt x="238" y="534"/>
                  <a:pt x="238" y="533"/>
                  <a:pt x="238" y="532"/>
                </a:cubicBezTo>
                <a:cubicBezTo>
                  <a:pt x="241" y="533"/>
                  <a:pt x="244" y="531"/>
                  <a:pt x="248" y="531"/>
                </a:cubicBezTo>
                <a:cubicBezTo>
                  <a:pt x="248" y="530"/>
                  <a:pt x="248" y="528"/>
                  <a:pt x="248" y="526"/>
                </a:cubicBezTo>
                <a:cubicBezTo>
                  <a:pt x="247" y="526"/>
                  <a:pt x="246" y="526"/>
                  <a:pt x="245" y="526"/>
                </a:cubicBezTo>
                <a:cubicBezTo>
                  <a:pt x="244" y="525"/>
                  <a:pt x="246" y="523"/>
                  <a:pt x="244" y="523"/>
                </a:cubicBezTo>
                <a:cubicBezTo>
                  <a:pt x="245" y="521"/>
                  <a:pt x="248" y="522"/>
                  <a:pt x="249" y="520"/>
                </a:cubicBezTo>
                <a:cubicBezTo>
                  <a:pt x="251" y="525"/>
                  <a:pt x="251" y="529"/>
                  <a:pt x="251" y="534"/>
                </a:cubicBezTo>
                <a:cubicBezTo>
                  <a:pt x="251" y="534"/>
                  <a:pt x="252" y="534"/>
                  <a:pt x="253" y="534"/>
                </a:cubicBezTo>
                <a:cubicBezTo>
                  <a:pt x="252" y="535"/>
                  <a:pt x="252" y="535"/>
                  <a:pt x="252" y="535"/>
                </a:cubicBezTo>
                <a:cubicBezTo>
                  <a:pt x="251" y="536"/>
                  <a:pt x="252" y="536"/>
                  <a:pt x="253" y="536"/>
                </a:cubicBezTo>
                <a:cubicBezTo>
                  <a:pt x="255" y="537"/>
                  <a:pt x="257" y="538"/>
                  <a:pt x="260" y="538"/>
                </a:cubicBezTo>
                <a:cubicBezTo>
                  <a:pt x="260" y="535"/>
                  <a:pt x="258" y="534"/>
                  <a:pt x="256" y="534"/>
                </a:cubicBezTo>
                <a:cubicBezTo>
                  <a:pt x="255" y="533"/>
                  <a:pt x="256" y="532"/>
                  <a:pt x="255" y="532"/>
                </a:cubicBezTo>
                <a:cubicBezTo>
                  <a:pt x="256" y="531"/>
                  <a:pt x="256" y="531"/>
                  <a:pt x="257" y="531"/>
                </a:cubicBezTo>
                <a:cubicBezTo>
                  <a:pt x="258" y="530"/>
                  <a:pt x="258" y="528"/>
                  <a:pt x="260" y="526"/>
                </a:cubicBezTo>
                <a:cubicBezTo>
                  <a:pt x="261" y="529"/>
                  <a:pt x="262" y="530"/>
                  <a:pt x="264" y="532"/>
                </a:cubicBezTo>
                <a:cubicBezTo>
                  <a:pt x="265" y="530"/>
                  <a:pt x="267" y="529"/>
                  <a:pt x="267" y="527"/>
                </a:cubicBezTo>
                <a:cubicBezTo>
                  <a:pt x="266" y="526"/>
                  <a:pt x="265" y="527"/>
                  <a:pt x="263" y="526"/>
                </a:cubicBezTo>
                <a:cubicBezTo>
                  <a:pt x="263" y="526"/>
                  <a:pt x="263" y="525"/>
                  <a:pt x="263" y="524"/>
                </a:cubicBezTo>
                <a:cubicBezTo>
                  <a:pt x="263" y="523"/>
                  <a:pt x="262" y="524"/>
                  <a:pt x="261" y="523"/>
                </a:cubicBezTo>
                <a:cubicBezTo>
                  <a:pt x="260" y="522"/>
                  <a:pt x="259" y="521"/>
                  <a:pt x="257" y="520"/>
                </a:cubicBezTo>
                <a:cubicBezTo>
                  <a:pt x="256" y="519"/>
                  <a:pt x="255" y="520"/>
                  <a:pt x="255" y="519"/>
                </a:cubicBezTo>
                <a:cubicBezTo>
                  <a:pt x="254" y="518"/>
                  <a:pt x="255" y="518"/>
                  <a:pt x="256" y="517"/>
                </a:cubicBezTo>
                <a:cubicBezTo>
                  <a:pt x="258" y="516"/>
                  <a:pt x="259" y="517"/>
                  <a:pt x="261" y="518"/>
                </a:cubicBezTo>
                <a:cubicBezTo>
                  <a:pt x="261" y="519"/>
                  <a:pt x="262" y="520"/>
                  <a:pt x="263" y="521"/>
                </a:cubicBezTo>
                <a:cubicBezTo>
                  <a:pt x="263" y="520"/>
                  <a:pt x="264" y="519"/>
                  <a:pt x="264" y="519"/>
                </a:cubicBezTo>
                <a:cubicBezTo>
                  <a:pt x="265" y="519"/>
                  <a:pt x="266" y="519"/>
                  <a:pt x="267" y="519"/>
                </a:cubicBezTo>
                <a:cubicBezTo>
                  <a:pt x="267" y="517"/>
                  <a:pt x="267" y="516"/>
                  <a:pt x="265" y="515"/>
                </a:cubicBezTo>
                <a:cubicBezTo>
                  <a:pt x="265" y="515"/>
                  <a:pt x="264" y="517"/>
                  <a:pt x="263" y="517"/>
                </a:cubicBezTo>
                <a:cubicBezTo>
                  <a:pt x="262" y="514"/>
                  <a:pt x="260" y="512"/>
                  <a:pt x="258" y="510"/>
                </a:cubicBezTo>
                <a:cubicBezTo>
                  <a:pt x="257" y="510"/>
                  <a:pt x="255" y="510"/>
                  <a:pt x="254" y="510"/>
                </a:cubicBezTo>
                <a:cubicBezTo>
                  <a:pt x="253" y="510"/>
                  <a:pt x="254" y="512"/>
                  <a:pt x="252" y="512"/>
                </a:cubicBezTo>
                <a:cubicBezTo>
                  <a:pt x="251" y="510"/>
                  <a:pt x="250" y="508"/>
                  <a:pt x="248" y="507"/>
                </a:cubicBezTo>
                <a:cubicBezTo>
                  <a:pt x="249" y="507"/>
                  <a:pt x="251" y="507"/>
                  <a:pt x="252" y="507"/>
                </a:cubicBezTo>
                <a:cubicBezTo>
                  <a:pt x="253" y="507"/>
                  <a:pt x="253" y="506"/>
                  <a:pt x="254" y="505"/>
                </a:cubicBezTo>
                <a:cubicBezTo>
                  <a:pt x="256" y="505"/>
                  <a:pt x="259" y="505"/>
                  <a:pt x="261" y="505"/>
                </a:cubicBezTo>
                <a:cubicBezTo>
                  <a:pt x="262" y="504"/>
                  <a:pt x="261" y="503"/>
                  <a:pt x="261" y="503"/>
                </a:cubicBezTo>
                <a:cubicBezTo>
                  <a:pt x="263" y="502"/>
                  <a:pt x="263" y="503"/>
                  <a:pt x="263" y="504"/>
                </a:cubicBezTo>
                <a:cubicBezTo>
                  <a:pt x="265" y="504"/>
                  <a:pt x="266" y="504"/>
                  <a:pt x="268" y="504"/>
                </a:cubicBezTo>
                <a:cubicBezTo>
                  <a:pt x="268" y="502"/>
                  <a:pt x="269" y="500"/>
                  <a:pt x="271" y="499"/>
                </a:cubicBezTo>
                <a:cubicBezTo>
                  <a:pt x="271" y="497"/>
                  <a:pt x="270" y="495"/>
                  <a:pt x="271" y="493"/>
                </a:cubicBezTo>
                <a:cubicBezTo>
                  <a:pt x="272" y="491"/>
                  <a:pt x="273" y="490"/>
                  <a:pt x="274" y="489"/>
                </a:cubicBezTo>
                <a:cubicBezTo>
                  <a:pt x="276" y="489"/>
                  <a:pt x="278" y="489"/>
                  <a:pt x="280" y="489"/>
                </a:cubicBezTo>
                <a:cubicBezTo>
                  <a:pt x="280" y="490"/>
                  <a:pt x="280" y="491"/>
                  <a:pt x="281" y="491"/>
                </a:cubicBezTo>
                <a:cubicBezTo>
                  <a:pt x="281" y="492"/>
                  <a:pt x="282" y="492"/>
                  <a:pt x="283" y="492"/>
                </a:cubicBezTo>
                <a:cubicBezTo>
                  <a:pt x="284" y="492"/>
                  <a:pt x="283" y="493"/>
                  <a:pt x="284" y="494"/>
                </a:cubicBezTo>
                <a:cubicBezTo>
                  <a:pt x="284" y="494"/>
                  <a:pt x="285" y="494"/>
                  <a:pt x="285" y="493"/>
                </a:cubicBezTo>
                <a:cubicBezTo>
                  <a:pt x="285" y="492"/>
                  <a:pt x="288" y="491"/>
                  <a:pt x="288" y="489"/>
                </a:cubicBezTo>
                <a:cubicBezTo>
                  <a:pt x="287" y="488"/>
                  <a:pt x="289" y="488"/>
                  <a:pt x="290" y="488"/>
                </a:cubicBezTo>
                <a:cubicBezTo>
                  <a:pt x="292" y="488"/>
                  <a:pt x="293" y="486"/>
                  <a:pt x="294" y="485"/>
                </a:cubicBezTo>
                <a:cubicBezTo>
                  <a:pt x="291" y="483"/>
                  <a:pt x="288" y="486"/>
                  <a:pt x="284" y="485"/>
                </a:cubicBezTo>
                <a:cubicBezTo>
                  <a:pt x="284" y="486"/>
                  <a:pt x="283" y="486"/>
                  <a:pt x="282" y="487"/>
                </a:cubicBezTo>
                <a:cubicBezTo>
                  <a:pt x="280" y="484"/>
                  <a:pt x="276" y="484"/>
                  <a:pt x="272" y="484"/>
                </a:cubicBezTo>
                <a:cubicBezTo>
                  <a:pt x="273" y="482"/>
                  <a:pt x="270" y="480"/>
                  <a:pt x="271" y="478"/>
                </a:cubicBezTo>
                <a:cubicBezTo>
                  <a:pt x="272" y="475"/>
                  <a:pt x="271" y="473"/>
                  <a:pt x="272" y="471"/>
                </a:cubicBezTo>
                <a:cubicBezTo>
                  <a:pt x="275" y="471"/>
                  <a:pt x="275" y="471"/>
                  <a:pt x="277" y="472"/>
                </a:cubicBezTo>
                <a:cubicBezTo>
                  <a:pt x="277" y="474"/>
                  <a:pt x="277" y="475"/>
                  <a:pt x="277" y="477"/>
                </a:cubicBezTo>
                <a:cubicBezTo>
                  <a:pt x="277" y="478"/>
                  <a:pt x="279" y="477"/>
                  <a:pt x="279" y="478"/>
                </a:cubicBezTo>
                <a:cubicBezTo>
                  <a:pt x="280" y="478"/>
                  <a:pt x="281" y="479"/>
                  <a:pt x="281" y="480"/>
                </a:cubicBezTo>
                <a:cubicBezTo>
                  <a:pt x="287" y="482"/>
                  <a:pt x="292" y="481"/>
                  <a:pt x="298" y="480"/>
                </a:cubicBezTo>
                <a:cubicBezTo>
                  <a:pt x="299" y="479"/>
                  <a:pt x="299" y="478"/>
                  <a:pt x="300" y="478"/>
                </a:cubicBezTo>
                <a:cubicBezTo>
                  <a:pt x="300" y="477"/>
                  <a:pt x="300" y="476"/>
                  <a:pt x="300" y="475"/>
                </a:cubicBezTo>
                <a:cubicBezTo>
                  <a:pt x="300" y="475"/>
                  <a:pt x="299" y="474"/>
                  <a:pt x="299" y="474"/>
                </a:cubicBezTo>
                <a:cubicBezTo>
                  <a:pt x="298" y="470"/>
                  <a:pt x="300" y="465"/>
                  <a:pt x="297" y="461"/>
                </a:cubicBezTo>
                <a:cubicBezTo>
                  <a:pt x="297" y="461"/>
                  <a:pt x="296" y="461"/>
                  <a:pt x="295" y="461"/>
                </a:cubicBezTo>
                <a:cubicBezTo>
                  <a:pt x="294" y="460"/>
                  <a:pt x="296" y="457"/>
                  <a:pt x="293" y="456"/>
                </a:cubicBezTo>
                <a:cubicBezTo>
                  <a:pt x="292" y="456"/>
                  <a:pt x="289" y="457"/>
                  <a:pt x="288" y="455"/>
                </a:cubicBezTo>
                <a:cubicBezTo>
                  <a:pt x="287" y="456"/>
                  <a:pt x="287" y="456"/>
                  <a:pt x="287" y="457"/>
                </a:cubicBezTo>
                <a:cubicBezTo>
                  <a:pt x="283" y="457"/>
                  <a:pt x="279" y="459"/>
                  <a:pt x="274" y="458"/>
                </a:cubicBezTo>
                <a:cubicBezTo>
                  <a:pt x="273" y="460"/>
                  <a:pt x="272" y="460"/>
                  <a:pt x="270" y="460"/>
                </a:cubicBezTo>
                <a:cubicBezTo>
                  <a:pt x="270" y="461"/>
                  <a:pt x="270" y="462"/>
                  <a:pt x="270" y="463"/>
                </a:cubicBezTo>
                <a:cubicBezTo>
                  <a:pt x="269" y="463"/>
                  <a:pt x="268" y="463"/>
                  <a:pt x="268" y="464"/>
                </a:cubicBezTo>
                <a:cubicBezTo>
                  <a:pt x="264" y="464"/>
                  <a:pt x="260" y="463"/>
                  <a:pt x="257" y="464"/>
                </a:cubicBezTo>
                <a:cubicBezTo>
                  <a:pt x="255" y="463"/>
                  <a:pt x="253" y="465"/>
                  <a:pt x="251" y="464"/>
                </a:cubicBezTo>
                <a:cubicBezTo>
                  <a:pt x="251" y="463"/>
                  <a:pt x="249" y="463"/>
                  <a:pt x="249" y="463"/>
                </a:cubicBezTo>
                <a:cubicBezTo>
                  <a:pt x="248" y="461"/>
                  <a:pt x="249" y="461"/>
                  <a:pt x="251" y="461"/>
                </a:cubicBezTo>
                <a:cubicBezTo>
                  <a:pt x="250" y="458"/>
                  <a:pt x="252" y="457"/>
                  <a:pt x="252" y="455"/>
                </a:cubicBezTo>
                <a:cubicBezTo>
                  <a:pt x="252" y="454"/>
                  <a:pt x="253" y="455"/>
                  <a:pt x="253" y="454"/>
                </a:cubicBezTo>
                <a:cubicBezTo>
                  <a:pt x="253" y="453"/>
                  <a:pt x="254" y="453"/>
                  <a:pt x="254" y="452"/>
                </a:cubicBezTo>
                <a:cubicBezTo>
                  <a:pt x="255" y="452"/>
                  <a:pt x="257" y="452"/>
                  <a:pt x="259" y="452"/>
                </a:cubicBezTo>
                <a:cubicBezTo>
                  <a:pt x="259" y="450"/>
                  <a:pt x="261" y="451"/>
                  <a:pt x="261" y="450"/>
                </a:cubicBezTo>
                <a:cubicBezTo>
                  <a:pt x="261" y="449"/>
                  <a:pt x="261" y="448"/>
                  <a:pt x="263" y="449"/>
                </a:cubicBezTo>
                <a:cubicBezTo>
                  <a:pt x="263" y="450"/>
                  <a:pt x="264" y="452"/>
                  <a:pt x="267" y="451"/>
                </a:cubicBezTo>
                <a:cubicBezTo>
                  <a:pt x="268" y="451"/>
                  <a:pt x="268" y="448"/>
                  <a:pt x="270" y="448"/>
                </a:cubicBezTo>
                <a:cubicBezTo>
                  <a:pt x="271" y="448"/>
                  <a:pt x="272" y="448"/>
                  <a:pt x="273" y="449"/>
                </a:cubicBezTo>
                <a:cubicBezTo>
                  <a:pt x="273" y="450"/>
                  <a:pt x="273" y="450"/>
                  <a:pt x="273" y="451"/>
                </a:cubicBezTo>
                <a:cubicBezTo>
                  <a:pt x="275" y="451"/>
                  <a:pt x="276" y="451"/>
                  <a:pt x="278" y="451"/>
                </a:cubicBezTo>
                <a:cubicBezTo>
                  <a:pt x="279" y="450"/>
                  <a:pt x="278" y="449"/>
                  <a:pt x="278" y="448"/>
                </a:cubicBezTo>
                <a:cubicBezTo>
                  <a:pt x="278" y="447"/>
                  <a:pt x="277" y="446"/>
                  <a:pt x="276" y="447"/>
                </a:cubicBezTo>
                <a:cubicBezTo>
                  <a:pt x="275" y="445"/>
                  <a:pt x="274" y="443"/>
                  <a:pt x="275" y="441"/>
                </a:cubicBezTo>
                <a:cubicBezTo>
                  <a:pt x="274" y="440"/>
                  <a:pt x="273" y="439"/>
                  <a:pt x="273" y="438"/>
                </a:cubicBezTo>
                <a:cubicBezTo>
                  <a:pt x="274" y="438"/>
                  <a:pt x="275" y="438"/>
                  <a:pt x="276" y="437"/>
                </a:cubicBezTo>
                <a:cubicBezTo>
                  <a:pt x="274" y="436"/>
                  <a:pt x="275" y="434"/>
                  <a:pt x="274" y="434"/>
                </a:cubicBezTo>
                <a:cubicBezTo>
                  <a:pt x="272" y="435"/>
                  <a:pt x="272" y="436"/>
                  <a:pt x="272" y="437"/>
                </a:cubicBezTo>
                <a:cubicBezTo>
                  <a:pt x="271" y="437"/>
                  <a:pt x="270" y="437"/>
                  <a:pt x="269" y="437"/>
                </a:cubicBezTo>
                <a:cubicBezTo>
                  <a:pt x="268" y="438"/>
                  <a:pt x="268" y="441"/>
                  <a:pt x="267" y="443"/>
                </a:cubicBezTo>
                <a:cubicBezTo>
                  <a:pt x="265" y="443"/>
                  <a:pt x="263" y="442"/>
                  <a:pt x="261" y="443"/>
                </a:cubicBezTo>
                <a:cubicBezTo>
                  <a:pt x="260" y="443"/>
                  <a:pt x="257" y="443"/>
                  <a:pt x="258" y="441"/>
                </a:cubicBezTo>
                <a:cubicBezTo>
                  <a:pt x="257" y="441"/>
                  <a:pt x="257" y="441"/>
                  <a:pt x="256" y="441"/>
                </a:cubicBezTo>
                <a:cubicBezTo>
                  <a:pt x="256" y="439"/>
                  <a:pt x="256" y="437"/>
                  <a:pt x="256" y="434"/>
                </a:cubicBezTo>
                <a:cubicBezTo>
                  <a:pt x="257" y="434"/>
                  <a:pt x="259" y="434"/>
                  <a:pt x="260" y="434"/>
                </a:cubicBezTo>
                <a:cubicBezTo>
                  <a:pt x="262" y="435"/>
                  <a:pt x="263" y="435"/>
                  <a:pt x="265" y="435"/>
                </a:cubicBezTo>
                <a:cubicBezTo>
                  <a:pt x="265" y="434"/>
                  <a:pt x="265" y="432"/>
                  <a:pt x="267" y="431"/>
                </a:cubicBezTo>
                <a:cubicBezTo>
                  <a:pt x="269" y="431"/>
                  <a:pt x="271" y="431"/>
                  <a:pt x="273" y="431"/>
                </a:cubicBezTo>
                <a:cubicBezTo>
                  <a:pt x="274" y="433"/>
                  <a:pt x="275" y="434"/>
                  <a:pt x="277" y="435"/>
                </a:cubicBezTo>
                <a:cubicBezTo>
                  <a:pt x="278" y="435"/>
                  <a:pt x="279" y="435"/>
                  <a:pt x="280" y="435"/>
                </a:cubicBezTo>
                <a:cubicBezTo>
                  <a:pt x="283" y="436"/>
                  <a:pt x="283" y="439"/>
                  <a:pt x="285" y="440"/>
                </a:cubicBezTo>
                <a:cubicBezTo>
                  <a:pt x="286" y="440"/>
                  <a:pt x="286" y="439"/>
                  <a:pt x="287" y="439"/>
                </a:cubicBezTo>
                <a:cubicBezTo>
                  <a:pt x="287" y="437"/>
                  <a:pt x="287" y="436"/>
                  <a:pt x="287" y="434"/>
                </a:cubicBezTo>
                <a:cubicBezTo>
                  <a:pt x="286" y="434"/>
                  <a:pt x="285" y="434"/>
                  <a:pt x="285" y="434"/>
                </a:cubicBezTo>
                <a:cubicBezTo>
                  <a:pt x="284" y="433"/>
                  <a:pt x="284" y="433"/>
                  <a:pt x="284" y="432"/>
                </a:cubicBezTo>
                <a:cubicBezTo>
                  <a:pt x="281" y="430"/>
                  <a:pt x="279" y="427"/>
                  <a:pt x="277" y="425"/>
                </a:cubicBezTo>
                <a:cubicBezTo>
                  <a:pt x="278" y="423"/>
                  <a:pt x="279" y="421"/>
                  <a:pt x="278" y="418"/>
                </a:cubicBezTo>
                <a:cubicBezTo>
                  <a:pt x="276" y="417"/>
                  <a:pt x="275" y="419"/>
                  <a:pt x="274" y="420"/>
                </a:cubicBezTo>
                <a:cubicBezTo>
                  <a:pt x="273" y="419"/>
                  <a:pt x="274" y="417"/>
                  <a:pt x="274" y="416"/>
                </a:cubicBezTo>
                <a:cubicBezTo>
                  <a:pt x="273" y="415"/>
                  <a:pt x="272" y="414"/>
                  <a:pt x="271" y="413"/>
                </a:cubicBezTo>
                <a:cubicBezTo>
                  <a:pt x="269" y="413"/>
                  <a:pt x="269" y="412"/>
                  <a:pt x="268" y="411"/>
                </a:cubicBezTo>
                <a:cubicBezTo>
                  <a:pt x="267" y="410"/>
                  <a:pt x="266" y="410"/>
                  <a:pt x="265" y="410"/>
                </a:cubicBezTo>
                <a:cubicBezTo>
                  <a:pt x="264" y="408"/>
                  <a:pt x="265" y="405"/>
                  <a:pt x="262" y="404"/>
                </a:cubicBezTo>
                <a:cubicBezTo>
                  <a:pt x="262" y="403"/>
                  <a:pt x="264" y="403"/>
                  <a:pt x="263" y="402"/>
                </a:cubicBezTo>
                <a:cubicBezTo>
                  <a:pt x="265" y="402"/>
                  <a:pt x="266" y="402"/>
                  <a:pt x="267" y="402"/>
                </a:cubicBezTo>
                <a:cubicBezTo>
                  <a:pt x="268" y="400"/>
                  <a:pt x="268" y="399"/>
                  <a:pt x="268" y="398"/>
                </a:cubicBezTo>
                <a:cubicBezTo>
                  <a:pt x="269" y="397"/>
                  <a:pt x="270" y="396"/>
                  <a:pt x="271" y="396"/>
                </a:cubicBezTo>
                <a:cubicBezTo>
                  <a:pt x="271" y="393"/>
                  <a:pt x="271" y="390"/>
                  <a:pt x="271" y="387"/>
                </a:cubicBezTo>
                <a:cubicBezTo>
                  <a:pt x="269" y="387"/>
                  <a:pt x="268" y="386"/>
                  <a:pt x="268" y="385"/>
                </a:cubicBezTo>
                <a:cubicBezTo>
                  <a:pt x="267" y="382"/>
                  <a:pt x="265" y="380"/>
                  <a:pt x="262" y="379"/>
                </a:cubicBezTo>
                <a:cubicBezTo>
                  <a:pt x="262" y="378"/>
                  <a:pt x="262" y="377"/>
                  <a:pt x="262" y="376"/>
                </a:cubicBezTo>
                <a:cubicBezTo>
                  <a:pt x="259" y="374"/>
                  <a:pt x="259" y="374"/>
                  <a:pt x="257" y="377"/>
                </a:cubicBezTo>
                <a:cubicBezTo>
                  <a:pt x="258" y="378"/>
                  <a:pt x="259" y="378"/>
                  <a:pt x="260" y="380"/>
                </a:cubicBezTo>
                <a:cubicBezTo>
                  <a:pt x="259" y="381"/>
                  <a:pt x="259" y="382"/>
                  <a:pt x="259" y="384"/>
                </a:cubicBezTo>
                <a:cubicBezTo>
                  <a:pt x="260" y="384"/>
                  <a:pt x="261" y="385"/>
                  <a:pt x="261" y="386"/>
                </a:cubicBezTo>
                <a:cubicBezTo>
                  <a:pt x="259" y="387"/>
                  <a:pt x="259" y="385"/>
                  <a:pt x="258" y="385"/>
                </a:cubicBezTo>
                <a:cubicBezTo>
                  <a:pt x="257" y="384"/>
                  <a:pt x="258" y="384"/>
                  <a:pt x="258" y="384"/>
                </a:cubicBezTo>
                <a:cubicBezTo>
                  <a:pt x="259" y="380"/>
                  <a:pt x="258" y="378"/>
                  <a:pt x="254" y="377"/>
                </a:cubicBezTo>
                <a:cubicBezTo>
                  <a:pt x="252" y="376"/>
                  <a:pt x="251" y="375"/>
                  <a:pt x="251" y="373"/>
                </a:cubicBezTo>
                <a:cubicBezTo>
                  <a:pt x="251" y="372"/>
                  <a:pt x="250" y="371"/>
                  <a:pt x="249" y="370"/>
                </a:cubicBezTo>
                <a:cubicBezTo>
                  <a:pt x="249" y="369"/>
                  <a:pt x="249" y="369"/>
                  <a:pt x="249" y="368"/>
                </a:cubicBezTo>
                <a:cubicBezTo>
                  <a:pt x="249" y="367"/>
                  <a:pt x="249" y="367"/>
                  <a:pt x="249" y="367"/>
                </a:cubicBezTo>
                <a:cubicBezTo>
                  <a:pt x="250" y="366"/>
                  <a:pt x="251" y="365"/>
                  <a:pt x="252" y="364"/>
                </a:cubicBezTo>
                <a:cubicBezTo>
                  <a:pt x="254" y="364"/>
                  <a:pt x="255" y="365"/>
                  <a:pt x="257" y="365"/>
                </a:cubicBezTo>
                <a:cubicBezTo>
                  <a:pt x="257" y="366"/>
                  <a:pt x="257" y="366"/>
                  <a:pt x="258" y="367"/>
                </a:cubicBezTo>
                <a:cubicBezTo>
                  <a:pt x="259" y="367"/>
                  <a:pt x="260" y="367"/>
                  <a:pt x="262" y="367"/>
                </a:cubicBezTo>
                <a:cubicBezTo>
                  <a:pt x="263" y="368"/>
                  <a:pt x="265" y="368"/>
                  <a:pt x="265" y="370"/>
                </a:cubicBezTo>
                <a:cubicBezTo>
                  <a:pt x="267" y="370"/>
                  <a:pt x="268" y="370"/>
                  <a:pt x="269" y="370"/>
                </a:cubicBezTo>
                <a:cubicBezTo>
                  <a:pt x="269" y="369"/>
                  <a:pt x="269" y="368"/>
                  <a:pt x="269" y="367"/>
                </a:cubicBezTo>
                <a:cubicBezTo>
                  <a:pt x="270" y="367"/>
                  <a:pt x="270" y="367"/>
                  <a:pt x="271" y="367"/>
                </a:cubicBezTo>
                <a:cubicBezTo>
                  <a:pt x="271" y="366"/>
                  <a:pt x="271" y="365"/>
                  <a:pt x="271" y="365"/>
                </a:cubicBezTo>
                <a:cubicBezTo>
                  <a:pt x="271" y="365"/>
                  <a:pt x="271" y="364"/>
                  <a:pt x="271" y="364"/>
                </a:cubicBezTo>
                <a:cubicBezTo>
                  <a:pt x="268" y="364"/>
                  <a:pt x="268" y="360"/>
                  <a:pt x="265" y="360"/>
                </a:cubicBezTo>
                <a:cubicBezTo>
                  <a:pt x="265" y="357"/>
                  <a:pt x="265" y="355"/>
                  <a:pt x="265" y="352"/>
                </a:cubicBezTo>
                <a:cubicBezTo>
                  <a:pt x="266" y="351"/>
                  <a:pt x="268" y="352"/>
                  <a:pt x="269" y="352"/>
                </a:cubicBezTo>
                <a:cubicBezTo>
                  <a:pt x="270" y="354"/>
                  <a:pt x="274" y="354"/>
                  <a:pt x="274" y="358"/>
                </a:cubicBezTo>
                <a:cubicBezTo>
                  <a:pt x="276" y="360"/>
                  <a:pt x="277" y="362"/>
                  <a:pt x="280" y="364"/>
                </a:cubicBezTo>
                <a:cubicBezTo>
                  <a:pt x="281" y="365"/>
                  <a:pt x="282" y="366"/>
                  <a:pt x="281" y="367"/>
                </a:cubicBezTo>
                <a:cubicBezTo>
                  <a:pt x="282" y="368"/>
                  <a:pt x="283" y="368"/>
                  <a:pt x="284" y="368"/>
                </a:cubicBezTo>
                <a:cubicBezTo>
                  <a:pt x="285" y="371"/>
                  <a:pt x="288" y="372"/>
                  <a:pt x="291" y="374"/>
                </a:cubicBezTo>
                <a:cubicBezTo>
                  <a:pt x="292" y="372"/>
                  <a:pt x="294" y="372"/>
                  <a:pt x="295" y="370"/>
                </a:cubicBezTo>
                <a:cubicBezTo>
                  <a:pt x="295" y="369"/>
                  <a:pt x="295" y="368"/>
                  <a:pt x="295" y="367"/>
                </a:cubicBezTo>
                <a:cubicBezTo>
                  <a:pt x="294" y="366"/>
                  <a:pt x="293" y="366"/>
                  <a:pt x="291" y="366"/>
                </a:cubicBezTo>
                <a:cubicBezTo>
                  <a:pt x="291" y="366"/>
                  <a:pt x="291" y="368"/>
                  <a:pt x="290" y="368"/>
                </a:cubicBezTo>
                <a:cubicBezTo>
                  <a:pt x="289" y="368"/>
                  <a:pt x="289" y="369"/>
                  <a:pt x="289" y="370"/>
                </a:cubicBezTo>
                <a:cubicBezTo>
                  <a:pt x="287" y="368"/>
                  <a:pt x="287" y="368"/>
                  <a:pt x="288" y="363"/>
                </a:cubicBezTo>
                <a:cubicBezTo>
                  <a:pt x="287" y="361"/>
                  <a:pt x="284" y="361"/>
                  <a:pt x="282" y="360"/>
                </a:cubicBezTo>
                <a:cubicBezTo>
                  <a:pt x="282" y="358"/>
                  <a:pt x="282" y="357"/>
                  <a:pt x="282" y="355"/>
                </a:cubicBezTo>
                <a:cubicBezTo>
                  <a:pt x="279" y="354"/>
                  <a:pt x="276" y="353"/>
                  <a:pt x="276" y="350"/>
                </a:cubicBezTo>
                <a:cubicBezTo>
                  <a:pt x="279" y="347"/>
                  <a:pt x="278" y="343"/>
                  <a:pt x="278" y="339"/>
                </a:cubicBezTo>
                <a:cubicBezTo>
                  <a:pt x="279" y="338"/>
                  <a:pt x="280" y="337"/>
                  <a:pt x="281" y="337"/>
                </a:cubicBezTo>
                <a:cubicBezTo>
                  <a:pt x="281" y="335"/>
                  <a:pt x="282" y="334"/>
                  <a:pt x="283" y="333"/>
                </a:cubicBezTo>
                <a:cubicBezTo>
                  <a:pt x="283" y="332"/>
                  <a:pt x="283" y="331"/>
                  <a:pt x="282" y="331"/>
                </a:cubicBezTo>
                <a:cubicBezTo>
                  <a:pt x="283" y="330"/>
                  <a:pt x="283" y="331"/>
                  <a:pt x="284" y="330"/>
                </a:cubicBezTo>
                <a:cubicBezTo>
                  <a:pt x="285" y="329"/>
                  <a:pt x="283" y="327"/>
                  <a:pt x="286" y="327"/>
                </a:cubicBezTo>
                <a:cubicBezTo>
                  <a:pt x="290" y="326"/>
                  <a:pt x="294" y="329"/>
                  <a:pt x="298" y="328"/>
                </a:cubicBezTo>
                <a:cubicBezTo>
                  <a:pt x="303" y="329"/>
                  <a:pt x="302" y="334"/>
                  <a:pt x="306" y="335"/>
                </a:cubicBezTo>
                <a:cubicBezTo>
                  <a:pt x="306" y="337"/>
                  <a:pt x="308" y="338"/>
                  <a:pt x="307" y="340"/>
                </a:cubicBezTo>
                <a:cubicBezTo>
                  <a:pt x="308" y="340"/>
                  <a:pt x="309" y="340"/>
                  <a:pt x="309" y="340"/>
                </a:cubicBezTo>
                <a:cubicBezTo>
                  <a:pt x="309" y="341"/>
                  <a:pt x="309" y="341"/>
                  <a:pt x="308" y="342"/>
                </a:cubicBezTo>
                <a:cubicBezTo>
                  <a:pt x="310" y="341"/>
                  <a:pt x="310" y="345"/>
                  <a:pt x="312" y="344"/>
                </a:cubicBezTo>
                <a:cubicBezTo>
                  <a:pt x="314" y="344"/>
                  <a:pt x="313" y="348"/>
                  <a:pt x="317" y="347"/>
                </a:cubicBezTo>
                <a:cubicBezTo>
                  <a:pt x="315" y="349"/>
                  <a:pt x="315" y="351"/>
                  <a:pt x="315" y="353"/>
                </a:cubicBezTo>
                <a:cubicBezTo>
                  <a:pt x="317" y="355"/>
                  <a:pt x="320" y="356"/>
                  <a:pt x="321" y="358"/>
                </a:cubicBezTo>
                <a:cubicBezTo>
                  <a:pt x="322" y="358"/>
                  <a:pt x="323" y="358"/>
                  <a:pt x="324" y="358"/>
                </a:cubicBezTo>
                <a:cubicBezTo>
                  <a:pt x="325" y="356"/>
                  <a:pt x="325" y="354"/>
                  <a:pt x="327" y="354"/>
                </a:cubicBezTo>
                <a:cubicBezTo>
                  <a:pt x="328" y="353"/>
                  <a:pt x="327" y="352"/>
                  <a:pt x="327" y="351"/>
                </a:cubicBezTo>
                <a:cubicBezTo>
                  <a:pt x="324" y="350"/>
                  <a:pt x="324" y="348"/>
                  <a:pt x="323" y="343"/>
                </a:cubicBezTo>
                <a:cubicBezTo>
                  <a:pt x="320" y="343"/>
                  <a:pt x="319" y="340"/>
                  <a:pt x="318" y="338"/>
                </a:cubicBezTo>
                <a:cubicBezTo>
                  <a:pt x="317" y="337"/>
                  <a:pt x="316" y="337"/>
                  <a:pt x="314" y="336"/>
                </a:cubicBezTo>
                <a:cubicBezTo>
                  <a:pt x="315" y="334"/>
                  <a:pt x="313" y="334"/>
                  <a:pt x="312" y="332"/>
                </a:cubicBezTo>
                <a:cubicBezTo>
                  <a:pt x="311" y="331"/>
                  <a:pt x="310" y="331"/>
                  <a:pt x="309" y="330"/>
                </a:cubicBezTo>
                <a:cubicBezTo>
                  <a:pt x="308" y="329"/>
                  <a:pt x="308" y="328"/>
                  <a:pt x="308" y="327"/>
                </a:cubicBezTo>
                <a:cubicBezTo>
                  <a:pt x="307" y="326"/>
                  <a:pt x="306" y="325"/>
                  <a:pt x="304" y="324"/>
                </a:cubicBezTo>
                <a:cubicBezTo>
                  <a:pt x="304" y="323"/>
                  <a:pt x="304" y="322"/>
                  <a:pt x="304" y="321"/>
                </a:cubicBezTo>
                <a:cubicBezTo>
                  <a:pt x="303" y="320"/>
                  <a:pt x="301" y="321"/>
                  <a:pt x="302" y="318"/>
                </a:cubicBezTo>
                <a:cubicBezTo>
                  <a:pt x="303" y="318"/>
                  <a:pt x="304" y="318"/>
                  <a:pt x="305" y="318"/>
                </a:cubicBezTo>
                <a:cubicBezTo>
                  <a:pt x="306" y="316"/>
                  <a:pt x="305" y="314"/>
                  <a:pt x="304" y="312"/>
                </a:cubicBezTo>
                <a:cubicBezTo>
                  <a:pt x="305" y="311"/>
                  <a:pt x="305" y="311"/>
                  <a:pt x="306" y="310"/>
                </a:cubicBezTo>
                <a:cubicBezTo>
                  <a:pt x="307" y="312"/>
                  <a:pt x="308" y="311"/>
                  <a:pt x="310" y="311"/>
                </a:cubicBezTo>
                <a:cubicBezTo>
                  <a:pt x="311" y="312"/>
                  <a:pt x="310" y="313"/>
                  <a:pt x="311" y="314"/>
                </a:cubicBezTo>
                <a:cubicBezTo>
                  <a:pt x="312" y="314"/>
                  <a:pt x="312" y="315"/>
                  <a:pt x="313" y="315"/>
                </a:cubicBezTo>
                <a:cubicBezTo>
                  <a:pt x="315" y="315"/>
                  <a:pt x="316" y="316"/>
                  <a:pt x="316" y="318"/>
                </a:cubicBezTo>
                <a:cubicBezTo>
                  <a:pt x="317" y="319"/>
                  <a:pt x="318" y="321"/>
                  <a:pt x="320" y="321"/>
                </a:cubicBezTo>
                <a:cubicBezTo>
                  <a:pt x="321" y="322"/>
                  <a:pt x="321" y="324"/>
                  <a:pt x="323" y="324"/>
                </a:cubicBezTo>
                <a:cubicBezTo>
                  <a:pt x="322" y="325"/>
                  <a:pt x="322" y="325"/>
                  <a:pt x="321" y="325"/>
                </a:cubicBezTo>
                <a:cubicBezTo>
                  <a:pt x="323" y="326"/>
                  <a:pt x="324" y="327"/>
                  <a:pt x="325" y="328"/>
                </a:cubicBezTo>
                <a:cubicBezTo>
                  <a:pt x="325" y="329"/>
                  <a:pt x="325" y="330"/>
                  <a:pt x="325" y="330"/>
                </a:cubicBezTo>
                <a:cubicBezTo>
                  <a:pt x="328" y="331"/>
                  <a:pt x="329" y="334"/>
                  <a:pt x="331" y="335"/>
                </a:cubicBezTo>
                <a:cubicBezTo>
                  <a:pt x="331" y="335"/>
                  <a:pt x="332" y="335"/>
                  <a:pt x="333" y="335"/>
                </a:cubicBezTo>
                <a:cubicBezTo>
                  <a:pt x="333" y="336"/>
                  <a:pt x="333" y="336"/>
                  <a:pt x="333" y="337"/>
                </a:cubicBezTo>
                <a:cubicBezTo>
                  <a:pt x="334" y="338"/>
                  <a:pt x="335" y="337"/>
                  <a:pt x="336" y="337"/>
                </a:cubicBezTo>
                <a:cubicBezTo>
                  <a:pt x="336" y="339"/>
                  <a:pt x="336" y="340"/>
                  <a:pt x="338" y="341"/>
                </a:cubicBezTo>
                <a:cubicBezTo>
                  <a:pt x="339" y="342"/>
                  <a:pt x="340" y="342"/>
                  <a:pt x="340" y="344"/>
                </a:cubicBezTo>
                <a:cubicBezTo>
                  <a:pt x="342" y="344"/>
                  <a:pt x="343" y="344"/>
                  <a:pt x="344" y="344"/>
                </a:cubicBezTo>
                <a:cubicBezTo>
                  <a:pt x="345" y="343"/>
                  <a:pt x="346" y="342"/>
                  <a:pt x="347" y="341"/>
                </a:cubicBezTo>
                <a:cubicBezTo>
                  <a:pt x="347" y="340"/>
                  <a:pt x="347" y="339"/>
                  <a:pt x="347" y="337"/>
                </a:cubicBezTo>
                <a:cubicBezTo>
                  <a:pt x="347" y="337"/>
                  <a:pt x="348" y="337"/>
                  <a:pt x="348" y="337"/>
                </a:cubicBezTo>
                <a:cubicBezTo>
                  <a:pt x="348" y="337"/>
                  <a:pt x="348" y="337"/>
                  <a:pt x="349" y="336"/>
                </a:cubicBezTo>
                <a:cubicBezTo>
                  <a:pt x="349" y="334"/>
                  <a:pt x="347" y="333"/>
                  <a:pt x="348" y="331"/>
                </a:cubicBezTo>
                <a:cubicBezTo>
                  <a:pt x="345" y="330"/>
                  <a:pt x="345" y="328"/>
                  <a:pt x="344" y="326"/>
                </a:cubicBezTo>
                <a:cubicBezTo>
                  <a:pt x="343" y="324"/>
                  <a:pt x="340" y="322"/>
                  <a:pt x="338" y="320"/>
                </a:cubicBezTo>
                <a:cubicBezTo>
                  <a:pt x="337" y="320"/>
                  <a:pt x="336" y="320"/>
                  <a:pt x="337" y="320"/>
                </a:cubicBezTo>
                <a:cubicBezTo>
                  <a:pt x="335" y="320"/>
                  <a:pt x="335" y="319"/>
                  <a:pt x="335" y="318"/>
                </a:cubicBezTo>
                <a:cubicBezTo>
                  <a:pt x="332" y="318"/>
                  <a:pt x="331" y="316"/>
                  <a:pt x="329" y="315"/>
                </a:cubicBezTo>
                <a:cubicBezTo>
                  <a:pt x="326" y="314"/>
                  <a:pt x="325" y="311"/>
                  <a:pt x="323" y="310"/>
                </a:cubicBezTo>
                <a:cubicBezTo>
                  <a:pt x="321" y="309"/>
                  <a:pt x="321" y="306"/>
                  <a:pt x="319" y="304"/>
                </a:cubicBezTo>
                <a:cubicBezTo>
                  <a:pt x="319" y="303"/>
                  <a:pt x="319" y="302"/>
                  <a:pt x="319" y="301"/>
                </a:cubicBezTo>
                <a:cubicBezTo>
                  <a:pt x="319" y="301"/>
                  <a:pt x="319" y="301"/>
                  <a:pt x="320" y="301"/>
                </a:cubicBezTo>
                <a:cubicBezTo>
                  <a:pt x="321" y="302"/>
                  <a:pt x="321" y="303"/>
                  <a:pt x="323" y="304"/>
                </a:cubicBezTo>
                <a:cubicBezTo>
                  <a:pt x="324" y="305"/>
                  <a:pt x="326" y="307"/>
                  <a:pt x="327" y="309"/>
                </a:cubicBezTo>
                <a:cubicBezTo>
                  <a:pt x="328" y="310"/>
                  <a:pt x="330" y="311"/>
                  <a:pt x="330" y="313"/>
                </a:cubicBezTo>
                <a:cubicBezTo>
                  <a:pt x="330" y="314"/>
                  <a:pt x="332" y="315"/>
                  <a:pt x="333" y="315"/>
                </a:cubicBezTo>
                <a:cubicBezTo>
                  <a:pt x="334" y="315"/>
                  <a:pt x="334" y="316"/>
                  <a:pt x="334" y="317"/>
                </a:cubicBezTo>
                <a:cubicBezTo>
                  <a:pt x="336" y="317"/>
                  <a:pt x="337" y="317"/>
                  <a:pt x="338" y="316"/>
                </a:cubicBezTo>
                <a:cubicBezTo>
                  <a:pt x="339" y="316"/>
                  <a:pt x="340" y="318"/>
                  <a:pt x="342" y="317"/>
                </a:cubicBezTo>
                <a:cubicBezTo>
                  <a:pt x="342" y="314"/>
                  <a:pt x="342" y="311"/>
                  <a:pt x="342" y="308"/>
                </a:cubicBezTo>
                <a:cubicBezTo>
                  <a:pt x="342" y="307"/>
                  <a:pt x="343" y="307"/>
                  <a:pt x="343" y="307"/>
                </a:cubicBezTo>
                <a:cubicBezTo>
                  <a:pt x="344" y="306"/>
                  <a:pt x="344" y="304"/>
                  <a:pt x="345" y="303"/>
                </a:cubicBezTo>
                <a:cubicBezTo>
                  <a:pt x="347" y="301"/>
                  <a:pt x="349" y="300"/>
                  <a:pt x="351" y="298"/>
                </a:cubicBezTo>
                <a:cubicBezTo>
                  <a:pt x="353" y="299"/>
                  <a:pt x="354" y="296"/>
                  <a:pt x="355" y="297"/>
                </a:cubicBezTo>
                <a:cubicBezTo>
                  <a:pt x="357" y="297"/>
                  <a:pt x="359" y="298"/>
                  <a:pt x="359" y="300"/>
                </a:cubicBezTo>
                <a:cubicBezTo>
                  <a:pt x="360" y="302"/>
                  <a:pt x="362" y="303"/>
                  <a:pt x="363" y="304"/>
                </a:cubicBezTo>
                <a:cubicBezTo>
                  <a:pt x="364" y="305"/>
                  <a:pt x="364" y="306"/>
                  <a:pt x="364" y="306"/>
                </a:cubicBezTo>
                <a:cubicBezTo>
                  <a:pt x="365" y="308"/>
                  <a:pt x="366" y="311"/>
                  <a:pt x="368" y="311"/>
                </a:cubicBezTo>
                <a:cubicBezTo>
                  <a:pt x="369" y="310"/>
                  <a:pt x="369" y="308"/>
                  <a:pt x="369" y="307"/>
                </a:cubicBezTo>
                <a:cubicBezTo>
                  <a:pt x="368" y="307"/>
                  <a:pt x="367" y="306"/>
                  <a:pt x="366" y="306"/>
                </a:cubicBezTo>
                <a:cubicBezTo>
                  <a:pt x="365" y="306"/>
                  <a:pt x="367" y="305"/>
                  <a:pt x="367" y="305"/>
                </a:cubicBezTo>
                <a:cubicBezTo>
                  <a:pt x="367" y="303"/>
                  <a:pt x="364" y="303"/>
                  <a:pt x="365" y="301"/>
                </a:cubicBezTo>
                <a:cubicBezTo>
                  <a:pt x="366" y="300"/>
                  <a:pt x="367" y="301"/>
                  <a:pt x="367" y="302"/>
                </a:cubicBezTo>
                <a:cubicBezTo>
                  <a:pt x="368" y="304"/>
                  <a:pt x="370" y="306"/>
                  <a:pt x="371" y="308"/>
                </a:cubicBezTo>
                <a:cubicBezTo>
                  <a:pt x="371" y="309"/>
                  <a:pt x="371" y="309"/>
                  <a:pt x="371" y="310"/>
                </a:cubicBezTo>
                <a:cubicBezTo>
                  <a:pt x="372" y="310"/>
                  <a:pt x="373" y="311"/>
                  <a:pt x="374" y="311"/>
                </a:cubicBezTo>
                <a:cubicBezTo>
                  <a:pt x="374" y="311"/>
                  <a:pt x="374" y="311"/>
                  <a:pt x="374" y="311"/>
                </a:cubicBezTo>
                <a:cubicBezTo>
                  <a:pt x="375" y="310"/>
                  <a:pt x="375" y="310"/>
                  <a:pt x="374" y="309"/>
                </a:cubicBezTo>
                <a:cubicBezTo>
                  <a:pt x="374" y="307"/>
                  <a:pt x="373" y="305"/>
                  <a:pt x="373" y="304"/>
                </a:cubicBezTo>
                <a:cubicBezTo>
                  <a:pt x="373" y="302"/>
                  <a:pt x="373" y="300"/>
                  <a:pt x="374" y="298"/>
                </a:cubicBezTo>
                <a:cubicBezTo>
                  <a:pt x="373" y="298"/>
                  <a:pt x="372" y="297"/>
                  <a:pt x="372" y="297"/>
                </a:cubicBezTo>
                <a:cubicBezTo>
                  <a:pt x="371" y="295"/>
                  <a:pt x="372" y="293"/>
                  <a:pt x="371" y="291"/>
                </a:cubicBezTo>
                <a:cubicBezTo>
                  <a:pt x="372" y="290"/>
                  <a:pt x="371" y="287"/>
                  <a:pt x="373" y="286"/>
                </a:cubicBezTo>
                <a:cubicBezTo>
                  <a:pt x="375" y="286"/>
                  <a:pt x="378" y="286"/>
                  <a:pt x="380" y="286"/>
                </a:cubicBezTo>
                <a:cubicBezTo>
                  <a:pt x="381" y="285"/>
                  <a:pt x="382" y="285"/>
                  <a:pt x="381" y="283"/>
                </a:cubicBezTo>
                <a:cubicBezTo>
                  <a:pt x="380" y="282"/>
                  <a:pt x="379" y="281"/>
                  <a:pt x="378" y="281"/>
                </a:cubicBezTo>
                <a:cubicBezTo>
                  <a:pt x="378" y="281"/>
                  <a:pt x="378" y="281"/>
                  <a:pt x="378" y="281"/>
                </a:cubicBezTo>
                <a:cubicBezTo>
                  <a:pt x="377" y="282"/>
                  <a:pt x="377" y="284"/>
                  <a:pt x="374" y="283"/>
                </a:cubicBezTo>
                <a:cubicBezTo>
                  <a:pt x="375" y="280"/>
                  <a:pt x="374" y="278"/>
                  <a:pt x="376" y="275"/>
                </a:cubicBezTo>
                <a:cubicBezTo>
                  <a:pt x="376" y="277"/>
                  <a:pt x="379" y="278"/>
                  <a:pt x="381" y="279"/>
                </a:cubicBezTo>
                <a:cubicBezTo>
                  <a:pt x="382" y="278"/>
                  <a:pt x="381" y="277"/>
                  <a:pt x="381" y="276"/>
                </a:cubicBezTo>
                <a:cubicBezTo>
                  <a:pt x="380" y="275"/>
                  <a:pt x="379" y="274"/>
                  <a:pt x="378" y="273"/>
                </a:cubicBezTo>
                <a:cubicBezTo>
                  <a:pt x="379" y="273"/>
                  <a:pt x="379" y="273"/>
                  <a:pt x="379" y="273"/>
                </a:cubicBezTo>
                <a:cubicBezTo>
                  <a:pt x="380" y="271"/>
                  <a:pt x="378" y="270"/>
                  <a:pt x="378" y="269"/>
                </a:cubicBezTo>
                <a:cubicBezTo>
                  <a:pt x="379" y="268"/>
                  <a:pt x="379" y="266"/>
                  <a:pt x="377" y="266"/>
                </a:cubicBezTo>
                <a:cubicBezTo>
                  <a:pt x="378" y="264"/>
                  <a:pt x="379" y="263"/>
                  <a:pt x="377" y="262"/>
                </a:cubicBezTo>
                <a:cubicBezTo>
                  <a:pt x="378" y="261"/>
                  <a:pt x="378" y="261"/>
                  <a:pt x="379" y="261"/>
                </a:cubicBezTo>
                <a:cubicBezTo>
                  <a:pt x="380" y="261"/>
                  <a:pt x="381" y="262"/>
                  <a:pt x="382" y="264"/>
                </a:cubicBezTo>
                <a:cubicBezTo>
                  <a:pt x="385" y="262"/>
                  <a:pt x="385" y="259"/>
                  <a:pt x="385" y="256"/>
                </a:cubicBezTo>
                <a:cubicBezTo>
                  <a:pt x="385" y="256"/>
                  <a:pt x="384" y="255"/>
                  <a:pt x="384" y="255"/>
                </a:cubicBezTo>
                <a:cubicBezTo>
                  <a:pt x="382" y="255"/>
                  <a:pt x="379" y="254"/>
                  <a:pt x="377" y="256"/>
                </a:cubicBezTo>
                <a:cubicBezTo>
                  <a:pt x="375" y="255"/>
                  <a:pt x="374" y="253"/>
                  <a:pt x="371" y="254"/>
                </a:cubicBezTo>
                <a:cubicBezTo>
                  <a:pt x="370" y="251"/>
                  <a:pt x="372" y="249"/>
                  <a:pt x="370" y="246"/>
                </a:cubicBezTo>
                <a:cubicBezTo>
                  <a:pt x="370" y="246"/>
                  <a:pt x="371" y="245"/>
                  <a:pt x="371" y="244"/>
                </a:cubicBezTo>
                <a:cubicBezTo>
                  <a:pt x="372" y="244"/>
                  <a:pt x="374" y="244"/>
                  <a:pt x="376" y="244"/>
                </a:cubicBezTo>
                <a:cubicBezTo>
                  <a:pt x="378" y="247"/>
                  <a:pt x="378" y="250"/>
                  <a:pt x="381" y="253"/>
                </a:cubicBezTo>
                <a:cubicBezTo>
                  <a:pt x="383" y="252"/>
                  <a:pt x="385" y="251"/>
                  <a:pt x="388" y="251"/>
                </a:cubicBezTo>
                <a:cubicBezTo>
                  <a:pt x="388" y="249"/>
                  <a:pt x="388" y="248"/>
                  <a:pt x="389" y="247"/>
                </a:cubicBezTo>
                <a:cubicBezTo>
                  <a:pt x="389" y="246"/>
                  <a:pt x="388" y="246"/>
                  <a:pt x="388" y="246"/>
                </a:cubicBezTo>
                <a:cubicBezTo>
                  <a:pt x="390" y="243"/>
                  <a:pt x="388" y="240"/>
                  <a:pt x="388" y="237"/>
                </a:cubicBezTo>
                <a:cubicBezTo>
                  <a:pt x="387" y="237"/>
                  <a:pt x="386" y="237"/>
                  <a:pt x="385" y="237"/>
                </a:cubicBezTo>
                <a:cubicBezTo>
                  <a:pt x="385" y="237"/>
                  <a:pt x="385" y="236"/>
                  <a:pt x="385" y="235"/>
                </a:cubicBezTo>
                <a:cubicBezTo>
                  <a:pt x="387" y="233"/>
                  <a:pt x="390" y="233"/>
                  <a:pt x="392" y="234"/>
                </a:cubicBezTo>
                <a:cubicBezTo>
                  <a:pt x="393" y="233"/>
                  <a:pt x="393" y="232"/>
                  <a:pt x="393" y="232"/>
                </a:cubicBezTo>
                <a:cubicBezTo>
                  <a:pt x="396" y="231"/>
                  <a:pt x="397" y="232"/>
                  <a:pt x="399" y="233"/>
                </a:cubicBezTo>
                <a:cubicBezTo>
                  <a:pt x="400" y="232"/>
                  <a:pt x="401" y="231"/>
                  <a:pt x="400" y="230"/>
                </a:cubicBezTo>
                <a:cubicBezTo>
                  <a:pt x="400" y="228"/>
                  <a:pt x="399" y="228"/>
                  <a:pt x="399" y="227"/>
                </a:cubicBezTo>
                <a:cubicBezTo>
                  <a:pt x="399" y="227"/>
                  <a:pt x="400" y="227"/>
                  <a:pt x="400" y="227"/>
                </a:cubicBezTo>
                <a:cubicBezTo>
                  <a:pt x="401" y="228"/>
                  <a:pt x="402" y="228"/>
                  <a:pt x="403" y="228"/>
                </a:cubicBezTo>
                <a:cubicBezTo>
                  <a:pt x="403" y="229"/>
                  <a:pt x="404" y="230"/>
                  <a:pt x="405" y="231"/>
                </a:cubicBezTo>
                <a:cubicBezTo>
                  <a:pt x="406" y="231"/>
                  <a:pt x="407" y="231"/>
                  <a:pt x="407" y="233"/>
                </a:cubicBezTo>
                <a:cubicBezTo>
                  <a:pt x="406" y="234"/>
                  <a:pt x="404" y="233"/>
                  <a:pt x="403" y="235"/>
                </a:cubicBezTo>
                <a:cubicBezTo>
                  <a:pt x="403" y="237"/>
                  <a:pt x="403" y="239"/>
                  <a:pt x="403" y="241"/>
                </a:cubicBezTo>
                <a:cubicBezTo>
                  <a:pt x="405" y="241"/>
                  <a:pt x="407" y="241"/>
                  <a:pt x="408" y="241"/>
                </a:cubicBezTo>
                <a:cubicBezTo>
                  <a:pt x="410" y="242"/>
                  <a:pt x="408" y="244"/>
                  <a:pt x="410" y="245"/>
                </a:cubicBezTo>
                <a:cubicBezTo>
                  <a:pt x="410" y="242"/>
                  <a:pt x="412" y="239"/>
                  <a:pt x="410" y="236"/>
                </a:cubicBezTo>
                <a:cubicBezTo>
                  <a:pt x="412" y="234"/>
                  <a:pt x="412" y="231"/>
                  <a:pt x="413" y="228"/>
                </a:cubicBezTo>
                <a:cubicBezTo>
                  <a:pt x="412" y="227"/>
                  <a:pt x="411" y="226"/>
                  <a:pt x="411" y="224"/>
                </a:cubicBezTo>
                <a:cubicBezTo>
                  <a:pt x="412" y="224"/>
                  <a:pt x="414" y="224"/>
                  <a:pt x="415" y="223"/>
                </a:cubicBezTo>
                <a:cubicBezTo>
                  <a:pt x="416" y="224"/>
                  <a:pt x="417" y="226"/>
                  <a:pt x="420" y="225"/>
                </a:cubicBezTo>
                <a:cubicBezTo>
                  <a:pt x="418" y="227"/>
                  <a:pt x="414" y="227"/>
                  <a:pt x="415" y="231"/>
                </a:cubicBezTo>
                <a:cubicBezTo>
                  <a:pt x="415" y="232"/>
                  <a:pt x="416" y="232"/>
                  <a:pt x="417" y="233"/>
                </a:cubicBezTo>
                <a:cubicBezTo>
                  <a:pt x="417" y="235"/>
                  <a:pt x="417" y="236"/>
                  <a:pt x="417" y="238"/>
                </a:cubicBezTo>
                <a:cubicBezTo>
                  <a:pt x="417" y="239"/>
                  <a:pt x="419" y="238"/>
                  <a:pt x="420" y="239"/>
                </a:cubicBezTo>
                <a:cubicBezTo>
                  <a:pt x="420" y="239"/>
                  <a:pt x="420" y="239"/>
                  <a:pt x="420" y="240"/>
                </a:cubicBezTo>
                <a:cubicBezTo>
                  <a:pt x="419" y="240"/>
                  <a:pt x="419" y="240"/>
                  <a:pt x="418" y="240"/>
                </a:cubicBezTo>
                <a:cubicBezTo>
                  <a:pt x="418" y="243"/>
                  <a:pt x="416" y="245"/>
                  <a:pt x="417" y="248"/>
                </a:cubicBezTo>
                <a:cubicBezTo>
                  <a:pt x="417" y="248"/>
                  <a:pt x="418" y="249"/>
                  <a:pt x="419" y="250"/>
                </a:cubicBezTo>
                <a:cubicBezTo>
                  <a:pt x="418" y="250"/>
                  <a:pt x="416" y="250"/>
                  <a:pt x="415" y="250"/>
                </a:cubicBezTo>
                <a:cubicBezTo>
                  <a:pt x="414" y="252"/>
                  <a:pt x="416" y="253"/>
                  <a:pt x="417" y="254"/>
                </a:cubicBezTo>
                <a:cubicBezTo>
                  <a:pt x="416" y="255"/>
                  <a:pt x="415" y="256"/>
                  <a:pt x="414" y="256"/>
                </a:cubicBezTo>
                <a:cubicBezTo>
                  <a:pt x="412" y="255"/>
                  <a:pt x="412" y="255"/>
                  <a:pt x="410" y="258"/>
                </a:cubicBezTo>
                <a:cubicBezTo>
                  <a:pt x="412" y="259"/>
                  <a:pt x="415" y="257"/>
                  <a:pt x="417" y="260"/>
                </a:cubicBezTo>
                <a:cubicBezTo>
                  <a:pt x="418" y="258"/>
                  <a:pt x="420" y="258"/>
                  <a:pt x="421" y="259"/>
                </a:cubicBezTo>
                <a:cubicBezTo>
                  <a:pt x="422" y="258"/>
                  <a:pt x="421" y="257"/>
                  <a:pt x="422" y="257"/>
                </a:cubicBezTo>
                <a:cubicBezTo>
                  <a:pt x="423" y="257"/>
                  <a:pt x="423" y="257"/>
                  <a:pt x="424" y="257"/>
                </a:cubicBezTo>
                <a:cubicBezTo>
                  <a:pt x="424" y="258"/>
                  <a:pt x="426" y="259"/>
                  <a:pt x="427" y="260"/>
                </a:cubicBezTo>
                <a:cubicBezTo>
                  <a:pt x="428" y="260"/>
                  <a:pt x="429" y="260"/>
                  <a:pt x="431" y="260"/>
                </a:cubicBezTo>
                <a:cubicBezTo>
                  <a:pt x="431" y="262"/>
                  <a:pt x="431" y="263"/>
                  <a:pt x="431" y="264"/>
                </a:cubicBezTo>
                <a:cubicBezTo>
                  <a:pt x="432" y="265"/>
                  <a:pt x="433" y="264"/>
                  <a:pt x="434" y="264"/>
                </a:cubicBezTo>
                <a:cubicBezTo>
                  <a:pt x="434" y="263"/>
                  <a:pt x="433" y="261"/>
                  <a:pt x="436" y="261"/>
                </a:cubicBezTo>
                <a:cubicBezTo>
                  <a:pt x="436" y="262"/>
                  <a:pt x="437" y="261"/>
                  <a:pt x="438" y="261"/>
                </a:cubicBezTo>
                <a:cubicBezTo>
                  <a:pt x="440" y="257"/>
                  <a:pt x="442" y="254"/>
                  <a:pt x="445" y="251"/>
                </a:cubicBezTo>
                <a:cubicBezTo>
                  <a:pt x="443" y="249"/>
                  <a:pt x="444" y="247"/>
                  <a:pt x="444" y="246"/>
                </a:cubicBezTo>
                <a:cubicBezTo>
                  <a:pt x="445" y="244"/>
                  <a:pt x="445" y="244"/>
                  <a:pt x="446" y="241"/>
                </a:cubicBezTo>
                <a:cubicBezTo>
                  <a:pt x="446" y="241"/>
                  <a:pt x="447" y="241"/>
                  <a:pt x="447" y="241"/>
                </a:cubicBezTo>
                <a:cubicBezTo>
                  <a:pt x="448" y="242"/>
                  <a:pt x="447" y="243"/>
                  <a:pt x="447" y="244"/>
                </a:cubicBezTo>
                <a:cubicBezTo>
                  <a:pt x="449" y="247"/>
                  <a:pt x="451" y="247"/>
                  <a:pt x="453" y="248"/>
                </a:cubicBezTo>
                <a:cubicBezTo>
                  <a:pt x="454" y="250"/>
                  <a:pt x="452" y="250"/>
                  <a:pt x="451" y="250"/>
                </a:cubicBezTo>
                <a:cubicBezTo>
                  <a:pt x="451" y="252"/>
                  <a:pt x="453" y="252"/>
                  <a:pt x="454" y="254"/>
                </a:cubicBezTo>
                <a:cubicBezTo>
                  <a:pt x="455" y="254"/>
                  <a:pt x="457" y="254"/>
                  <a:pt x="459" y="254"/>
                </a:cubicBezTo>
                <a:cubicBezTo>
                  <a:pt x="459" y="248"/>
                  <a:pt x="459" y="244"/>
                  <a:pt x="454" y="240"/>
                </a:cubicBezTo>
                <a:cubicBezTo>
                  <a:pt x="454" y="239"/>
                  <a:pt x="454" y="237"/>
                  <a:pt x="454" y="236"/>
                </a:cubicBezTo>
                <a:cubicBezTo>
                  <a:pt x="454" y="235"/>
                  <a:pt x="453" y="235"/>
                  <a:pt x="452" y="234"/>
                </a:cubicBezTo>
                <a:cubicBezTo>
                  <a:pt x="453" y="233"/>
                  <a:pt x="454" y="234"/>
                  <a:pt x="455" y="233"/>
                </a:cubicBezTo>
                <a:cubicBezTo>
                  <a:pt x="455" y="232"/>
                  <a:pt x="455" y="231"/>
                  <a:pt x="456" y="230"/>
                </a:cubicBezTo>
                <a:cubicBezTo>
                  <a:pt x="458" y="229"/>
                  <a:pt x="459" y="230"/>
                  <a:pt x="460" y="231"/>
                </a:cubicBezTo>
                <a:cubicBezTo>
                  <a:pt x="462" y="231"/>
                  <a:pt x="462" y="233"/>
                  <a:pt x="462" y="235"/>
                </a:cubicBezTo>
                <a:cubicBezTo>
                  <a:pt x="464" y="234"/>
                  <a:pt x="466" y="234"/>
                  <a:pt x="466" y="235"/>
                </a:cubicBezTo>
                <a:cubicBezTo>
                  <a:pt x="469" y="236"/>
                  <a:pt x="469" y="234"/>
                  <a:pt x="471" y="234"/>
                </a:cubicBezTo>
                <a:cubicBezTo>
                  <a:pt x="472" y="235"/>
                  <a:pt x="474" y="234"/>
                  <a:pt x="474" y="236"/>
                </a:cubicBezTo>
                <a:cubicBezTo>
                  <a:pt x="474" y="237"/>
                  <a:pt x="476" y="236"/>
                  <a:pt x="476" y="237"/>
                </a:cubicBezTo>
                <a:cubicBezTo>
                  <a:pt x="476" y="237"/>
                  <a:pt x="476" y="237"/>
                  <a:pt x="476" y="237"/>
                </a:cubicBezTo>
                <a:cubicBezTo>
                  <a:pt x="473" y="237"/>
                  <a:pt x="471" y="238"/>
                  <a:pt x="469" y="236"/>
                </a:cubicBezTo>
                <a:cubicBezTo>
                  <a:pt x="467" y="236"/>
                  <a:pt x="466" y="238"/>
                  <a:pt x="464" y="237"/>
                </a:cubicBezTo>
                <a:cubicBezTo>
                  <a:pt x="463" y="236"/>
                  <a:pt x="461" y="237"/>
                  <a:pt x="460" y="238"/>
                </a:cubicBezTo>
                <a:cubicBezTo>
                  <a:pt x="460" y="239"/>
                  <a:pt x="460" y="239"/>
                  <a:pt x="460" y="240"/>
                </a:cubicBezTo>
                <a:cubicBezTo>
                  <a:pt x="461" y="240"/>
                  <a:pt x="462" y="240"/>
                  <a:pt x="463" y="240"/>
                </a:cubicBezTo>
                <a:cubicBezTo>
                  <a:pt x="464" y="242"/>
                  <a:pt x="466" y="244"/>
                  <a:pt x="464" y="247"/>
                </a:cubicBezTo>
                <a:cubicBezTo>
                  <a:pt x="463" y="248"/>
                  <a:pt x="465" y="250"/>
                  <a:pt x="465" y="252"/>
                </a:cubicBezTo>
                <a:cubicBezTo>
                  <a:pt x="461" y="255"/>
                  <a:pt x="460" y="259"/>
                  <a:pt x="460" y="263"/>
                </a:cubicBezTo>
                <a:cubicBezTo>
                  <a:pt x="462" y="263"/>
                  <a:pt x="463" y="263"/>
                  <a:pt x="465" y="263"/>
                </a:cubicBezTo>
                <a:cubicBezTo>
                  <a:pt x="466" y="261"/>
                  <a:pt x="468" y="260"/>
                  <a:pt x="471" y="261"/>
                </a:cubicBezTo>
                <a:cubicBezTo>
                  <a:pt x="469" y="262"/>
                  <a:pt x="469" y="263"/>
                  <a:pt x="467" y="264"/>
                </a:cubicBezTo>
                <a:cubicBezTo>
                  <a:pt x="467" y="266"/>
                  <a:pt x="467" y="269"/>
                  <a:pt x="466" y="271"/>
                </a:cubicBezTo>
                <a:cubicBezTo>
                  <a:pt x="466" y="272"/>
                  <a:pt x="468" y="272"/>
                  <a:pt x="467" y="274"/>
                </a:cubicBezTo>
                <a:cubicBezTo>
                  <a:pt x="468" y="274"/>
                  <a:pt x="469" y="274"/>
                  <a:pt x="470" y="275"/>
                </a:cubicBezTo>
                <a:cubicBezTo>
                  <a:pt x="470" y="276"/>
                  <a:pt x="470" y="278"/>
                  <a:pt x="470" y="279"/>
                </a:cubicBezTo>
                <a:cubicBezTo>
                  <a:pt x="469" y="280"/>
                  <a:pt x="469" y="280"/>
                  <a:pt x="469" y="279"/>
                </a:cubicBezTo>
                <a:cubicBezTo>
                  <a:pt x="468" y="278"/>
                  <a:pt x="468" y="277"/>
                  <a:pt x="467" y="276"/>
                </a:cubicBezTo>
                <a:cubicBezTo>
                  <a:pt x="467" y="276"/>
                  <a:pt x="466" y="276"/>
                  <a:pt x="465" y="276"/>
                </a:cubicBezTo>
                <a:cubicBezTo>
                  <a:pt x="464" y="274"/>
                  <a:pt x="464" y="272"/>
                  <a:pt x="463" y="271"/>
                </a:cubicBezTo>
                <a:cubicBezTo>
                  <a:pt x="462" y="271"/>
                  <a:pt x="461" y="271"/>
                  <a:pt x="460" y="271"/>
                </a:cubicBezTo>
                <a:cubicBezTo>
                  <a:pt x="460" y="271"/>
                  <a:pt x="460" y="272"/>
                  <a:pt x="460" y="272"/>
                </a:cubicBezTo>
                <a:cubicBezTo>
                  <a:pt x="460" y="273"/>
                  <a:pt x="459" y="273"/>
                  <a:pt x="458" y="273"/>
                </a:cubicBezTo>
                <a:cubicBezTo>
                  <a:pt x="458" y="276"/>
                  <a:pt x="458" y="278"/>
                  <a:pt x="458" y="281"/>
                </a:cubicBezTo>
                <a:cubicBezTo>
                  <a:pt x="459" y="282"/>
                  <a:pt x="460" y="281"/>
                  <a:pt x="460" y="283"/>
                </a:cubicBezTo>
                <a:cubicBezTo>
                  <a:pt x="464" y="283"/>
                  <a:pt x="466" y="287"/>
                  <a:pt x="470" y="288"/>
                </a:cubicBezTo>
                <a:cubicBezTo>
                  <a:pt x="469" y="288"/>
                  <a:pt x="469" y="288"/>
                  <a:pt x="469" y="289"/>
                </a:cubicBezTo>
                <a:cubicBezTo>
                  <a:pt x="469" y="290"/>
                  <a:pt x="470" y="290"/>
                  <a:pt x="470" y="291"/>
                </a:cubicBezTo>
                <a:cubicBezTo>
                  <a:pt x="470" y="292"/>
                  <a:pt x="471" y="293"/>
                  <a:pt x="471" y="294"/>
                </a:cubicBezTo>
                <a:cubicBezTo>
                  <a:pt x="471" y="294"/>
                  <a:pt x="472" y="294"/>
                  <a:pt x="472" y="294"/>
                </a:cubicBezTo>
                <a:cubicBezTo>
                  <a:pt x="473" y="293"/>
                  <a:pt x="472" y="291"/>
                  <a:pt x="473" y="290"/>
                </a:cubicBezTo>
                <a:cubicBezTo>
                  <a:pt x="473" y="290"/>
                  <a:pt x="474" y="290"/>
                  <a:pt x="474" y="290"/>
                </a:cubicBezTo>
                <a:cubicBezTo>
                  <a:pt x="474" y="289"/>
                  <a:pt x="474" y="287"/>
                  <a:pt x="473" y="287"/>
                </a:cubicBezTo>
                <a:cubicBezTo>
                  <a:pt x="474" y="285"/>
                  <a:pt x="476" y="284"/>
                  <a:pt x="474" y="282"/>
                </a:cubicBezTo>
                <a:cubicBezTo>
                  <a:pt x="475" y="281"/>
                  <a:pt x="477" y="280"/>
                  <a:pt x="478" y="278"/>
                </a:cubicBezTo>
                <a:cubicBezTo>
                  <a:pt x="479" y="278"/>
                  <a:pt x="479" y="280"/>
                  <a:pt x="481" y="280"/>
                </a:cubicBezTo>
                <a:cubicBezTo>
                  <a:pt x="481" y="281"/>
                  <a:pt x="482" y="282"/>
                  <a:pt x="483" y="282"/>
                </a:cubicBezTo>
                <a:cubicBezTo>
                  <a:pt x="483" y="283"/>
                  <a:pt x="483" y="283"/>
                  <a:pt x="483" y="284"/>
                </a:cubicBezTo>
                <a:cubicBezTo>
                  <a:pt x="481" y="284"/>
                  <a:pt x="479" y="284"/>
                  <a:pt x="477" y="284"/>
                </a:cubicBezTo>
                <a:cubicBezTo>
                  <a:pt x="475" y="286"/>
                  <a:pt x="475" y="288"/>
                  <a:pt x="475" y="289"/>
                </a:cubicBezTo>
                <a:cubicBezTo>
                  <a:pt x="477" y="291"/>
                  <a:pt x="478" y="292"/>
                  <a:pt x="479" y="293"/>
                </a:cubicBezTo>
                <a:cubicBezTo>
                  <a:pt x="479" y="291"/>
                  <a:pt x="482" y="291"/>
                  <a:pt x="482" y="288"/>
                </a:cubicBezTo>
                <a:cubicBezTo>
                  <a:pt x="485" y="288"/>
                  <a:pt x="489" y="288"/>
                  <a:pt x="491" y="285"/>
                </a:cubicBezTo>
                <a:cubicBezTo>
                  <a:pt x="491" y="283"/>
                  <a:pt x="490" y="284"/>
                  <a:pt x="489" y="283"/>
                </a:cubicBezTo>
                <a:cubicBezTo>
                  <a:pt x="490" y="281"/>
                  <a:pt x="487" y="280"/>
                  <a:pt x="488" y="278"/>
                </a:cubicBezTo>
                <a:cubicBezTo>
                  <a:pt x="489" y="278"/>
                  <a:pt x="490" y="278"/>
                  <a:pt x="490" y="278"/>
                </a:cubicBezTo>
                <a:cubicBezTo>
                  <a:pt x="490" y="280"/>
                  <a:pt x="491" y="281"/>
                  <a:pt x="492" y="282"/>
                </a:cubicBezTo>
                <a:cubicBezTo>
                  <a:pt x="493" y="282"/>
                  <a:pt x="494" y="281"/>
                  <a:pt x="494" y="282"/>
                </a:cubicBezTo>
                <a:cubicBezTo>
                  <a:pt x="495" y="282"/>
                  <a:pt x="494" y="283"/>
                  <a:pt x="495" y="283"/>
                </a:cubicBezTo>
                <a:cubicBezTo>
                  <a:pt x="497" y="283"/>
                  <a:pt x="499" y="284"/>
                  <a:pt x="500" y="282"/>
                </a:cubicBezTo>
                <a:cubicBezTo>
                  <a:pt x="500" y="282"/>
                  <a:pt x="500" y="282"/>
                  <a:pt x="499" y="281"/>
                </a:cubicBezTo>
                <a:cubicBezTo>
                  <a:pt x="499" y="280"/>
                  <a:pt x="500" y="281"/>
                  <a:pt x="501" y="281"/>
                </a:cubicBezTo>
                <a:cubicBezTo>
                  <a:pt x="502" y="279"/>
                  <a:pt x="501" y="278"/>
                  <a:pt x="502" y="277"/>
                </a:cubicBezTo>
                <a:cubicBezTo>
                  <a:pt x="501" y="275"/>
                  <a:pt x="501" y="273"/>
                  <a:pt x="501" y="270"/>
                </a:cubicBezTo>
                <a:cubicBezTo>
                  <a:pt x="501" y="270"/>
                  <a:pt x="500" y="270"/>
                  <a:pt x="500" y="269"/>
                </a:cubicBezTo>
                <a:cubicBezTo>
                  <a:pt x="500" y="269"/>
                  <a:pt x="500" y="268"/>
                  <a:pt x="501" y="268"/>
                </a:cubicBezTo>
                <a:cubicBezTo>
                  <a:pt x="501" y="268"/>
                  <a:pt x="501" y="267"/>
                  <a:pt x="502" y="267"/>
                </a:cubicBezTo>
                <a:cubicBezTo>
                  <a:pt x="504" y="266"/>
                  <a:pt x="505" y="265"/>
                  <a:pt x="505" y="262"/>
                </a:cubicBezTo>
                <a:cubicBezTo>
                  <a:pt x="507" y="263"/>
                  <a:pt x="507" y="264"/>
                  <a:pt x="507" y="266"/>
                </a:cubicBezTo>
                <a:cubicBezTo>
                  <a:pt x="506" y="266"/>
                  <a:pt x="506" y="266"/>
                  <a:pt x="505" y="267"/>
                </a:cubicBezTo>
                <a:cubicBezTo>
                  <a:pt x="506" y="269"/>
                  <a:pt x="503" y="272"/>
                  <a:pt x="504" y="275"/>
                </a:cubicBezTo>
                <a:cubicBezTo>
                  <a:pt x="506" y="275"/>
                  <a:pt x="508" y="273"/>
                  <a:pt x="510" y="274"/>
                </a:cubicBezTo>
                <a:cubicBezTo>
                  <a:pt x="510" y="275"/>
                  <a:pt x="511" y="275"/>
                  <a:pt x="511" y="276"/>
                </a:cubicBezTo>
                <a:cubicBezTo>
                  <a:pt x="510" y="277"/>
                  <a:pt x="509" y="278"/>
                  <a:pt x="508" y="278"/>
                </a:cubicBezTo>
                <a:cubicBezTo>
                  <a:pt x="508" y="281"/>
                  <a:pt x="508" y="282"/>
                  <a:pt x="508" y="284"/>
                </a:cubicBezTo>
                <a:cubicBezTo>
                  <a:pt x="509" y="284"/>
                  <a:pt x="509" y="285"/>
                  <a:pt x="510" y="286"/>
                </a:cubicBezTo>
                <a:cubicBezTo>
                  <a:pt x="509" y="292"/>
                  <a:pt x="512" y="299"/>
                  <a:pt x="511" y="304"/>
                </a:cubicBezTo>
                <a:cubicBezTo>
                  <a:pt x="512" y="305"/>
                  <a:pt x="512" y="306"/>
                  <a:pt x="512" y="307"/>
                </a:cubicBezTo>
                <a:cubicBezTo>
                  <a:pt x="514" y="306"/>
                  <a:pt x="514" y="306"/>
                  <a:pt x="515" y="305"/>
                </a:cubicBezTo>
                <a:cubicBezTo>
                  <a:pt x="515" y="303"/>
                  <a:pt x="514" y="302"/>
                  <a:pt x="516" y="301"/>
                </a:cubicBezTo>
                <a:cubicBezTo>
                  <a:pt x="519" y="301"/>
                  <a:pt x="518" y="303"/>
                  <a:pt x="519" y="305"/>
                </a:cubicBezTo>
                <a:cubicBezTo>
                  <a:pt x="521" y="307"/>
                  <a:pt x="524" y="307"/>
                  <a:pt x="526" y="310"/>
                </a:cubicBezTo>
                <a:cubicBezTo>
                  <a:pt x="526" y="311"/>
                  <a:pt x="525" y="310"/>
                  <a:pt x="524" y="311"/>
                </a:cubicBezTo>
                <a:cubicBezTo>
                  <a:pt x="525" y="313"/>
                  <a:pt x="526" y="313"/>
                  <a:pt x="528" y="313"/>
                </a:cubicBezTo>
                <a:cubicBezTo>
                  <a:pt x="528" y="310"/>
                  <a:pt x="529" y="307"/>
                  <a:pt x="529" y="304"/>
                </a:cubicBezTo>
                <a:cubicBezTo>
                  <a:pt x="531" y="303"/>
                  <a:pt x="531" y="305"/>
                  <a:pt x="533" y="305"/>
                </a:cubicBezTo>
                <a:cubicBezTo>
                  <a:pt x="534" y="308"/>
                  <a:pt x="536" y="310"/>
                  <a:pt x="535" y="314"/>
                </a:cubicBezTo>
                <a:cubicBezTo>
                  <a:pt x="536" y="314"/>
                  <a:pt x="537" y="315"/>
                  <a:pt x="539" y="315"/>
                </a:cubicBezTo>
                <a:cubicBezTo>
                  <a:pt x="539" y="313"/>
                  <a:pt x="539" y="311"/>
                  <a:pt x="539" y="309"/>
                </a:cubicBezTo>
                <a:cubicBezTo>
                  <a:pt x="540" y="308"/>
                  <a:pt x="541" y="307"/>
                  <a:pt x="542" y="306"/>
                </a:cubicBezTo>
                <a:cubicBezTo>
                  <a:pt x="542" y="305"/>
                  <a:pt x="542" y="303"/>
                  <a:pt x="542" y="301"/>
                </a:cubicBezTo>
                <a:cubicBezTo>
                  <a:pt x="544" y="301"/>
                  <a:pt x="544" y="300"/>
                  <a:pt x="546" y="300"/>
                </a:cubicBezTo>
                <a:cubicBezTo>
                  <a:pt x="547" y="301"/>
                  <a:pt x="545" y="301"/>
                  <a:pt x="545" y="302"/>
                </a:cubicBezTo>
                <a:cubicBezTo>
                  <a:pt x="545" y="302"/>
                  <a:pt x="546" y="303"/>
                  <a:pt x="546" y="303"/>
                </a:cubicBezTo>
                <a:cubicBezTo>
                  <a:pt x="546" y="304"/>
                  <a:pt x="545" y="303"/>
                  <a:pt x="544" y="304"/>
                </a:cubicBezTo>
                <a:cubicBezTo>
                  <a:pt x="545" y="307"/>
                  <a:pt x="547" y="307"/>
                  <a:pt x="548" y="307"/>
                </a:cubicBezTo>
                <a:cubicBezTo>
                  <a:pt x="551" y="307"/>
                  <a:pt x="554" y="309"/>
                  <a:pt x="558" y="308"/>
                </a:cubicBezTo>
                <a:cubicBezTo>
                  <a:pt x="558" y="307"/>
                  <a:pt x="558" y="306"/>
                  <a:pt x="558" y="305"/>
                </a:cubicBezTo>
                <a:cubicBezTo>
                  <a:pt x="559" y="304"/>
                  <a:pt x="560" y="304"/>
                  <a:pt x="562" y="303"/>
                </a:cubicBezTo>
                <a:cubicBezTo>
                  <a:pt x="562" y="303"/>
                  <a:pt x="562" y="302"/>
                  <a:pt x="562" y="302"/>
                </a:cubicBezTo>
                <a:cubicBezTo>
                  <a:pt x="563" y="302"/>
                  <a:pt x="564" y="302"/>
                  <a:pt x="564" y="302"/>
                </a:cubicBezTo>
                <a:cubicBezTo>
                  <a:pt x="565" y="303"/>
                  <a:pt x="565" y="304"/>
                  <a:pt x="565" y="306"/>
                </a:cubicBezTo>
                <a:cubicBezTo>
                  <a:pt x="565" y="306"/>
                  <a:pt x="566" y="306"/>
                  <a:pt x="568" y="307"/>
                </a:cubicBezTo>
                <a:cubicBezTo>
                  <a:pt x="565" y="307"/>
                  <a:pt x="564" y="307"/>
                  <a:pt x="563" y="307"/>
                </a:cubicBezTo>
                <a:cubicBezTo>
                  <a:pt x="563" y="308"/>
                  <a:pt x="562" y="308"/>
                  <a:pt x="562" y="309"/>
                </a:cubicBezTo>
                <a:cubicBezTo>
                  <a:pt x="562" y="310"/>
                  <a:pt x="562" y="311"/>
                  <a:pt x="562" y="312"/>
                </a:cubicBezTo>
                <a:cubicBezTo>
                  <a:pt x="563" y="313"/>
                  <a:pt x="564" y="314"/>
                  <a:pt x="565" y="315"/>
                </a:cubicBezTo>
                <a:cubicBezTo>
                  <a:pt x="563" y="316"/>
                  <a:pt x="562" y="317"/>
                  <a:pt x="560" y="318"/>
                </a:cubicBezTo>
                <a:cubicBezTo>
                  <a:pt x="558" y="317"/>
                  <a:pt x="559" y="315"/>
                  <a:pt x="559" y="314"/>
                </a:cubicBezTo>
                <a:cubicBezTo>
                  <a:pt x="558" y="313"/>
                  <a:pt x="557" y="313"/>
                  <a:pt x="555" y="313"/>
                </a:cubicBezTo>
                <a:cubicBezTo>
                  <a:pt x="555" y="315"/>
                  <a:pt x="554" y="316"/>
                  <a:pt x="554" y="318"/>
                </a:cubicBezTo>
                <a:cubicBezTo>
                  <a:pt x="554" y="320"/>
                  <a:pt x="556" y="320"/>
                  <a:pt x="557" y="320"/>
                </a:cubicBezTo>
                <a:cubicBezTo>
                  <a:pt x="557" y="321"/>
                  <a:pt x="556" y="321"/>
                  <a:pt x="555" y="321"/>
                </a:cubicBezTo>
                <a:cubicBezTo>
                  <a:pt x="555" y="321"/>
                  <a:pt x="555" y="322"/>
                  <a:pt x="554" y="323"/>
                </a:cubicBezTo>
                <a:cubicBezTo>
                  <a:pt x="554" y="323"/>
                  <a:pt x="553" y="323"/>
                  <a:pt x="553" y="323"/>
                </a:cubicBezTo>
                <a:cubicBezTo>
                  <a:pt x="552" y="322"/>
                  <a:pt x="553" y="321"/>
                  <a:pt x="551" y="321"/>
                </a:cubicBezTo>
                <a:cubicBezTo>
                  <a:pt x="549" y="321"/>
                  <a:pt x="547" y="321"/>
                  <a:pt x="545" y="321"/>
                </a:cubicBezTo>
                <a:cubicBezTo>
                  <a:pt x="544" y="323"/>
                  <a:pt x="543" y="324"/>
                  <a:pt x="541" y="324"/>
                </a:cubicBezTo>
                <a:cubicBezTo>
                  <a:pt x="543" y="328"/>
                  <a:pt x="547" y="326"/>
                  <a:pt x="549" y="329"/>
                </a:cubicBezTo>
                <a:cubicBezTo>
                  <a:pt x="550" y="329"/>
                  <a:pt x="552" y="329"/>
                  <a:pt x="553" y="329"/>
                </a:cubicBezTo>
                <a:cubicBezTo>
                  <a:pt x="555" y="330"/>
                  <a:pt x="555" y="332"/>
                  <a:pt x="556" y="333"/>
                </a:cubicBezTo>
                <a:cubicBezTo>
                  <a:pt x="555" y="334"/>
                  <a:pt x="555" y="335"/>
                  <a:pt x="555" y="336"/>
                </a:cubicBezTo>
                <a:cubicBezTo>
                  <a:pt x="554" y="337"/>
                  <a:pt x="553" y="338"/>
                  <a:pt x="553" y="338"/>
                </a:cubicBezTo>
                <a:cubicBezTo>
                  <a:pt x="552" y="339"/>
                  <a:pt x="552" y="339"/>
                  <a:pt x="553" y="339"/>
                </a:cubicBezTo>
                <a:cubicBezTo>
                  <a:pt x="554" y="341"/>
                  <a:pt x="557" y="341"/>
                  <a:pt x="558" y="344"/>
                </a:cubicBezTo>
                <a:cubicBezTo>
                  <a:pt x="557" y="344"/>
                  <a:pt x="556" y="344"/>
                  <a:pt x="555" y="344"/>
                </a:cubicBezTo>
                <a:cubicBezTo>
                  <a:pt x="555" y="347"/>
                  <a:pt x="557" y="347"/>
                  <a:pt x="558" y="349"/>
                </a:cubicBezTo>
                <a:cubicBezTo>
                  <a:pt x="560" y="349"/>
                  <a:pt x="561" y="347"/>
                  <a:pt x="562" y="348"/>
                </a:cubicBezTo>
                <a:cubicBezTo>
                  <a:pt x="563" y="347"/>
                  <a:pt x="564" y="345"/>
                  <a:pt x="565" y="344"/>
                </a:cubicBezTo>
                <a:cubicBezTo>
                  <a:pt x="565" y="344"/>
                  <a:pt x="565" y="343"/>
                  <a:pt x="565" y="342"/>
                </a:cubicBezTo>
                <a:cubicBezTo>
                  <a:pt x="565" y="341"/>
                  <a:pt x="564" y="340"/>
                  <a:pt x="563" y="340"/>
                </a:cubicBezTo>
                <a:cubicBezTo>
                  <a:pt x="563" y="339"/>
                  <a:pt x="562" y="339"/>
                  <a:pt x="564" y="338"/>
                </a:cubicBezTo>
                <a:cubicBezTo>
                  <a:pt x="565" y="338"/>
                  <a:pt x="565" y="340"/>
                  <a:pt x="566" y="340"/>
                </a:cubicBezTo>
                <a:cubicBezTo>
                  <a:pt x="566" y="340"/>
                  <a:pt x="567" y="339"/>
                  <a:pt x="567" y="339"/>
                </a:cubicBezTo>
                <a:cubicBezTo>
                  <a:pt x="567" y="341"/>
                  <a:pt x="567" y="342"/>
                  <a:pt x="567" y="344"/>
                </a:cubicBezTo>
                <a:cubicBezTo>
                  <a:pt x="570" y="344"/>
                  <a:pt x="571" y="344"/>
                  <a:pt x="573" y="345"/>
                </a:cubicBezTo>
                <a:cubicBezTo>
                  <a:pt x="573" y="347"/>
                  <a:pt x="574" y="349"/>
                  <a:pt x="575" y="351"/>
                </a:cubicBezTo>
                <a:cubicBezTo>
                  <a:pt x="578" y="351"/>
                  <a:pt x="581" y="351"/>
                  <a:pt x="584" y="351"/>
                </a:cubicBezTo>
                <a:cubicBezTo>
                  <a:pt x="585" y="350"/>
                  <a:pt x="585" y="349"/>
                  <a:pt x="585" y="349"/>
                </a:cubicBezTo>
                <a:cubicBezTo>
                  <a:pt x="586" y="349"/>
                  <a:pt x="587" y="350"/>
                  <a:pt x="587" y="352"/>
                </a:cubicBezTo>
                <a:cubicBezTo>
                  <a:pt x="588" y="352"/>
                  <a:pt x="590" y="352"/>
                  <a:pt x="591" y="352"/>
                </a:cubicBezTo>
                <a:cubicBezTo>
                  <a:pt x="593" y="351"/>
                  <a:pt x="595" y="349"/>
                  <a:pt x="596" y="348"/>
                </a:cubicBezTo>
                <a:cubicBezTo>
                  <a:pt x="598" y="349"/>
                  <a:pt x="600" y="346"/>
                  <a:pt x="604" y="348"/>
                </a:cubicBezTo>
                <a:cubicBezTo>
                  <a:pt x="601" y="347"/>
                  <a:pt x="601" y="350"/>
                  <a:pt x="600" y="350"/>
                </a:cubicBezTo>
                <a:cubicBezTo>
                  <a:pt x="598" y="350"/>
                  <a:pt x="597" y="351"/>
                  <a:pt x="597" y="352"/>
                </a:cubicBezTo>
                <a:cubicBezTo>
                  <a:pt x="596" y="353"/>
                  <a:pt x="595" y="352"/>
                  <a:pt x="594" y="353"/>
                </a:cubicBezTo>
                <a:cubicBezTo>
                  <a:pt x="593" y="354"/>
                  <a:pt x="593" y="355"/>
                  <a:pt x="593" y="356"/>
                </a:cubicBezTo>
                <a:cubicBezTo>
                  <a:pt x="592" y="357"/>
                  <a:pt x="590" y="357"/>
                  <a:pt x="590" y="359"/>
                </a:cubicBezTo>
                <a:cubicBezTo>
                  <a:pt x="590" y="359"/>
                  <a:pt x="589" y="359"/>
                  <a:pt x="588" y="359"/>
                </a:cubicBezTo>
                <a:cubicBezTo>
                  <a:pt x="588" y="361"/>
                  <a:pt x="584" y="361"/>
                  <a:pt x="585" y="365"/>
                </a:cubicBezTo>
                <a:cubicBezTo>
                  <a:pt x="586" y="365"/>
                  <a:pt x="587" y="365"/>
                  <a:pt x="588" y="364"/>
                </a:cubicBezTo>
                <a:cubicBezTo>
                  <a:pt x="589" y="364"/>
                  <a:pt x="590" y="364"/>
                  <a:pt x="591" y="364"/>
                </a:cubicBezTo>
                <a:cubicBezTo>
                  <a:pt x="592" y="363"/>
                  <a:pt x="591" y="362"/>
                  <a:pt x="593" y="361"/>
                </a:cubicBezTo>
                <a:cubicBezTo>
                  <a:pt x="595" y="362"/>
                  <a:pt x="597" y="360"/>
                  <a:pt x="600" y="360"/>
                </a:cubicBezTo>
                <a:cubicBezTo>
                  <a:pt x="601" y="361"/>
                  <a:pt x="600" y="363"/>
                  <a:pt x="600" y="364"/>
                </a:cubicBezTo>
                <a:cubicBezTo>
                  <a:pt x="602" y="365"/>
                  <a:pt x="604" y="362"/>
                  <a:pt x="606" y="363"/>
                </a:cubicBezTo>
                <a:cubicBezTo>
                  <a:pt x="607" y="362"/>
                  <a:pt x="608" y="361"/>
                  <a:pt x="608" y="360"/>
                </a:cubicBezTo>
                <a:cubicBezTo>
                  <a:pt x="610" y="360"/>
                  <a:pt x="611" y="360"/>
                  <a:pt x="611" y="360"/>
                </a:cubicBezTo>
                <a:cubicBezTo>
                  <a:pt x="612" y="360"/>
                  <a:pt x="612" y="359"/>
                  <a:pt x="612" y="359"/>
                </a:cubicBezTo>
                <a:cubicBezTo>
                  <a:pt x="613" y="359"/>
                  <a:pt x="615" y="359"/>
                  <a:pt x="617" y="359"/>
                </a:cubicBezTo>
                <a:cubicBezTo>
                  <a:pt x="618" y="359"/>
                  <a:pt x="617" y="359"/>
                  <a:pt x="617" y="360"/>
                </a:cubicBezTo>
                <a:cubicBezTo>
                  <a:pt x="618" y="360"/>
                  <a:pt x="618" y="360"/>
                  <a:pt x="619" y="360"/>
                </a:cubicBezTo>
                <a:cubicBezTo>
                  <a:pt x="619" y="360"/>
                  <a:pt x="619" y="359"/>
                  <a:pt x="620" y="358"/>
                </a:cubicBezTo>
                <a:cubicBezTo>
                  <a:pt x="621" y="358"/>
                  <a:pt x="623" y="358"/>
                  <a:pt x="624" y="358"/>
                </a:cubicBezTo>
                <a:cubicBezTo>
                  <a:pt x="626" y="357"/>
                  <a:pt x="629" y="356"/>
                  <a:pt x="629" y="354"/>
                </a:cubicBezTo>
                <a:cubicBezTo>
                  <a:pt x="631" y="354"/>
                  <a:pt x="631" y="352"/>
                  <a:pt x="633" y="352"/>
                </a:cubicBezTo>
                <a:cubicBezTo>
                  <a:pt x="635" y="352"/>
                  <a:pt x="635" y="351"/>
                  <a:pt x="636" y="349"/>
                </a:cubicBezTo>
                <a:cubicBezTo>
                  <a:pt x="637" y="348"/>
                  <a:pt x="639" y="348"/>
                  <a:pt x="640" y="347"/>
                </a:cubicBezTo>
                <a:cubicBezTo>
                  <a:pt x="641" y="348"/>
                  <a:pt x="640" y="350"/>
                  <a:pt x="640" y="351"/>
                </a:cubicBezTo>
                <a:cubicBezTo>
                  <a:pt x="641" y="352"/>
                  <a:pt x="642" y="353"/>
                  <a:pt x="643" y="354"/>
                </a:cubicBezTo>
                <a:cubicBezTo>
                  <a:pt x="646" y="353"/>
                  <a:pt x="648" y="352"/>
                  <a:pt x="649" y="349"/>
                </a:cubicBezTo>
                <a:cubicBezTo>
                  <a:pt x="651" y="348"/>
                  <a:pt x="652" y="347"/>
                  <a:pt x="654" y="348"/>
                </a:cubicBezTo>
                <a:cubicBezTo>
                  <a:pt x="655" y="347"/>
                  <a:pt x="656" y="346"/>
                  <a:pt x="656" y="345"/>
                </a:cubicBezTo>
                <a:cubicBezTo>
                  <a:pt x="657" y="345"/>
                  <a:pt x="657" y="345"/>
                  <a:pt x="658" y="345"/>
                </a:cubicBezTo>
                <a:cubicBezTo>
                  <a:pt x="658" y="345"/>
                  <a:pt x="659" y="345"/>
                  <a:pt x="659" y="344"/>
                </a:cubicBezTo>
                <a:cubicBezTo>
                  <a:pt x="659" y="343"/>
                  <a:pt x="659" y="342"/>
                  <a:pt x="661" y="342"/>
                </a:cubicBezTo>
                <a:cubicBezTo>
                  <a:pt x="662" y="341"/>
                  <a:pt x="663" y="340"/>
                  <a:pt x="665" y="340"/>
                </a:cubicBezTo>
                <a:cubicBezTo>
                  <a:pt x="667" y="340"/>
                  <a:pt x="666" y="338"/>
                  <a:pt x="668" y="338"/>
                </a:cubicBezTo>
                <a:cubicBezTo>
                  <a:pt x="670" y="338"/>
                  <a:pt x="671" y="336"/>
                  <a:pt x="672" y="335"/>
                </a:cubicBezTo>
                <a:cubicBezTo>
                  <a:pt x="673" y="334"/>
                  <a:pt x="675" y="334"/>
                  <a:pt x="676" y="332"/>
                </a:cubicBezTo>
                <a:cubicBezTo>
                  <a:pt x="677" y="331"/>
                  <a:pt x="680" y="331"/>
                  <a:pt x="682" y="330"/>
                </a:cubicBezTo>
                <a:cubicBezTo>
                  <a:pt x="682" y="330"/>
                  <a:pt x="682" y="329"/>
                  <a:pt x="682" y="329"/>
                </a:cubicBezTo>
                <a:cubicBezTo>
                  <a:pt x="684" y="329"/>
                  <a:pt x="685" y="328"/>
                  <a:pt x="687" y="327"/>
                </a:cubicBezTo>
                <a:cubicBezTo>
                  <a:pt x="687" y="327"/>
                  <a:pt x="688" y="328"/>
                  <a:pt x="689" y="328"/>
                </a:cubicBezTo>
                <a:cubicBezTo>
                  <a:pt x="688" y="330"/>
                  <a:pt x="687" y="331"/>
                  <a:pt x="686" y="333"/>
                </a:cubicBezTo>
                <a:cubicBezTo>
                  <a:pt x="685" y="334"/>
                  <a:pt x="681" y="338"/>
                  <a:pt x="680" y="340"/>
                </a:cubicBezTo>
                <a:cubicBezTo>
                  <a:pt x="678" y="340"/>
                  <a:pt x="676" y="341"/>
                  <a:pt x="675" y="341"/>
                </a:cubicBezTo>
                <a:cubicBezTo>
                  <a:pt x="674" y="341"/>
                  <a:pt x="674" y="341"/>
                  <a:pt x="674" y="341"/>
                </a:cubicBezTo>
                <a:cubicBezTo>
                  <a:pt x="674" y="344"/>
                  <a:pt x="671" y="343"/>
                  <a:pt x="671" y="346"/>
                </a:cubicBezTo>
                <a:cubicBezTo>
                  <a:pt x="667" y="346"/>
                  <a:pt x="665" y="350"/>
                  <a:pt x="664" y="352"/>
                </a:cubicBezTo>
                <a:cubicBezTo>
                  <a:pt x="663" y="354"/>
                  <a:pt x="662" y="353"/>
                  <a:pt x="661" y="354"/>
                </a:cubicBezTo>
                <a:cubicBezTo>
                  <a:pt x="659" y="356"/>
                  <a:pt x="656" y="357"/>
                  <a:pt x="653" y="359"/>
                </a:cubicBezTo>
                <a:cubicBezTo>
                  <a:pt x="652" y="360"/>
                  <a:pt x="651" y="360"/>
                  <a:pt x="650" y="361"/>
                </a:cubicBezTo>
                <a:cubicBezTo>
                  <a:pt x="649" y="362"/>
                  <a:pt x="648" y="363"/>
                  <a:pt x="647" y="364"/>
                </a:cubicBezTo>
                <a:cubicBezTo>
                  <a:pt x="646" y="364"/>
                  <a:pt x="646" y="364"/>
                  <a:pt x="645" y="364"/>
                </a:cubicBezTo>
                <a:cubicBezTo>
                  <a:pt x="644" y="365"/>
                  <a:pt x="643" y="367"/>
                  <a:pt x="642" y="367"/>
                </a:cubicBezTo>
                <a:cubicBezTo>
                  <a:pt x="638" y="369"/>
                  <a:pt x="634" y="372"/>
                  <a:pt x="630" y="374"/>
                </a:cubicBezTo>
                <a:cubicBezTo>
                  <a:pt x="630" y="375"/>
                  <a:pt x="627" y="374"/>
                  <a:pt x="627" y="375"/>
                </a:cubicBezTo>
                <a:cubicBezTo>
                  <a:pt x="627" y="377"/>
                  <a:pt x="625" y="377"/>
                  <a:pt x="624" y="377"/>
                </a:cubicBezTo>
                <a:cubicBezTo>
                  <a:pt x="623" y="378"/>
                  <a:pt x="622" y="379"/>
                  <a:pt x="621" y="380"/>
                </a:cubicBezTo>
                <a:cubicBezTo>
                  <a:pt x="621" y="380"/>
                  <a:pt x="620" y="380"/>
                  <a:pt x="619" y="380"/>
                </a:cubicBezTo>
                <a:cubicBezTo>
                  <a:pt x="617" y="381"/>
                  <a:pt x="615" y="383"/>
                  <a:pt x="612" y="383"/>
                </a:cubicBezTo>
                <a:cubicBezTo>
                  <a:pt x="611" y="384"/>
                  <a:pt x="611" y="384"/>
                  <a:pt x="611" y="385"/>
                </a:cubicBezTo>
                <a:cubicBezTo>
                  <a:pt x="611" y="388"/>
                  <a:pt x="606" y="387"/>
                  <a:pt x="607" y="391"/>
                </a:cubicBezTo>
                <a:cubicBezTo>
                  <a:pt x="609" y="392"/>
                  <a:pt x="609" y="389"/>
                  <a:pt x="611" y="388"/>
                </a:cubicBezTo>
                <a:cubicBezTo>
                  <a:pt x="612" y="388"/>
                  <a:pt x="614" y="388"/>
                  <a:pt x="615" y="388"/>
                </a:cubicBezTo>
                <a:cubicBezTo>
                  <a:pt x="617" y="384"/>
                  <a:pt x="622" y="385"/>
                  <a:pt x="625" y="382"/>
                </a:cubicBezTo>
                <a:cubicBezTo>
                  <a:pt x="626" y="381"/>
                  <a:pt x="624" y="380"/>
                  <a:pt x="625" y="378"/>
                </a:cubicBezTo>
                <a:cubicBezTo>
                  <a:pt x="626" y="378"/>
                  <a:pt x="626" y="378"/>
                  <a:pt x="626" y="378"/>
                </a:cubicBezTo>
                <a:cubicBezTo>
                  <a:pt x="627" y="379"/>
                  <a:pt x="627" y="380"/>
                  <a:pt x="627" y="380"/>
                </a:cubicBezTo>
                <a:cubicBezTo>
                  <a:pt x="628" y="380"/>
                  <a:pt x="628" y="380"/>
                  <a:pt x="629" y="380"/>
                </a:cubicBezTo>
                <a:cubicBezTo>
                  <a:pt x="630" y="379"/>
                  <a:pt x="631" y="378"/>
                  <a:pt x="631" y="378"/>
                </a:cubicBezTo>
                <a:cubicBezTo>
                  <a:pt x="633" y="378"/>
                  <a:pt x="634" y="378"/>
                  <a:pt x="635" y="378"/>
                </a:cubicBezTo>
                <a:cubicBezTo>
                  <a:pt x="636" y="378"/>
                  <a:pt x="635" y="379"/>
                  <a:pt x="635" y="379"/>
                </a:cubicBezTo>
                <a:cubicBezTo>
                  <a:pt x="633" y="380"/>
                  <a:pt x="632" y="380"/>
                  <a:pt x="630" y="381"/>
                </a:cubicBezTo>
                <a:cubicBezTo>
                  <a:pt x="629" y="382"/>
                  <a:pt x="628" y="384"/>
                  <a:pt x="625" y="384"/>
                </a:cubicBezTo>
                <a:cubicBezTo>
                  <a:pt x="625" y="384"/>
                  <a:pt x="624" y="385"/>
                  <a:pt x="624" y="386"/>
                </a:cubicBezTo>
                <a:cubicBezTo>
                  <a:pt x="622" y="386"/>
                  <a:pt x="620" y="387"/>
                  <a:pt x="618" y="387"/>
                </a:cubicBezTo>
                <a:cubicBezTo>
                  <a:pt x="617" y="388"/>
                  <a:pt x="616" y="391"/>
                  <a:pt x="614" y="390"/>
                </a:cubicBezTo>
                <a:cubicBezTo>
                  <a:pt x="612" y="392"/>
                  <a:pt x="610" y="394"/>
                  <a:pt x="608" y="394"/>
                </a:cubicBezTo>
                <a:cubicBezTo>
                  <a:pt x="608" y="395"/>
                  <a:pt x="608" y="396"/>
                  <a:pt x="608" y="396"/>
                </a:cubicBezTo>
                <a:cubicBezTo>
                  <a:pt x="609" y="397"/>
                  <a:pt x="610" y="396"/>
                  <a:pt x="611" y="397"/>
                </a:cubicBezTo>
                <a:cubicBezTo>
                  <a:pt x="612" y="396"/>
                  <a:pt x="612" y="396"/>
                  <a:pt x="612" y="395"/>
                </a:cubicBezTo>
                <a:cubicBezTo>
                  <a:pt x="612" y="395"/>
                  <a:pt x="612" y="395"/>
                  <a:pt x="612" y="395"/>
                </a:cubicBezTo>
                <a:cubicBezTo>
                  <a:pt x="614" y="395"/>
                  <a:pt x="615" y="395"/>
                  <a:pt x="616" y="394"/>
                </a:cubicBezTo>
                <a:cubicBezTo>
                  <a:pt x="617" y="394"/>
                  <a:pt x="618" y="391"/>
                  <a:pt x="620" y="392"/>
                </a:cubicBezTo>
                <a:cubicBezTo>
                  <a:pt x="622" y="392"/>
                  <a:pt x="623" y="391"/>
                  <a:pt x="624" y="390"/>
                </a:cubicBezTo>
                <a:cubicBezTo>
                  <a:pt x="624" y="390"/>
                  <a:pt x="625" y="390"/>
                  <a:pt x="626" y="390"/>
                </a:cubicBezTo>
                <a:cubicBezTo>
                  <a:pt x="626" y="389"/>
                  <a:pt x="626" y="389"/>
                  <a:pt x="626" y="388"/>
                </a:cubicBezTo>
                <a:cubicBezTo>
                  <a:pt x="628" y="388"/>
                  <a:pt x="630" y="387"/>
                  <a:pt x="632" y="387"/>
                </a:cubicBezTo>
                <a:cubicBezTo>
                  <a:pt x="633" y="387"/>
                  <a:pt x="633" y="386"/>
                  <a:pt x="633" y="386"/>
                </a:cubicBezTo>
                <a:cubicBezTo>
                  <a:pt x="635" y="385"/>
                  <a:pt x="638" y="383"/>
                  <a:pt x="639" y="382"/>
                </a:cubicBezTo>
                <a:cubicBezTo>
                  <a:pt x="642" y="380"/>
                  <a:pt x="644" y="380"/>
                  <a:pt x="645" y="378"/>
                </a:cubicBezTo>
                <a:cubicBezTo>
                  <a:pt x="646" y="378"/>
                  <a:pt x="647" y="378"/>
                  <a:pt x="648" y="378"/>
                </a:cubicBezTo>
                <a:cubicBezTo>
                  <a:pt x="649" y="375"/>
                  <a:pt x="651" y="374"/>
                  <a:pt x="653" y="372"/>
                </a:cubicBezTo>
                <a:cubicBezTo>
                  <a:pt x="653" y="372"/>
                  <a:pt x="654" y="372"/>
                  <a:pt x="655" y="371"/>
                </a:cubicBezTo>
                <a:cubicBezTo>
                  <a:pt x="655" y="370"/>
                  <a:pt x="655" y="369"/>
                  <a:pt x="655" y="368"/>
                </a:cubicBezTo>
                <a:cubicBezTo>
                  <a:pt x="654" y="368"/>
                  <a:pt x="653" y="368"/>
                  <a:pt x="653" y="368"/>
                </a:cubicBezTo>
                <a:cubicBezTo>
                  <a:pt x="653" y="366"/>
                  <a:pt x="655" y="367"/>
                  <a:pt x="655" y="367"/>
                </a:cubicBezTo>
                <a:cubicBezTo>
                  <a:pt x="656" y="366"/>
                  <a:pt x="656" y="366"/>
                  <a:pt x="656" y="365"/>
                </a:cubicBezTo>
                <a:cubicBezTo>
                  <a:pt x="657" y="365"/>
                  <a:pt x="657" y="365"/>
                  <a:pt x="658" y="365"/>
                </a:cubicBezTo>
                <a:cubicBezTo>
                  <a:pt x="660" y="362"/>
                  <a:pt x="664" y="361"/>
                  <a:pt x="666" y="359"/>
                </a:cubicBezTo>
                <a:cubicBezTo>
                  <a:pt x="668" y="356"/>
                  <a:pt x="671" y="355"/>
                  <a:pt x="674" y="353"/>
                </a:cubicBezTo>
                <a:cubicBezTo>
                  <a:pt x="675" y="354"/>
                  <a:pt x="675" y="356"/>
                  <a:pt x="675" y="357"/>
                </a:cubicBezTo>
                <a:cubicBezTo>
                  <a:pt x="676" y="357"/>
                  <a:pt x="676" y="357"/>
                  <a:pt x="677" y="358"/>
                </a:cubicBezTo>
                <a:cubicBezTo>
                  <a:pt x="677" y="358"/>
                  <a:pt x="677" y="358"/>
                  <a:pt x="676" y="358"/>
                </a:cubicBezTo>
                <a:cubicBezTo>
                  <a:pt x="675" y="359"/>
                  <a:pt x="673" y="360"/>
                  <a:pt x="672" y="361"/>
                </a:cubicBezTo>
                <a:cubicBezTo>
                  <a:pt x="671" y="362"/>
                  <a:pt x="672" y="363"/>
                  <a:pt x="671" y="363"/>
                </a:cubicBezTo>
                <a:cubicBezTo>
                  <a:pt x="670" y="363"/>
                  <a:pt x="669" y="363"/>
                  <a:pt x="668" y="363"/>
                </a:cubicBezTo>
                <a:cubicBezTo>
                  <a:pt x="668" y="366"/>
                  <a:pt x="664" y="367"/>
                  <a:pt x="663" y="370"/>
                </a:cubicBezTo>
                <a:cubicBezTo>
                  <a:pt x="663" y="370"/>
                  <a:pt x="662" y="370"/>
                  <a:pt x="661" y="370"/>
                </a:cubicBezTo>
                <a:cubicBezTo>
                  <a:pt x="660" y="373"/>
                  <a:pt x="655" y="374"/>
                  <a:pt x="654" y="378"/>
                </a:cubicBezTo>
                <a:cubicBezTo>
                  <a:pt x="657" y="380"/>
                  <a:pt x="659" y="376"/>
                  <a:pt x="662" y="377"/>
                </a:cubicBezTo>
                <a:cubicBezTo>
                  <a:pt x="662" y="374"/>
                  <a:pt x="666" y="375"/>
                  <a:pt x="666" y="372"/>
                </a:cubicBezTo>
                <a:cubicBezTo>
                  <a:pt x="669" y="372"/>
                  <a:pt x="671" y="371"/>
                  <a:pt x="673" y="369"/>
                </a:cubicBezTo>
                <a:cubicBezTo>
                  <a:pt x="673" y="368"/>
                  <a:pt x="675" y="368"/>
                  <a:pt x="676" y="366"/>
                </a:cubicBezTo>
                <a:cubicBezTo>
                  <a:pt x="677" y="365"/>
                  <a:pt x="678" y="365"/>
                  <a:pt x="679" y="364"/>
                </a:cubicBezTo>
                <a:cubicBezTo>
                  <a:pt x="681" y="363"/>
                  <a:pt x="682" y="362"/>
                  <a:pt x="683" y="360"/>
                </a:cubicBezTo>
                <a:cubicBezTo>
                  <a:pt x="684" y="361"/>
                  <a:pt x="683" y="362"/>
                  <a:pt x="684" y="363"/>
                </a:cubicBezTo>
                <a:cubicBezTo>
                  <a:pt x="685" y="364"/>
                  <a:pt x="686" y="363"/>
                  <a:pt x="688" y="363"/>
                </a:cubicBezTo>
                <a:cubicBezTo>
                  <a:pt x="689" y="363"/>
                  <a:pt x="689" y="361"/>
                  <a:pt x="691" y="361"/>
                </a:cubicBezTo>
                <a:cubicBezTo>
                  <a:pt x="692" y="363"/>
                  <a:pt x="691" y="364"/>
                  <a:pt x="691" y="366"/>
                </a:cubicBezTo>
                <a:cubicBezTo>
                  <a:pt x="690" y="367"/>
                  <a:pt x="689" y="367"/>
                  <a:pt x="688" y="367"/>
                </a:cubicBezTo>
                <a:cubicBezTo>
                  <a:pt x="685" y="370"/>
                  <a:pt x="682" y="372"/>
                  <a:pt x="679" y="375"/>
                </a:cubicBezTo>
                <a:cubicBezTo>
                  <a:pt x="678" y="375"/>
                  <a:pt x="678" y="375"/>
                  <a:pt x="677" y="375"/>
                </a:cubicBezTo>
                <a:cubicBezTo>
                  <a:pt x="677" y="376"/>
                  <a:pt x="677" y="376"/>
                  <a:pt x="677" y="377"/>
                </a:cubicBezTo>
                <a:cubicBezTo>
                  <a:pt x="676" y="378"/>
                  <a:pt x="675" y="377"/>
                  <a:pt x="675" y="378"/>
                </a:cubicBezTo>
                <a:cubicBezTo>
                  <a:pt x="674" y="379"/>
                  <a:pt x="674" y="380"/>
                  <a:pt x="672" y="380"/>
                </a:cubicBezTo>
                <a:cubicBezTo>
                  <a:pt x="671" y="381"/>
                  <a:pt x="670" y="382"/>
                  <a:pt x="670" y="383"/>
                </a:cubicBezTo>
                <a:cubicBezTo>
                  <a:pt x="669" y="383"/>
                  <a:pt x="669" y="383"/>
                  <a:pt x="668" y="383"/>
                </a:cubicBezTo>
                <a:cubicBezTo>
                  <a:pt x="666" y="385"/>
                  <a:pt x="665" y="387"/>
                  <a:pt x="662" y="387"/>
                </a:cubicBezTo>
                <a:cubicBezTo>
                  <a:pt x="661" y="387"/>
                  <a:pt x="661" y="389"/>
                  <a:pt x="660" y="390"/>
                </a:cubicBezTo>
                <a:cubicBezTo>
                  <a:pt x="659" y="390"/>
                  <a:pt x="657" y="390"/>
                  <a:pt x="657" y="393"/>
                </a:cubicBezTo>
                <a:cubicBezTo>
                  <a:pt x="655" y="393"/>
                  <a:pt x="653" y="395"/>
                  <a:pt x="650" y="395"/>
                </a:cubicBezTo>
                <a:cubicBezTo>
                  <a:pt x="650" y="397"/>
                  <a:pt x="648" y="397"/>
                  <a:pt x="648" y="398"/>
                </a:cubicBezTo>
                <a:cubicBezTo>
                  <a:pt x="646" y="402"/>
                  <a:pt x="643" y="401"/>
                  <a:pt x="639" y="402"/>
                </a:cubicBezTo>
                <a:cubicBezTo>
                  <a:pt x="639" y="402"/>
                  <a:pt x="638" y="403"/>
                  <a:pt x="637" y="404"/>
                </a:cubicBezTo>
                <a:cubicBezTo>
                  <a:pt x="636" y="404"/>
                  <a:pt x="636" y="404"/>
                  <a:pt x="635" y="404"/>
                </a:cubicBezTo>
                <a:cubicBezTo>
                  <a:pt x="634" y="405"/>
                  <a:pt x="635" y="405"/>
                  <a:pt x="635" y="406"/>
                </a:cubicBezTo>
                <a:cubicBezTo>
                  <a:pt x="631" y="406"/>
                  <a:pt x="629" y="408"/>
                  <a:pt x="627" y="410"/>
                </a:cubicBezTo>
                <a:cubicBezTo>
                  <a:pt x="626" y="410"/>
                  <a:pt x="624" y="411"/>
                  <a:pt x="624" y="412"/>
                </a:cubicBezTo>
                <a:cubicBezTo>
                  <a:pt x="624" y="415"/>
                  <a:pt x="622" y="415"/>
                  <a:pt x="620" y="418"/>
                </a:cubicBezTo>
                <a:cubicBezTo>
                  <a:pt x="620" y="418"/>
                  <a:pt x="620" y="419"/>
                  <a:pt x="620" y="419"/>
                </a:cubicBezTo>
                <a:cubicBezTo>
                  <a:pt x="620" y="420"/>
                  <a:pt x="619" y="419"/>
                  <a:pt x="618" y="420"/>
                </a:cubicBezTo>
                <a:cubicBezTo>
                  <a:pt x="618" y="421"/>
                  <a:pt x="618" y="422"/>
                  <a:pt x="618" y="423"/>
                </a:cubicBezTo>
                <a:cubicBezTo>
                  <a:pt x="615" y="425"/>
                  <a:pt x="613" y="428"/>
                  <a:pt x="611" y="430"/>
                </a:cubicBezTo>
                <a:cubicBezTo>
                  <a:pt x="611" y="431"/>
                  <a:pt x="611" y="431"/>
                  <a:pt x="611" y="432"/>
                </a:cubicBezTo>
                <a:cubicBezTo>
                  <a:pt x="611" y="432"/>
                  <a:pt x="611" y="432"/>
                  <a:pt x="611" y="432"/>
                </a:cubicBezTo>
                <a:cubicBezTo>
                  <a:pt x="614" y="432"/>
                  <a:pt x="616" y="431"/>
                  <a:pt x="620" y="429"/>
                </a:cubicBezTo>
                <a:cubicBezTo>
                  <a:pt x="620" y="428"/>
                  <a:pt x="622" y="428"/>
                  <a:pt x="623" y="427"/>
                </a:cubicBezTo>
                <a:cubicBezTo>
                  <a:pt x="624" y="427"/>
                  <a:pt x="625" y="426"/>
                  <a:pt x="626" y="424"/>
                </a:cubicBezTo>
                <a:cubicBezTo>
                  <a:pt x="628" y="425"/>
                  <a:pt x="629" y="423"/>
                  <a:pt x="631" y="424"/>
                </a:cubicBezTo>
                <a:cubicBezTo>
                  <a:pt x="632" y="423"/>
                  <a:pt x="632" y="423"/>
                  <a:pt x="632" y="422"/>
                </a:cubicBezTo>
                <a:cubicBezTo>
                  <a:pt x="633" y="421"/>
                  <a:pt x="633" y="422"/>
                  <a:pt x="635" y="422"/>
                </a:cubicBezTo>
                <a:cubicBezTo>
                  <a:pt x="634" y="423"/>
                  <a:pt x="633" y="425"/>
                  <a:pt x="634" y="427"/>
                </a:cubicBezTo>
                <a:cubicBezTo>
                  <a:pt x="630" y="427"/>
                  <a:pt x="628" y="430"/>
                  <a:pt x="624" y="430"/>
                </a:cubicBezTo>
                <a:cubicBezTo>
                  <a:pt x="623" y="434"/>
                  <a:pt x="619" y="434"/>
                  <a:pt x="617" y="437"/>
                </a:cubicBezTo>
                <a:cubicBezTo>
                  <a:pt x="618" y="439"/>
                  <a:pt x="619" y="442"/>
                  <a:pt x="618" y="444"/>
                </a:cubicBezTo>
                <a:cubicBezTo>
                  <a:pt x="620" y="444"/>
                  <a:pt x="620" y="446"/>
                  <a:pt x="621" y="447"/>
                </a:cubicBezTo>
                <a:cubicBezTo>
                  <a:pt x="624" y="447"/>
                  <a:pt x="627" y="449"/>
                  <a:pt x="630" y="448"/>
                </a:cubicBezTo>
                <a:cubicBezTo>
                  <a:pt x="631" y="449"/>
                  <a:pt x="631" y="450"/>
                  <a:pt x="631" y="450"/>
                </a:cubicBezTo>
                <a:cubicBezTo>
                  <a:pt x="636" y="452"/>
                  <a:pt x="641" y="451"/>
                  <a:pt x="646" y="451"/>
                </a:cubicBezTo>
                <a:cubicBezTo>
                  <a:pt x="647" y="451"/>
                  <a:pt x="647" y="451"/>
                  <a:pt x="648" y="451"/>
                </a:cubicBezTo>
                <a:cubicBezTo>
                  <a:pt x="651" y="451"/>
                  <a:pt x="651" y="451"/>
                  <a:pt x="654" y="452"/>
                </a:cubicBezTo>
                <a:cubicBezTo>
                  <a:pt x="654" y="453"/>
                  <a:pt x="654" y="454"/>
                  <a:pt x="655" y="454"/>
                </a:cubicBezTo>
                <a:cubicBezTo>
                  <a:pt x="656" y="454"/>
                  <a:pt x="657" y="454"/>
                  <a:pt x="659" y="454"/>
                </a:cubicBezTo>
                <a:cubicBezTo>
                  <a:pt x="662" y="454"/>
                  <a:pt x="665" y="455"/>
                  <a:pt x="667" y="457"/>
                </a:cubicBezTo>
                <a:cubicBezTo>
                  <a:pt x="669" y="459"/>
                  <a:pt x="671" y="460"/>
                  <a:pt x="674" y="461"/>
                </a:cubicBezTo>
                <a:cubicBezTo>
                  <a:pt x="677" y="462"/>
                  <a:pt x="680" y="460"/>
                  <a:pt x="682" y="458"/>
                </a:cubicBezTo>
                <a:cubicBezTo>
                  <a:pt x="684" y="458"/>
                  <a:pt x="685" y="459"/>
                  <a:pt x="686" y="461"/>
                </a:cubicBezTo>
                <a:cubicBezTo>
                  <a:pt x="684" y="461"/>
                  <a:pt x="682" y="461"/>
                  <a:pt x="680" y="461"/>
                </a:cubicBezTo>
                <a:cubicBezTo>
                  <a:pt x="680" y="461"/>
                  <a:pt x="679" y="462"/>
                  <a:pt x="679" y="463"/>
                </a:cubicBezTo>
                <a:cubicBezTo>
                  <a:pt x="679" y="464"/>
                  <a:pt x="679" y="465"/>
                  <a:pt x="679" y="466"/>
                </a:cubicBezTo>
                <a:cubicBezTo>
                  <a:pt x="679" y="467"/>
                  <a:pt x="680" y="467"/>
                  <a:pt x="681" y="468"/>
                </a:cubicBezTo>
                <a:cubicBezTo>
                  <a:pt x="681" y="470"/>
                  <a:pt x="681" y="471"/>
                  <a:pt x="681" y="473"/>
                </a:cubicBezTo>
                <a:cubicBezTo>
                  <a:pt x="680" y="473"/>
                  <a:pt x="680" y="474"/>
                  <a:pt x="679" y="474"/>
                </a:cubicBezTo>
                <a:cubicBezTo>
                  <a:pt x="679" y="476"/>
                  <a:pt x="677" y="478"/>
                  <a:pt x="678" y="481"/>
                </a:cubicBezTo>
                <a:cubicBezTo>
                  <a:pt x="675" y="483"/>
                  <a:pt x="672" y="486"/>
                  <a:pt x="668" y="488"/>
                </a:cubicBezTo>
                <a:cubicBezTo>
                  <a:pt x="667" y="489"/>
                  <a:pt x="667" y="490"/>
                  <a:pt x="666" y="490"/>
                </a:cubicBezTo>
                <a:cubicBezTo>
                  <a:pt x="663" y="491"/>
                  <a:pt x="660" y="494"/>
                  <a:pt x="656" y="495"/>
                </a:cubicBezTo>
                <a:cubicBezTo>
                  <a:pt x="655" y="495"/>
                  <a:pt x="654" y="496"/>
                  <a:pt x="653" y="497"/>
                </a:cubicBezTo>
                <a:cubicBezTo>
                  <a:pt x="649" y="496"/>
                  <a:pt x="644" y="497"/>
                  <a:pt x="641" y="501"/>
                </a:cubicBezTo>
                <a:cubicBezTo>
                  <a:pt x="641" y="501"/>
                  <a:pt x="640" y="501"/>
                  <a:pt x="640" y="501"/>
                </a:cubicBezTo>
                <a:cubicBezTo>
                  <a:pt x="639" y="501"/>
                  <a:pt x="639" y="501"/>
                  <a:pt x="638" y="502"/>
                </a:cubicBezTo>
                <a:cubicBezTo>
                  <a:pt x="642" y="502"/>
                  <a:pt x="645" y="502"/>
                  <a:pt x="648" y="502"/>
                </a:cubicBezTo>
                <a:cubicBezTo>
                  <a:pt x="647" y="505"/>
                  <a:pt x="646" y="504"/>
                  <a:pt x="644" y="505"/>
                </a:cubicBezTo>
                <a:cubicBezTo>
                  <a:pt x="644" y="505"/>
                  <a:pt x="644" y="505"/>
                  <a:pt x="644" y="506"/>
                </a:cubicBezTo>
                <a:cubicBezTo>
                  <a:pt x="642" y="507"/>
                  <a:pt x="640" y="506"/>
                  <a:pt x="639" y="506"/>
                </a:cubicBezTo>
                <a:cubicBezTo>
                  <a:pt x="638" y="508"/>
                  <a:pt x="640" y="509"/>
                  <a:pt x="640" y="510"/>
                </a:cubicBezTo>
                <a:cubicBezTo>
                  <a:pt x="640" y="510"/>
                  <a:pt x="640" y="510"/>
                  <a:pt x="639" y="510"/>
                </a:cubicBezTo>
                <a:cubicBezTo>
                  <a:pt x="638" y="510"/>
                  <a:pt x="637" y="509"/>
                  <a:pt x="636" y="508"/>
                </a:cubicBezTo>
                <a:cubicBezTo>
                  <a:pt x="634" y="508"/>
                  <a:pt x="632" y="509"/>
                  <a:pt x="630" y="507"/>
                </a:cubicBezTo>
                <a:cubicBezTo>
                  <a:pt x="630" y="508"/>
                  <a:pt x="629" y="508"/>
                  <a:pt x="628" y="508"/>
                </a:cubicBezTo>
                <a:cubicBezTo>
                  <a:pt x="628" y="510"/>
                  <a:pt x="627" y="511"/>
                  <a:pt x="629" y="512"/>
                </a:cubicBezTo>
                <a:cubicBezTo>
                  <a:pt x="628" y="513"/>
                  <a:pt x="628" y="513"/>
                  <a:pt x="628" y="514"/>
                </a:cubicBezTo>
                <a:cubicBezTo>
                  <a:pt x="629" y="515"/>
                  <a:pt x="630" y="517"/>
                  <a:pt x="631" y="517"/>
                </a:cubicBezTo>
                <a:cubicBezTo>
                  <a:pt x="632" y="517"/>
                  <a:pt x="634" y="517"/>
                  <a:pt x="635" y="518"/>
                </a:cubicBezTo>
                <a:cubicBezTo>
                  <a:pt x="637" y="519"/>
                  <a:pt x="639" y="521"/>
                  <a:pt x="641" y="523"/>
                </a:cubicBezTo>
                <a:cubicBezTo>
                  <a:pt x="641" y="524"/>
                  <a:pt x="641" y="523"/>
                  <a:pt x="642" y="523"/>
                </a:cubicBezTo>
                <a:cubicBezTo>
                  <a:pt x="644" y="524"/>
                  <a:pt x="645" y="526"/>
                  <a:pt x="647" y="526"/>
                </a:cubicBezTo>
                <a:cubicBezTo>
                  <a:pt x="647" y="528"/>
                  <a:pt x="651" y="527"/>
                  <a:pt x="650" y="530"/>
                </a:cubicBezTo>
                <a:cubicBezTo>
                  <a:pt x="651" y="531"/>
                  <a:pt x="652" y="532"/>
                  <a:pt x="654" y="532"/>
                </a:cubicBezTo>
                <a:cubicBezTo>
                  <a:pt x="655" y="532"/>
                  <a:pt x="656" y="534"/>
                  <a:pt x="658" y="535"/>
                </a:cubicBezTo>
                <a:cubicBezTo>
                  <a:pt x="659" y="535"/>
                  <a:pt x="661" y="534"/>
                  <a:pt x="661" y="536"/>
                </a:cubicBezTo>
                <a:cubicBezTo>
                  <a:pt x="661" y="537"/>
                  <a:pt x="663" y="537"/>
                  <a:pt x="664" y="538"/>
                </a:cubicBezTo>
                <a:cubicBezTo>
                  <a:pt x="666" y="536"/>
                  <a:pt x="668" y="537"/>
                  <a:pt x="670" y="537"/>
                </a:cubicBezTo>
                <a:cubicBezTo>
                  <a:pt x="672" y="539"/>
                  <a:pt x="673" y="541"/>
                  <a:pt x="676" y="542"/>
                </a:cubicBezTo>
                <a:cubicBezTo>
                  <a:pt x="677" y="541"/>
                  <a:pt x="677" y="541"/>
                  <a:pt x="678" y="541"/>
                </a:cubicBezTo>
                <a:cubicBezTo>
                  <a:pt x="677" y="543"/>
                  <a:pt x="679" y="543"/>
                  <a:pt x="680" y="545"/>
                </a:cubicBezTo>
                <a:cubicBezTo>
                  <a:pt x="678" y="545"/>
                  <a:pt x="677" y="543"/>
                  <a:pt x="676" y="544"/>
                </a:cubicBezTo>
                <a:cubicBezTo>
                  <a:pt x="674" y="544"/>
                  <a:pt x="673" y="543"/>
                  <a:pt x="672" y="543"/>
                </a:cubicBezTo>
                <a:cubicBezTo>
                  <a:pt x="671" y="543"/>
                  <a:pt x="671" y="544"/>
                  <a:pt x="671" y="545"/>
                </a:cubicBezTo>
                <a:cubicBezTo>
                  <a:pt x="672" y="546"/>
                  <a:pt x="674" y="548"/>
                  <a:pt x="675" y="548"/>
                </a:cubicBezTo>
                <a:cubicBezTo>
                  <a:pt x="677" y="548"/>
                  <a:pt x="677" y="551"/>
                  <a:pt x="679" y="551"/>
                </a:cubicBezTo>
                <a:cubicBezTo>
                  <a:pt x="681" y="551"/>
                  <a:pt x="682" y="552"/>
                  <a:pt x="683" y="552"/>
                </a:cubicBezTo>
                <a:cubicBezTo>
                  <a:pt x="684" y="553"/>
                  <a:pt x="683" y="554"/>
                  <a:pt x="685" y="554"/>
                </a:cubicBezTo>
                <a:cubicBezTo>
                  <a:pt x="686" y="554"/>
                  <a:pt x="685" y="552"/>
                  <a:pt x="687" y="552"/>
                </a:cubicBezTo>
                <a:cubicBezTo>
                  <a:pt x="688" y="552"/>
                  <a:pt x="687" y="551"/>
                  <a:pt x="687" y="551"/>
                </a:cubicBezTo>
                <a:cubicBezTo>
                  <a:pt x="687" y="550"/>
                  <a:pt x="686" y="550"/>
                  <a:pt x="686" y="550"/>
                </a:cubicBezTo>
                <a:cubicBezTo>
                  <a:pt x="686" y="549"/>
                  <a:pt x="686" y="549"/>
                  <a:pt x="686" y="548"/>
                </a:cubicBezTo>
                <a:cubicBezTo>
                  <a:pt x="688" y="548"/>
                  <a:pt x="690" y="550"/>
                  <a:pt x="691" y="551"/>
                </a:cubicBezTo>
                <a:cubicBezTo>
                  <a:pt x="692" y="553"/>
                  <a:pt x="694" y="554"/>
                  <a:pt x="695" y="556"/>
                </a:cubicBezTo>
                <a:cubicBezTo>
                  <a:pt x="695" y="556"/>
                  <a:pt x="695" y="557"/>
                  <a:pt x="695" y="558"/>
                </a:cubicBezTo>
                <a:cubicBezTo>
                  <a:pt x="694" y="558"/>
                  <a:pt x="693" y="558"/>
                  <a:pt x="692" y="560"/>
                </a:cubicBezTo>
                <a:cubicBezTo>
                  <a:pt x="694" y="561"/>
                  <a:pt x="696" y="563"/>
                  <a:pt x="699" y="561"/>
                </a:cubicBezTo>
                <a:cubicBezTo>
                  <a:pt x="700" y="562"/>
                  <a:pt x="702" y="562"/>
                  <a:pt x="703" y="562"/>
                </a:cubicBezTo>
                <a:cubicBezTo>
                  <a:pt x="704" y="562"/>
                  <a:pt x="704" y="563"/>
                  <a:pt x="704" y="564"/>
                </a:cubicBezTo>
                <a:cubicBezTo>
                  <a:pt x="705" y="564"/>
                  <a:pt x="706" y="563"/>
                  <a:pt x="707" y="564"/>
                </a:cubicBezTo>
                <a:cubicBezTo>
                  <a:pt x="705" y="565"/>
                  <a:pt x="705" y="565"/>
                  <a:pt x="704" y="567"/>
                </a:cubicBezTo>
                <a:cubicBezTo>
                  <a:pt x="702" y="567"/>
                  <a:pt x="700" y="567"/>
                  <a:pt x="698" y="567"/>
                </a:cubicBezTo>
                <a:cubicBezTo>
                  <a:pt x="698" y="568"/>
                  <a:pt x="698" y="569"/>
                  <a:pt x="700" y="570"/>
                </a:cubicBezTo>
                <a:cubicBezTo>
                  <a:pt x="697" y="570"/>
                  <a:pt x="696" y="570"/>
                  <a:pt x="694" y="570"/>
                </a:cubicBezTo>
                <a:cubicBezTo>
                  <a:pt x="694" y="572"/>
                  <a:pt x="694" y="572"/>
                  <a:pt x="694" y="573"/>
                </a:cubicBezTo>
                <a:cubicBezTo>
                  <a:pt x="692" y="574"/>
                  <a:pt x="691" y="574"/>
                  <a:pt x="689" y="572"/>
                </a:cubicBezTo>
                <a:cubicBezTo>
                  <a:pt x="690" y="571"/>
                  <a:pt x="691" y="572"/>
                  <a:pt x="692" y="571"/>
                </a:cubicBezTo>
                <a:cubicBezTo>
                  <a:pt x="693" y="570"/>
                  <a:pt x="692" y="569"/>
                  <a:pt x="692" y="568"/>
                </a:cubicBezTo>
                <a:cubicBezTo>
                  <a:pt x="692" y="566"/>
                  <a:pt x="689" y="567"/>
                  <a:pt x="689" y="565"/>
                </a:cubicBezTo>
                <a:cubicBezTo>
                  <a:pt x="689" y="564"/>
                  <a:pt x="686" y="564"/>
                  <a:pt x="686" y="562"/>
                </a:cubicBezTo>
                <a:cubicBezTo>
                  <a:pt x="684" y="561"/>
                  <a:pt x="683" y="562"/>
                  <a:pt x="681" y="563"/>
                </a:cubicBezTo>
                <a:cubicBezTo>
                  <a:pt x="680" y="562"/>
                  <a:pt x="681" y="560"/>
                  <a:pt x="681" y="559"/>
                </a:cubicBezTo>
                <a:cubicBezTo>
                  <a:pt x="680" y="557"/>
                  <a:pt x="678" y="558"/>
                  <a:pt x="677" y="558"/>
                </a:cubicBezTo>
                <a:cubicBezTo>
                  <a:pt x="676" y="557"/>
                  <a:pt x="676" y="556"/>
                  <a:pt x="675" y="555"/>
                </a:cubicBezTo>
                <a:cubicBezTo>
                  <a:pt x="672" y="556"/>
                  <a:pt x="668" y="558"/>
                  <a:pt x="664" y="558"/>
                </a:cubicBezTo>
                <a:cubicBezTo>
                  <a:pt x="663" y="557"/>
                  <a:pt x="662" y="557"/>
                  <a:pt x="663" y="555"/>
                </a:cubicBezTo>
                <a:cubicBezTo>
                  <a:pt x="665" y="555"/>
                  <a:pt x="667" y="555"/>
                  <a:pt x="669" y="555"/>
                </a:cubicBezTo>
                <a:cubicBezTo>
                  <a:pt x="669" y="554"/>
                  <a:pt x="669" y="554"/>
                  <a:pt x="669" y="553"/>
                </a:cubicBezTo>
                <a:cubicBezTo>
                  <a:pt x="668" y="553"/>
                  <a:pt x="668" y="553"/>
                  <a:pt x="667" y="553"/>
                </a:cubicBezTo>
                <a:cubicBezTo>
                  <a:pt x="667" y="552"/>
                  <a:pt x="666" y="552"/>
                  <a:pt x="666" y="551"/>
                </a:cubicBezTo>
                <a:cubicBezTo>
                  <a:pt x="664" y="551"/>
                  <a:pt x="663" y="551"/>
                  <a:pt x="661" y="551"/>
                </a:cubicBezTo>
                <a:cubicBezTo>
                  <a:pt x="660" y="553"/>
                  <a:pt x="659" y="553"/>
                  <a:pt x="657" y="554"/>
                </a:cubicBezTo>
                <a:cubicBezTo>
                  <a:pt x="655" y="554"/>
                  <a:pt x="652" y="554"/>
                  <a:pt x="649" y="554"/>
                </a:cubicBezTo>
                <a:cubicBezTo>
                  <a:pt x="650" y="553"/>
                  <a:pt x="650" y="552"/>
                  <a:pt x="649" y="551"/>
                </a:cubicBezTo>
                <a:cubicBezTo>
                  <a:pt x="646" y="548"/>
                  <a:pt x="645" y="545"/>
                  <a:pt x="644" y="541"/>
                </a:cubicBezTo>
                <a:cubicBezTo>
                  <a:pt x="641" y="542"/>
                  <a:pt x="640" y="538"/>
                  <a:pt x="638" y="538"/>
                </a:cubicBezTo>
                <a:cubicBezTo>
                  <a:pt x="635" y="537"/>
                  <a:pt x="633" y="535"/>
                  <a:pt x="631" y="533"/>
                </a:cubicBezTo>
                <a:cubicBezTo>
                  <a:pt x="630" y="533"/>
                  <a:pt x="629" y="533"/>
                  <a:pt x="628" y="533"/>
                </a:cubicBezTo>
                <a:cubicBezTo>
                  <a:pt x="628" y="535"/>
                  <a:pt x="628" y="536"/>
                  <a:pt x="628" y="537"/>
                </a:cubicBezTo>
                <a:cubicBezTo>
                  <a:pt x="630" y="538"/>
                  <a:pt x="631" y="539"/>
                  <a:pt x="631" y="541"/>
                </a:cubicBezTo>
                <a:cubicBezTo>
                  <a:pt x="632" y="541"/>
                  <a:pt x="633" y="541"/>
                  <a:pt x="633" y="541"/>
                </a:cubicBezTo>
                <a:cubicBezTo>
                  <a:pt x="633" y="543"/>
                  <a:pt x="635" y="543"/>
                  <a:pt x="636" y="545"/>
                </a:cubicBezTo>
                <a:cubicBezTo>
                  <a:pt x="635" y="545"/>
                  <a:pt x="634" y="544"/>
                  <a:pt x="634" y="545"/>
                </a:cubicBezTo>
                <a:cubicBezTo>
                  <a:pt x="634" y="545"/>
                  <a:pt x="634" y="546"/>
                  <a:pt x="633" y="546"/>
                </a:cubicBezTo>
                <a:cubicBezTo>
                  <a:pt x="633" y="546"/>
                  <a:pt x="633" y="545"/>
                  <a:pt x="631" y="544"/>
                </a:cubicBezTo>
                <a:cubicBezTo>
                  <a:pt x="628" y="544"/>
                  <a:pt x="626" y="542"/>
                  <a:pt x="625" y="540"/>
                </a:cubicBezTo>
                <a:cubicBezTo>
                  <a:pt x="624" y="540"/>
                  <a:pt x="623" y="540"/>
                  <a:pt x="623" y="540"/>
                </a:cubicBezTo>
                <a:cubicBezTo>
                  <a:pt x="622" y="539"/>
                  <a:pt x="622" y="538"/>
                  <a:pt x="621" y="537"/>
                </a:cubicBezTo>
                <a:cubicBezTo>
                  <a:pt x="619" y="537"/>
                  <a:pt x="618" y="536"/>
                  <a:pt x="617" y="535"/>
                </a:cubicBezTo>
                <a:cubicBezTo>
                  <a:pt x="616" y="534"/>
                  <a:pt x="615" y="534"/>
                  <a:pt x="614" y="534"/>
                </a:cubicBezTo>
                <a:cubicBezTo>
                  <a:pt x="613" y="537"/>
                  <a:pt x="615" y="539"/>
                  <a:pt x="614" y="541"/>
                </a:cubicBezTo>
                <a:cubicBezTo>
                  <a:pt x="615" y="542"/>
                  <a:pt x="616" y="542"/>
                  <a:pt x="616" y="542"/>
                </a:cubicBezTo>
                <a:cubicBezTo>
                  <a:pt x="616" y="544"/>
                  <a:pt x="618" y="545"/>
                  <a:pt x="620" y="545"/>
                </a:cubicBezTo>
                <a:cubicBezTo>
                  <a:pt x="621" y="545"/>
                  <a:pt x="621" y="547"/>
                  <a:pt x="622" y="547"/>
                </a:cubicBezTo>
                <a:cubicBezTo>
                  <a:pt x="625" y="548"/>
                  <a:pt x="627" y="552"/>
                  <a:pt x="631" y="551"/>
                </a:cubicBezTo>
                <a:cubicBezTo>
                  <a:pt x="633" y="550"/>
                  <a:pt x="633" y="548"/>
                  <a:pt x="635" y="548"/>
                </a:cubicBezTo>
                <a:cubicBezTo>
                  <a:pt x="636" y="548"/>
                  <a:pt x="636" y="549"/>
                  <a:pt x="637" y="548"/>
                </a:cubicBezTo>
                <a:cubicBezTo>
                  <a:pt x="637" y="547"/>
                  <a:pt x="635" y="546"/>
                  <a:pt x="636" y="545"/>
                </a:cubicBezTo>
                <a:cubicBezTo>
                  <a:pt x="637" y="544"/>
                  <a:pt x="638" y="545"/>
                  <a:pt x="639" y="546"/>
                </a:cubicBezTo>
                <a:cubicBezTo>
                  <a:pt x="639" y="546"/>
                  <a:pt x="640" y="545"/>
                  <a:pt x="641" y="546"/>
                </a:cubicBezTo>
                <a:cubicBezTo>
                  <a:pt x="641" y="546"/>
                  <a:pt x="641" y="547"/>
                  <a:pt x="640" y="548"/>
                </a:cubicBezTo>
                <a:cubicBezTo>
                  <a:pt x="641" y="549"/>
                  <a:pt x="642" y="550"/>
                  <a:pt x="643" y="551"/>
                </a:cubicBezTo>
                <a:cubicBezTo>
                  <a:pt x="644" y="552"/>
                  <a:pt x="645" y="553"/>
                  <a:pt x="646" y="554"/>
                </a:cubicBezTo>
                <a:cubicBezTo>
                  <a:pt x="643" y="555"/>
                  <a:pt x="642" y="552"/>
                  <a:pt x="641" y="550"/>
                </a:cubicBezTo>
                <a:cubicBezTo>
                  <a:pt x="639" y="551"/>
                  <a:pt x="636" y="551"/>
                  <a:pt x="634" y="553"/>
                </a:cubicBezTo>
                <a:cubicBezTo>
                  <a:pt x="636" y="555"/>
                  <a:pt x="637" y="558"/>
                  <a:pt x="639" y="559"/>
                </a:cubicBezTo>
                <a:cubicBezTo>
                  <a:pt x="641" y="559"/>
                  <a:pt x="642" y="559"/>
                  <a:pt x="644" y="559"/>
                </a:cubicBezTo>
                <a:cubicBezTo>
                  <a:pt x="644" y="560"/>
                  <a:pt x="645" y="562"/>
                  <a:pt x="646" y="563"/>
                </a:cubicBezTo>
                <a:cubicBezTo>
                  <a:pt x="650" y="564"/>
                  <a:pt x="653" y="566"/>
                  <a:pt x="657" y="566"/>
                </a:cubicBezTo>
                <a:cubicBezTo>
                  <a:pt x="658" y="566"/>
                  <a:pt x="658" y="567"/>
                  <a:pt x="658" y="567"/>
                </a:cubicBezTo>
                <a:cubicBezTo>
                  <a:pt x="661" y="568"/>
                  <a:pt x="663" y="571"/>
                  <a:pt x="666" y="572"/>
                </a:cubicBezTo>
                <a:cubicBezTo>
                  <a:pt x="668" y="572"/>
                  <a:pt x="670" y="572"/>
                  <a:pt x="670" y="575"/>
                </a:cubicBezTo>
                <a:cubicBezTo>
                  <a:pt x="670" y="575"/>
                  <a:pt x="671" y="576"/>
                  <a:pt x="672" y="576"/>
                </a:cubicBezTo>
                <a:cubicBezTo>
                  <a:pt x="674" y="579"/>
                  <a:pt x="676" y="581"/>
                  <a:pt x="680" y="578"/>
                </a:cubicBezTo>
                <a:cubicBezTo>
                  <a:pt x="679" y="579"/>
                  <a:pt x="678" y="580"/>
                  <a:pt x="679" y="582"/>
                </a:cubicBezTo>
                <a:cubicBezTo>
                  <a:pt x="681" y="583"/>
                  <a:pt x="682" y="585"/>
                  <a:pt x="684" y="584"/>
                </a:cubicBezTo>
                <a:cubicBezTo>
                  <a:pt x="684" y="587"/>
                  <a:pt x="685" y="589"/>
                  <a:pt x="686" y="591"/>
                </a:cubicBezTo>
                <a:cubicBezTo>
                  <a:pt x="683" y="589"/>
                  <a:pt x="681" y="587"/>
                  <a:pt x="679" y="585"/>
                </a:cubicBezTo>
                <a:cubicBezTo>
                  <a:pt x="679" y="586"/>
                  <a:pt x="678" y="586"/>
                  <a:pt x="678" y="586"/>
                </a:cubicBezTo>
                <a:cubicBezTo>
                  <a:pt x="678" y="589"/>
                  <a:pt x="682" y="591"/>
                  <a:pt x="681" y="594"/>
                </a:cubicBezTo>
                <a:cubicBezTo>
                  <a:pt x="684" y="594"/>
                  <a:pt x="683" y="599"/>
                  <a:pt x="687" y="599"/>
                </a:cubicBezTo>
                <a:cubicBezTo>
                  <a:pt x="684" y="602"/>
                  <a:pt x="682" y="600"/>
                  <a:pt x="679" y="600"/>
                </a:cubicBezTo>
                <a:cubicBezTo>
                  <a:pt x="679" y="599"/>
                  <a:pt x="679" y="598"/>
                  <a:pt x="679" y="597"/>
                </a:cubicBezTo>
                <a:cubicBezTo>
                  <a:pt x="678" y="596"/>
                  <a:pt x="677" y="595"/>
                  <a:pt x="676" y="594"/>
                </a:cubicBezTo>
                <a:cubicBezTo>
                  <a:pt x="674" y="594"/>
                  <a:pt x="673" y="594"/>
                  <a:pt x="671" y="594"/>
                </a:cubicBezTo>
                <a:cubicBezTo>
                  <a:pt x="671" y="592"/>
                  <a:pt x="671" y="590"/>
                  <a:pt x="671" y="588"/>
                </a:cubicBezTo>
                <a:cubicBezTo>
                  <a:pt x="669" y="588"/>
                  <a:pt x="667" y="588"/>
                  <a:pt x="666" y="588"/>
                </a:cubicBezTo>
                <a:cubicBezTo>
                  <a:pt x="665" y="588"/>
                  <a:pt x="665" y="589"/>
                  <a:pt x="664" y="590"/>
                </a:cubicBezTo>
                <a:cubicBezTo>
                  <a:pt x="663" y="589"/>
                  <a:pt x="662" y="587"/>
                  <a:pt x="661" y="587"/>
                </a:cubicBezTo>
                <a:cubicBezTo>
                  <a:pt x="660" y="586"/>
                  <a:pt x="662" y="586"/>
                  <a:pt x="661" y="584"/>
                </a:cubicBezTo>
                <a:cubicBezTo>
                  <a:pt x="660" y="584"/>
                  <a:pt x="659" y="583"/>
                  <a:pt x="658" y="583"/>
                </a:cubicBezTo>
                <a:cubicBezTo>
                  <a:pt x="658" y="582"/>
                  <a:pt x="658" y="581"/>
                  <a:pt x="657" y="581"/>
                </a:cubicBezTo>
                <a:cubicBezTo>
                  <a:pt x="657" y="581"/>
                  <a:pt x="656" y="581"/>
                  <a:pt x="655" y="581"/>
                </a:cubicBezTo>
                <a:cubicBezTo>
                  <a:pt x="654" y="582"/>
                  <a:pt x="654" y="585"/>
                  <a:pt x="655" y="588"/>
                </a:cubicBezTo>
                <a:cubicBezTo>
                  <a:pt x="651" y="587"/>
                  <a:pt x="648" y="589"/>
                  <a:pt x="645" y="587"/>
                </a:cubicBezTo>
                <a:cubicBezTo>
                  <a:pt x="643" y="586"/>
                  <a:pt x="641" y="587"/>
                  <a:pt x="640" y="587"/>
                </a:cubicBezTo>
                <a:cubicBezTo>
                  <a:pt x="640" y="585"/>
                  <a:pt x="639" y="585"/>
                  <a:pt x="638" y="584"/>
                </a:cubicBezTo>
                <a:cubicBezTo>
                  <a:pt x="638" y="584"/>
                  <a:pt x="639" y="583"/>
                  <a:pt x="639" y="582"/>
                </a:cubicBezTo>
                <a:cubicBezTo>
                  <a:pt x="640" y="582"/>
                  <a:pt x="642" y="582"/>
                  <a:pt x="644" y="582"/>
                </a:cubicBezTo>
                <a:cubicBezTo>
                  <a:pt x="645" y="581"/>
                  <a:pt x="644" y="580"/>
                  <a:pt x="643" y="580"/>
                </a:cubicBezTo>
                <a:cubicBezTo>
                  <a:pt x="642" y="580"/>
                  <a:pt x="643" y="578"/>
                  <a:pt x="641" y="578"/>
                </a:cubicBezTo>
                <a:cubicBezTo>
                  <a:pt x="640" y="579"/>
                  <a:pt x="639" y="580"/>
                  <a:pt x="638" y="581"/>
                </a:cubicBezTo>
                <a:cubicBezTo>
                  <a:pt x="637" y="580"/>
                  <a:pt x="635" y="579"/>
                  <a:pt x="633" y="581"/>
                </a:cubicBezTo>
                <a:cubicBezTo>
                  <a:pt x="632" y="580"/>
                  <a:pt x="633" y="579"/>
                  <a:pt x="633" y="577"/>
                </a:cubicBezTo>
                <a:cubicBezTo>
                  <a:pt x="634" y="577"/>
                  <a:pt x="636" y="579"/>
                  <a:pt x="637" y="578"/>
                </a:cubicBezTo>
                <a:cubicBezTo>
                  <a:pt x="638" y="577"/>
                  <a:pt x="638" y="576"/>
                  <a:pt x="637" y="574"/>
                </a:cubicBezTo>
                <a:cubicBezTo>
                  <a:pt x="637" y="574"/>
                  <a:pt x="636" y="574"/>
                  <a:pt x="635" y="574"/>
                </a:cubicBezTo>
                <a:cubicBezTo>
                  <a:pt x="634" y="574"/>
                  <a:pt x="635" y="573"/>
                  <a:pt x="634" y="571"/>
                </a:cubicBezTo>
                <a:cubicBezTo>
                  <a:pt x="634" y="571"/>
                  <a:pt x="632" y="572"/>
                  <a:pt x="631" y="570"/>
                </a:cubicBezTo>
                <a:cubicBezTo>
                  <a:pt x="629" y="572"/>
                  <a:pt x="626" y="572"/>
                  <a:pt x="624" y="570"/>
                </a:cubicBezTo>
                <a:cubicBezTo>
                  <a:pt x="623" y="572"/>
                  <a:pt x="621" y="571"/>
                  <a:pt x="620" y="572"/>
                </a:cubicBezTo>
                <a:cubicBezTo>
                  <a:pt x="620" y="574"/>
                  <a:pt x="618" y="573"/>
                  <a:pt x="617" y="574"/>
                </a:cubicBezTo>
                <a:cubicBezTo>
                  <a:pt x="616" y="575"/>
                  <a:pt x="615" y="572"/>
                  <a:pt x="613" y="573"/>
                </a:cubicBezTo>
                <a:cubicBezTo>
                  <a:pt x="612" y="572"/>
                  <a:pt x="612" y="571"/>
                  <a:pt x="611" y="570"/>
                </a:cubicBezTo>
                <a:cubicBezTo>
                  <a:pt x="611" y="570"/>
                  <a:pt x="610" y="570"/>
                  <a:pt x="609" y="570"/>
                </a:cubicBezTo>
                <a:cubicBezTo>
                  <a:pt x="608" y="570"/>
                  <a:pt x="609" y="570"/>
                  <a:pt x="610" y="571"/>
                </a:cubicBezTo>
                <a:cubicBezTo>
                  <a:pt x="610" y="572"/>
                  <a:pt x="608" y="573"/>
                  <a:pt x="609" y="575"/>
                </a:cubicBezTo>
                <a:cubicBezTo>
                  <a:pt x="611" y="575"/>
                  <a:pt x="611" y="577"/>
                  <a:pt x="612" y="578"/>
                </a:cubicBezTo>
                <a:cubicBezTo>
                  <a:pt x="613" y="579"/>
                  <a:pt x="615" y="578"/>
                  <a:pt x="614" y="580"/>
                </a:cubicBezTo>
                <a:cubicBezTo>
                  <a:pt x="614" y="582"/>
                  <a:pt x="617" y="582"/>
                  <a:pt x="616" y="584"/>
                </a:cubicBezTo>
                <a:cubicBezTo>
                  <a:pt x="618" y="583"/>
                  <a:pt x="619" y="581"/>
                  <a:pt x="621" y="582"/>
                </a:cubicBezTo>
                <a:cubicBezTo>
                  <a:pt x="621" y="583"/>
                  <a:pt x="621" y="583"/>
                  <a:pt x="621" y="584"/>
                </a:cubicBezTo>
                <a:cubicBezTo>
                  <a:pt x="620" y="584"/>
                  <a:pt x="619" y="583"/>
                  <a:pt x="618" y="584"/>
                </a:cubicBezTo>
                <a:cubicBezTo>
                  <a:pt x="618" y="585"/>
                  <a:pt x="618" y="587"/>
                  <a:pt x="618" y="588"/>
                </a:cubicBezTo>
                <a:cubicBezTo>
                  <a:pt x="621" y="591"/>
                  <a:pt x="622" y="595"/>
                  <a:pt x="627" y="595"/>
                </a:cubicBezTo>
                <a:cubicBezTo>
                  <a:pt x="627" y="596"/>
                  <a:pt x="627" y="596"/>
                  <a:pt x="627" y="597"/>
                </a:cubicBezTo>
                <a:cubicBezTo>
                  <a:pt x="626" y="598"/>
                  <a:pt x="625" y="597"/>
                  <a:pt x="624" y="599"/>
                </a:cubicBezTo>
                <a:cubicBezTo>
                  <a:pt x="623" y="597"/>
                  <a:pt x="621" y="596"/>
                  <a:pt x="619" y="596"/>
                </a:cubicBezTo>
                <a:cubicBezTo>
                  <a:pt x="619" y="595"/>
                  <a:pt x="619" y="595"/>
                  <a:pt x="619" y="594"/>
                </a:cubicBezTo>
                <a:cubicBezTo>
                  <a:pt x="618" y="593"/>
                  <a:pt x="616" y="594"/>
                  <a:pt x="615" y="594"/>
                </a:cubicBezTo>
                <a:cubicBezTo>
                  <a:pt x="615" y="595"/>
                  <a:pt x="614" y="597"/>
                  <a:pt x="613" y="598"/>
                </a:cubicBezTo>
                <a:cubicBezTo>
                  <a:pt x="612" y="599"/>
                  <a:pt x="612" y="598"/>
                  <a:pt x="611" y="597"/>
                </a:cubicBezTo>
                <a:cubicBezTo>
                  <a:pt x="610" y="596"/>
                  <a:pt x="609" y="596"/>
                  <a:pt x="608" y="596"/>
                </a:cubicBezTo>
                <a:cubicBezTo>
                  <a:pt x="606" y="598"/>
                  <a:pt x="607" y="600"/>
                  <a:pt x="607" y="602"/>
                </a:cubicBezTo>
                <a:cubicBezTo>
                  <a:pt x="609" y="602"/>
                  <a:pt x="610" y="604"/>
                  <a:pt x="611" y="605"/>
                </a:cubicBezTo>
                <a:cubicBezTo>
                  <a:pt x="612" y="606"/>
                  <a:pt x="612" y="607"/>
                  <a:pt x="612" y="608"/>
                </a:cubicBezTo>
                <a:cubicBezTo>
                  <a:pt x="614" y="608"/>
                  <a:pt x="616" y="608"/>
                  <a:pt x="618" y="608"/>
                </a:cubicBezTo>
                <a:cubicBezTo>
                  <a:pt x="619" y="609"/>
                  <a:pt x="618" y="609"/>
                  <a:pt x="618" y="610"/>
                </a:cubicBezTo>
                <a:cubicBezTo>
                  <a:pt x="617" y="611"/>
                  <a:pt x="616" y="611"/>
                  <a:pt x="615" y="613"/>
                </a:cubicBezTo>
                <a:cubicBezTo>
                  <a:pt x="617" y="614"/>
                  <a:pt x="617" y="617"/>
                  <a:pt x="619" y="618"/>
                </a:cubicBezTo>
                <a:cubicBezTo>
                  <a:pt x="620" y="620"/>
                  <a:pt x="621" y="622"/>
                  <a:pt x="623" y="623"/>
                </a:cubicBezTo>
                <a:cubicBezTo>
                  <a:pt x="624" y="625"/>
                  <a:pt x="626" y="627"/>
                  <a:pt x="628" y="628"/>
                </a:cubicBezTo>
                <a:cubicBezTo>
                  <a:pt x="628" y="630"/>
                  <a:pt x="628" y="631"/>
                  <a:pt x="628" y="633"/>
                </a:cubicBezTo>
                <a:cubicBezTo>
                  <a:pt x="628" y="633"/>
                  <a:pt x="627" y="633"/>
                  <a:pt x="627" y="633"/>
                </a:cubicBezTo>
                <a:cubicBezTo>
                  <a:pt x="624" y="629"/>
                  <a:pt x="621" y="627"/>
                  <a:pt x="617" y="624"/>
                </a:cubicBezTo>
                <a:cubicBezTo>
                  <a:pt x="615" y="623"/>
                  <a:pt x="614" y="620"/>
                  <a:pt x="612" y="618"/>
                </a:cubicBezTo>
                <a:cubicBezTo>
                  <a:pt x="611" y="618"/>
                  <a:pt x="611" y="618"/>
                  <a:pt x="610" y="618"/>
                </a:cubicBezTo>
                <a:cubicBezTo>
                  <a:pt x="609" y="619"/>
                  <a:pt x="609" y="620"/>
                  <a:pt x="608" y="621"/>
                </a:cubicBezTo>
                <a:cubicBezTo>
                  <a:pt x="608" y="622"/>
                  <a:pt x="608" y="623"/>
                  <a:pt x="607" y="624"/>
                </a:cubicBezTo>
                <a:cubicBezTo>
                  <a:pt x="606" y="624"/>
                  <a:pt x="605" y="623"/>
                  <a:pt x="604" y="624"/>
                </a:cubicBezTo>
                <a:cubicBezTo>
                  <a:pt x="604" y="625"/>
                  <a:pt x="604" y="626"/>
                  <a:pt x="604" y="627"/>
                </a:cubicBezTo>
                <a:cubicBezTo>
                  <a:pt x="602" y="627"/>
                  <a:pt x="601" y="627"/>
                  <a:pt x="599" y="627"/>
                </a:cubicBezTo>
                <a:cubicBezTo>
                  <a:pt x="599" y="627"/>
                  <a:pt x="600" y="625"/>
                  <a:pt x="598" y="625"/>
                </a:cubicBezTo>
                <a:cubicBezTo>
                  <a:pt x="599" y="624"/>
                  <a:pt x="599" y="622"/>
                  <a:pt x="599" y="621"/>
                </a:cubicBezTo>
                <a:cubicBezTo>
                  <a:pt x="598" y="621"/>
                  <a:pt x="597" y="621"/>
                  <a:pt x="596" y="621"/>
                </a:cubicBezTo>
                <a:cubicBezTo>
                  <a:pt x="595" y="622"/>
                  <a:pt x="596" y="623"/>
                  <a:pt x="595" y="624"/>
                </a:cubicBezTo>
                <a:cubicBezTo>
                  <a:pt x="594" y="625"/>
                  <a:pt x="593" y="625"/>
                  <a:pt x="593" y="627"/>
                </a:cubicBezTo>
                <a:cubicBezTo>
                  <a:pt x="592" y="627"/>
                  <a:pt x="593" y="625"/>
                  <a:pt x="591" y="625"/>
                </a:cubicBezTo>
                <a:cubicBezTo>
                  <a:pt x="593" y="623"/>
                  <a:pt x="592" y="621"/>
                  <a:pt x="592" y="619"/>
                </a:cubicBezTo>
                <a:cubicBezTo>
                  <a:pt x="593" y="619"/>
                  <a:pt x="595" y="617"/>
                  <a:pt x="596" y="616"/>
                </a:cubicBezTo>
                <a:cubicBezTo>
                  <a:pt x="596" y="616"/>
                  <a:pt x="597" y="616"/>
                  <a:pt x="597" y="616"/>
                </a:cubicBezTo>
                <a:cubicBezTo>
                  <a:pt x="599" y="615"/>
                  <a:pt x="598" y="614"/>
                  <a:pt x="599" y="613"/>
                </a:cubicBezTo>
                <a:cubicBezTo>
                  <a:pt x="598" y="612"/>
                  <a:pt x="599" y="611"/>
                  <a:pt x="598" y="609"/>
                </a:cubicBezTo>
                <a:cubicBezTo>
                  <a:pt x="597" y="607"/>
                  <a:pt x="594" y="607"/>
                  <a:pt x="592" y="606"/>
                </a:cubicBezTo>
                <a:cubicBezTo>
                  <a:pt x="594" y="605"/>
                  <a:pt x="596" y="604"/>
                  <a:pt x="596" y="601"/>
                </a:cubicBezTo>
                <a:cubicBezTo>
                  <a:pt x="596" y="599"/>
                  <a:pt x="594" y="601"/>
                  <a:pt x="593" y="599"/>
                </a:cubicBezTo>
                <a:cubicBezTo>
                  <a:pt x="591" y="601"/>
                  <a:pt x="589" y="602"/>
                  <a:pt x="588" y="603"/>
                </a:cubicBezTo>
                <a:cubicBezTo>
                  <a:pt x="587" y="601"/>
                  <a:pt x="589" y="599"/>
                  <a:pt x="588" y="597"/>
                </a:cubicBezTo>
                <a:cubicBezTo>
                  <a:pt x="587" y="596"/>
                  <a:pt x="587" y="597"/>
                  <a:pt x="586" y="597"/>
                </a:cubicBezTo>
                <a:cubicBezTo>
                  <a:pt x="584" y="596"/>
                  <a:pt x="581" y="597"/>
                  <a:pt x="579" y="596"/>
                </a:cubicBezTo>
                <a:cubicBezTo>
                  <a:pt x="576" y="597"/>
                  <a:pt x="578" y="600"/>
                  <a:pt x="575" y="601"/>
                </a:cubicBezTo>
                <a:cubicBezTo>
                  <a:pt x="573" y="601"/>
                  <a:pt x="571" y="600"/>
                  <a:pt x="570" y="598"/>
                </a:cubicBezTo>
                <a:cubicBezTo>
                  <a:pt x="569" y="598"/>
                  <a:pt x="568" y="598"/>
                  <a:pt x="566" y="598"/>
                </a:cubicBezTo>
                <a:cubicBezTo>
                  <a:pt x="567" y="597"/>
                  <a:pt x="565" y="596"/>
                  <a:pt x="565" y="595"/>
                </a:cubicBezTo>
                <a:cubicBezTo>
                  <a:pt x="564" y="595"/>
                  <a:pt x="563" y="595"/>
                  <a:pt x="562" y="595"/>
                </a:cubicBezTo>
                <a:cubicBezTo>
                  <a:pt x="562" y="596"/>
                  <a:pt x="562" y="598"/>
                  <a:pt x="562" y="599"/>
                </a:cubicBezTo>
                <a:cubicBezTo>
                  <a:pt x="562" y="600"/>
                  <a:pt x="563" y="600"/>
                  <a:pt x="563" y="600"/>
                </a:cubicBezTo>
                <a:cubicBezTo>
                  <a:pt x="565" y="600"/>
                  <a:pt x="565" y="598"/>
                  <a:pt x="566" y="598"/>
                </a:cubicBezTo>
                <a:cubicBezTo>
                  <a:pt x="567" y="599"/>
                  <a:pt x="566" y="600"/>
                  <a:pt x="567" y="601"/>
                </a:cubicBezTo>
                <a:cubicBezTo>
                  <a:pt x="568" y="602"/>
                  <a:pt x="567" y="604"/>
                  <a:pt x="567" y="605"/>
                </a:cubicBezTo>
                <a:cubicBezTo>
                  <a:pt x="566" y="604"/>
                  <a:pt x="564" y="604"/>
                  <a:pt x="562" y="604"/>
                </a:cubicBezTo>
                <a:cubicBezTo>
                  <a:pt x="562" y="603"/>
                  <a:pt x="561" y="602"/>
                  <a:pt x="560" y="601"/>
                </a:cubicBezTo>
                <a:cubicBezTo>
                  <a:pt x="561" y="603"/>
                  <a:pt x="558" y="603"/>
                  <a:pt x="558" y="605"/>
                </a:cubicBezTo>
                <a:cubicBezTo>
                  <a:pt x="558" y="605"/>
                  <a:pt x="559" y="605"/>
                  <a:pt x="560" y="606"/>
                </a:cubicBezTo>
                <a:cubicBezTo>
                  <a:pt x="559" y="606"/>
                  <a:pt x="559" y="607"/>
                  <a:pt x="557" y="607"/>
                </a:cubicBezTo>
                <a:cubicBezTo>
                  <a:pt x="556" y="606"/>
                  <a:pt x="557" y="605"/>
                  <a:pt x="557" y="603"/>
                </a:cubicBezTo>
                <a:cubicBezTo>
                  <a:pt x="556" y="603"/>
                  <a:pt x="555" y="603"/>
                  <a:pt x="555" y="603"/>
                </a:cubicBezTo>
                <a:cubicBezTo>
                  <a:pt x="554" y="605"/>
                  <a:pt x="553" y="606"/>
                  <a:pt x="551" y="607"/>
                </a:cubicBezTo>
                <a:cubicBezTo>
                  <a:pt x="551" y="609"/>
                  <a:pt x="553" y="607"/>
                  <a:pt x="554" y="608"/>
                </a:cubicBezTo>
                <a:cubicBezTo>
                  <a:pt x="555" y="609"/>
                  <a:pt x="555" y="611"/>
                  <a:pt x="555" y="612"/>
                </a:cubicBezTo>
                <a:cubicBezTo>
                  <a:pt x="556" y="612"/>
                  <a:pt x="556" y="612"/>
                  <a:pt x="557" y="613"/>
                </a:cubicBezTo>
                <a:cubicBezTo>
                  <a:pt x="558" y="614"/>
                  <a:pt x="556" y="615"/>
                  <a:pt x="555" y="616"/>
                </a:cubicBezTo>
                <a:cubicBezTo>
                  <a:pt x="554" y="615"/>
                  <a:pt x="553" y="614"/>
                  <a:pt x="551" y="612"/>
                </a:cubicBezTo>
                <a:cubicBezTo>
                  <a:pt x="551" y="613"/>
                  <a:pt x="551" y="612"/>
                  <a:pt x="551" y="611"/>
                </a:cubicBezTo>
                <a:cubicBezTo>
                  <a:pt x="551" y="611"/>
                  <a:pt x="550" y="611"/>
                  <a:pt x="550" y="611"/>
                </a:cubicBezTo>
                <a:cubicBezTo>
                  <a:pt x="549" y="610"/>
                  <a:pt x="550" y="609"/>
                  <a:pt x="550" y="609"/>
                </a:cubicBezTo>
                <a:cubicBezTo>
                  <a:pt x="549" y="608"/>
                  <a:pt x="548" y="608"/>
                  <a:pt x="548" y="608"/>
                </a:cubicBezTo>
                <a:cubicBezTo>
                  <a:pt x="548" y="610"/>
                  <a:pt x="548" y="611"/>
                  <a:pt x="548" y="613"/>
                </a:cubicBezTo>
                <a:cubicBezTo>
                  <a:pt x="546" y="615"/>
                  <a:pt x="544" y="615"/>
                  <a:pt x="543" y="617"/>
                </a:cubicBezTo>
                <a:cubicBezTo>
                  <a:pt x="541" y="618"/>
                  <a:pt x="541" y="615"/>
                  <a:pt x="539" y="617"/>
                </a:cubicBezTo>
                <a:cubicBezTo>
                  <a:pt x="539" y="616"/>
                  <a:pt x="539" y="615"/>
                  <a:pt x="538" y="615"/>
                </a:cubicBezTo>
                <a:cubicBezTo>
                  <a:pt x="537" y="614"/>
                  <a:pt x="536" y="615"/>
                  <a:pt x="535" y="615"/>
                </a:cubicBezTo>
                <a:cubicBezTo>
                  <a:pt x="535" y="614"/>
                  <a:pt x="535" y="614"/>
                  <a:pt x="535" y="613"/>
                </a:cubicBezTo>
                <a:cubicBezTo>
                  <a:pt x="536" y="613"/>
                  <a:pt x="536" y="612"/>
                  <a:pt x="536" y="612"/>
                </a:cubicBezTo>
                <a:cubicBezTo>
                  <a:pt x="537" y="612"/>
                  <a:pt x="538" y="612"/>
                  <a:pt x="539" y="612"/>
                </a:cubicBezTo>
                <a:cubicBezTo>
                  <a:pt x="539" y="610"/>
                  <a:pt x="539" y="609"/>
                  <a:pt x="539" y="608"/>
                </a:cubicBezTo>
                <a:cubicBezTo>
                  <a:pt x="538" y="607"/>
                  <a:pt x="537" y="607"/>
                  <a:pt x="536" y="606"/>
                </a:cubicBezTo>
                <a:cubicBezTo>
                  <a:pt x="536" y="606"/>
                  <a:pt x="536" y="605"/>
                  <a:pt x="536" y="604"/>
                </a:cubicBezTo>
                <a:cubicBezTo>
                  <a:pt x="534" y="604"/>
                  <a:pt x="532" y="604"/>
                  <a:pt x="531" y="604"/>
                </a:cubicBezTo>
                <a:cubicBezTo>
                  <a:pt x="531" y="606"/>
                  <a:pt x="530" y="606"/>
                  <a:pt x="530" y="607"/>
                </a:cubicBezTo>
                <a:cubicBezTo>
                  <a:pt x="532" y="608"/>
                  <a:pt x="532" y="610"/>
                  <a:pt x="533" y="612"/>
                </a:cubicBezTo>
                <a:cubicBezTo>
                  <a:pt x="533" y="612"/>
                  <a:pt x="532" y="613"/>
                  <a:pt x="532" y="613"/>
                </a:cubicBezTo>
                <a:cubicBezTo>
                  <a:pt x="533" y="614"/>
                  <a:pt x="533" y="615"/>
                  <a:pt x="535" y="615"/>
                </a:cubicBezTo>
                <a:cubicBezTo>
                  <a:pt x="535" y="617"/>
                  <a:pt x="533" y="618"/>
                  <a:pt x="534" y="620"/>
                </a:cubicBezTo>
                <a:cubicBezTo>
                  <a:pt x="531" y="620"/>
                  <a:pt x="527" y="621"/>
                  <a:pt x="524" y="619"/>
                </a:cubicBezTo>
                <a:cubicBezTo>
                  <a:pt x="526" y="618"/>
                  <a:pt x="525" y="616"/>
                  <a:pt x="526" y="615"/>
                </a:cubicBezTo>
                <a:cubicBezTo>
                  <a:pt x="525" y="613"/>
                  <a:pt x="525" y="611"/>
                  <a:pt x="523" y="611"/>
                </a:cubicBezTo>
                <a:cubicBezTo>
                  <a:pt x="522" y="610"/>
                  <a:pt x="523" y="608"/>
                  <a:pt x="522" y="608"/>
                </a:cubicBezTo>
                <a:cubicBezTo>
                  <a:pt x="520" y="607"/>
                  <a:pt x="519" y="606"/>
                  <a:pt x="518" y="604"/>
                </a:cubicBezTo>
                <a:cubicBezTo>
                  <a:pt x="518" y="602"/>
                  <a:pt x="517" y="601"/>
                  <a:pt x="514" y="601"/>
                </a:cubicBezTo>
                <a:cubicBezTo>
                  <a:pt x="513" y="602"/>
                  <a:pt x="514" y="603"/>
                  <a:pt x="513" y="603"/>
                </a:cubicBezTo>
                <a:cubicBezTo>
                  <a:pt x="513" y="604"/>
                  <a:pt x="512" y="604"/>
                  <a:pt x="511" y="604"/>
                </a:cubicBezTo>
                <a:cubicBezTo>
                  <a:pt x="510" y="603"/>
                  <a:pt x="509" y="602"/>
                  <a:pt x="509" y="600"/>
                </a:cubicBezTo>
                <a:cubicBezTo>
                  <a:pt x="507" y="600"/>
                  <a:pt x="506" y="600"/>
                  <a:pt x="505" y="600"/>
                </a:cubicBezTo>
                <a:cubicBezTo>
                  <a:pt x="505" y="601"/>
                  <a:pt x="505" y="603"/>
                  <a:pt x="505" y="604"/>
                </a:cubicBezTo>
                <a:cubicBezTo>
                  <a:pt x="507" y="605"/>
                  <a:pt x="510" y="605"/>
                  <a:pt x="510" y="608"/>
                </a:cubicBezTo>
                <a:cubicBezTo>
                  <a:pt x="512" y="608"/>
                  <a:pt x="515" y="608"/>
                  <a:pt x="518" y="606"/>
                </a:cubicBezTo>
                <a:cubicBezTo>
                  <a:pt x="517" y="610"/>
                  <a:pt x="519" y="612"/>
                  <a:pt x="518" y="615"/>
                </a:cubicBezTo>
                <a:cubicBezTo>
                  <a:pt x="519" y="616"/>
                  <a:pt x="519" y="616"/>
                  <a:pt x="520" y="616"/>
                </a:cubicBezTo>
                <a:cubicBezTo>
                  <a:pt x="520" y="619"/>
                  <a:pt x="523" y="620"/>
                  <a:pt x="524" y="622"/>
                </a:cubicBezTo>
                <a:cubicBezTo>
                  <a:pt x="524" y="622"/>
                  <a:pt x="524" y="623"/>
                  <a:pt x="524" y="624"/>
                </a:cubicBezTo>
                <a:cubicBezTo>
                  <a:pt x="525" y="625"/>
                  <a:pt x="527" y="624"/>
                  <a:pt x="527" y="626"/>
                </a:cubicBezTo>
                <a:cubicBezTo>
                  <a:pt x="527" y="628"/>
                  <a:pt x="528" y="630"/>
                  <a:pt x="528" y="632"/>
                </a:cubicBezTo>
                <a:cubicBezTo>
                  <a:pt x="529" y="632"/>
                  <a:pt x="530" y="632"/>
                  <a:pt x="530" y="632"/>
                </a:cubicBezTo>
                <a:cubicBezTo>
                  <a:pt x="529" y="633"/>
                  <a:pt x="529" y="633"/>
                  <a:pt x="528" y="633"/>
                </a:cubicBezTo>
                <a:cubicBezTo>
                  <a:pt x="529" y="635"/>
                  <a:pt x="529" y="635"/>
                  <a:pt x="530" y="636"/>
                </a:cubicBezTo>
                <a:cubicBezTo>
                  <a:pt x="530" y="637"/>
                  <a:pt x="530" y="639"/>
                  <a:pt x="530" y="640"/>
                </a:cubicBezTo>
                <a:cubicBezTo>
                  <a:pt x="531" y="641"/>
                  <a:pt x="532" y="642"/>
                  <a:pt x="533" y="641"/>
                </a:cubicBezTo>
                <a:cubicBezTo>
                  <a:pt x="534" y="643"/>
                  <a:pt x="534" y="645"/>
                  <a:pt x="535" y="645"/>
                </a:cubicBezTo>
                <a:cubicBezTo>
                  <a:pt x="537" y="645"/>
                  <a:pt x="537" y="648"/>
                  <a:pt x="538" y="648"/>
                </a:cubicBezTo>
                <a:cubicBezTo>
                  <a:pt x="539" y="649"/>
                  <a:pt x="539" y="651"/>
                  <a:pt x="541" y="651"/>
                </a:cubicBezTo>
                <a:cubicBezTo>
                  <a:pt x="542" y="651"/>
                  <a:pt x="541" y="650"/>
                  <a:pt x="542" y="649"/>
                </a:cubicBezTo>
                <a:cubicBezTo>
                  <a:pt x="543" y="648"/>
                  <a:pt x="544" y="646"/>
                  <a:pt x="545" y="645"/>
                </a:cubicBezTo>
                <a:cubicBezTo>
                  <a:pt x="545" y="643"/>
                  <a:pt x="545" y="642"/>
                  <a:pt x="545" y="640"/>
                </a:cubicBezTo>
                <a:cubicBezTo>
                  <a:pt x="545" y="640"/>
                  <a:pt x="544" y="639"/>
                  <a:pt x="544" y="639"/>
                </a:cubicBezTo>
                <a:cubicBezTo>
                  <a:pt x="543" y="639"/>
                  <a:pt x="543" y="639"/>
                  <a:pt x="542" y="640"/>
                </a:cubicBezTo>
                <a:cubicBezTo>
                  <a:pt x="542" y="639"/>
                  <a:pt x="542" y="639"/>
                  <a:pt x="541" y="638"/>
                </a:cubicBezTo>
                <a:cubicBezTo>
                  <a:pt x="541" y="638"/>
                  <a:pt x="540" y="638"/>
                  <a:pt x="539" y="638"/>
                </a:cubicBezTo>
                <a:cubicBezTo>
                  <a:pt x="539" y="635"/>
                  <a:pt x="539" y="633"/>
                  <a:pt x="539" y="631"/>
                </a:cubicBezTo>
                <a:cubicBezTo>
                  <a:pt x="541" y="631"/>
                  <a:pt x="542" y="631"/>
                  <a:pt x="544" y="631"/>
                </a:cubicBezTo>
                <a:cubicBezTo>
                  <a:pt x="546" y="632"/>
                  <a:pt x="545" y="634"/>
                  <a:pt x="547" y="635"/>
                </a:cubicBezTo>
                <a:cubicBezTo>
                  <a:pt x="548" y="633"/>
                  <a:pt x="550" y="632"/>
                  <a:pt x="551" y="631"/>
                </a:cubicBezTo>
                <a:cubicBezTo>
                  <a:pt x="554" y="631"/>
                  <a:pt x="556" y="631"/>
                  <a:pt x="558" y="632"/>
                </a:cubicBezTo>
                <a:cubicBezTo>
                  <a:pt x="558" y="633"/>
                  <a:pt x="558" y="634"/>
                  <a:pt x="558" y="635"/>
                </a:cubicBezTo>
                <a:cubicBezTo>
                  <a:pt x="559" y="636"/>
                  <a:pt x="560" y="637"/>
                  <a:pt x="560" y="639"/>
                </a:cubicBezTo>
                <a:cubicBezTo>
                  <a:pt x="561" y="640"/>
                  <a:pt x="561" y="642"/>
                  <a:pt x="563" y="643"/>
                </a:cubicBezTo>
                <a:cubicBezTo>
                  <a:pt x="565" y="643"/>
                  <a:pt x="562" y="646"/>
                  <a:pt x="565" y="646"/>
                </a:cubicBezTo>
                <a:cubicBezTo>
                  <a:pt x="564" y="647"/>
                  <a:pt x="564" y="647"/>
                  <a:pt x="563" y="648"/>
                </a:cubicBezTo>
                <a:cubicBezTo>
                  <a:pt x="566" y="650"/>
                  <a:pt x="563" y="653"/>
                  <a:pt x="565" y="654"/>
                </a:cubicBezTo>
                <a:cubicBezTo>
                  <a:pt x="565" y="656"/>
                  <a:pt x="563" y="655"/>
                  <a:pt x="562" y="655"/>
                </a:cubicBezTo>
                <a:cubicBezTo>
                  <a:pt x="560" y="653"/>
                  <a:pt x="560" y="653"/>
                  <a:pt x="558" y="653"/>
                </a:cubicBezTo>
                <a:cubicBezTo>
                  <a:pt x="558" y="652"/>
                  <a:pt x="558" y="651"/>
                  <a:pt x="558" y="651"/>
                </a:cubicBezTo>
                <a:cubicBezTo>
                  <a:pt x="557" y="650"/>
                  <a:pt x="556" y="650"/>
                  <a:pt x="556" y="650"/>
                </a:cubicBezTo>
                <a:cubicBezTo>
                  <a:pt x="555" y="650"/>
                  <a:pt x="555" y="649"/>
                  <a:pt x="555" y="649"/>
                </a:cubicBezTo>
                <a:cubicBezTo>
                  <a:pt x="553" y="648"/>
                  <a:pt x="551" y="647"/>
                  <a:pt x="549" y="647"/>
                </a:cubicBezTo>
                <a:cubicBezTo>
                  <a:pt x="549" y="646"/>
                  <a:pt x="549" y="646"/>
                  <a:pt x="549" y="646"/>
                </a:cubicBezTo>
                <a:cubicBezTo>
                  <a:pt x="548" y="647"/>
                  <a:pt x="547" y="648"/>
                  <a:pt x="545" y="650"/>
                </a:cubicBezTo>
                <a:cubicBezTo>
                  <a:pt x="545" y="650"/>
                  <a:pt x="545" y="651"/>
                  <a:pt x="546" y="651"/>
                </a:cubicBezTo>
                <a:cubicBezTo>
                  <a:pt x="544" y="655"/>
                  <a:pt x="541" y="656"/>
                  <a:pt x="539" y="659"/>
                </a:cubicBezTo>
                <a:cubicBezTo>
                  <a:pt x="539" y="661"/>
                  <a:pt x="538" y="662"/>
                  <a:pt x="540" y="663"/>
                </a:cubicBezTo>
                <a:cubicBezTo>
                  <a:pt x="543" y="664"/>
                  <a:pt x="547" y="666"/>
                  <a:pt x="551" y="666"/>
                </a:cubicBezTo>
                <a:cubicBezTo>
                  <a:pt x="551" y="668"/>
                  <a:pt x="551" y="669"/>
                  <a:pt x="551" y="671"/>
                </a:cubicBezTo>
                <a:cubicBezTo>
                  <a:pt x="551" y="671"/>
                  <a:pt x="550" y="672"/>
                  <a:pt x="550" y="672"/>
                </a:cubicBezTo>
                <a:cubicBezTo>
                  <a:pt x="549" y="672"/>
                  <a:pt x="549" y="671"/>
                  <a:pt x="548" y="671"/>
                </a:cubicBezTo>
                <a:cubicBezTo>
                  <a:pt x="547" y="672"/>
                  <a:pt x="547" y="674"/>
                  <a:pt x="546" y="674"/>
                </a:cubicBezTo>
                <a:cubicBezTo>
                  <a:pt x="544" y="674"/>
                  <a:pt x="543" y="676"/>
                  <a:pt x="543" y="677"/>
                </a:cubicBezTo>
                <a:cubicBezTo>
                  <a:pt x="542" y="677"/>
                  <a:pt x="541" y="677"/>
                  <a:pt x="540" y="677"/>
                </a:cubicBezTo>
                <a:close/>
                <a:moveTo>
                  <a:pt x="271" y="381"/>
                </a:moveTo>
                <a:cubicBezTo>
                  <a:pt x="271" y="382"/>
                  <a:pt x="271" y="383"/>
                  <a:pt x="271" y="384"/>
                </a:cubicBezTo>
                <a:cubicBezTo>
                  <a:pt x="272" y="384"/>
                  <a:pt x="273" y="384"/>
                  <a:pt x="275" y="384"/>
                </a:cubicBezTo>
                <a:cubicBezTo>
                  <a:pt x="275" y="383"/>
                  <a:pt x="275" y="382"/>
                  <a:pt x="275" y="381"/>
                </a:cubicBezTo>
                <a:cubicBezTo>
                  <a:pt x="273" y="381"/>
                  <a:pt x="272" y="381"/>
                  <a:pt x="271" y="380"/>
                </a:cubicBezTo>
                <a:cubicBezTo>
                  <a:pt x="271" y="379"/>
                  <a:pt x="271" y="378"/>
                  <a:pt x="271" y="376"/>
                </a:cubicBezTo>
                <a:cubicBezTo>
                  <a:pt x="270" y="375"/>
                  <a:pt x="269" y="374"/>
                  <a:pt x="268" y="373"/>
                </a:cubicBezTo>
                <a:cubicBezTo>
                  <a:pt x="267" y="373"/>
                  <a:pt x="267" y="373"/>
                  <a:pt x="266" y="373"/>
                </a:cubicBezTo>
                <a:cubicBezTo>
                  <a:pt x="266" y="374"/>
                  <a:pt x="266" y="375"/>
                  <a:pt x="266" y="376"/>
                </a:cubicBezTo>
                <a:cubicBezTo>
                  <a:pt x="268" y="377"/>
                  <a:pt x="268" y="380"/>
                  <a:pt x="271" y="381"/>
                </a:cubicBezTo>
                <a:close/>
                <a:moveTo>
                  <a:pt x="463" y="682"/>
                </a:moveTo>
                <a:cubicBezTo>
                  <a:pt x="462" y="682"/>
                  <a:pt x="462" y="683"/>
                  <a:pt x="461" y="683"/>
                </a:cubicBezTo>
                <a:cubicBezTo>
                  <a:pt x="461" y="684"/>
                  <a:pt x="461" y="685"/>
                  <a:pt x="461" y="686"/>
                </a:cubicBezTo>
                <a:cubicBezTo>
                  <a:pt x="462" y="687"/>
                  <a:pt x="463" y="688"/>
                  <a:pt x="463" y="688"/>
                </a:cubicBezTo>
                <a:cubicBezTo>
                  <a:pt x="465" y="688"/>
                  <a:pt x="467" y="688"/>
                  <a:pt x="468" y="688"/>
                </a:cubicBezTo>
                <a:cubicBezTo>
                  <a:pt x="469" y="687"/>
                  <a:pt x="467" y="686"/>
                  <a:pt x="467" y="685"/>
                </a:cubicBezTo>
                <a:cubicBezTo>
                  <a:pt x="466" y="685"/>
                  <a:pt x="465" y="685"/>
                  <a:pt x="464" y="685"/>
                </a:cubicBezTo>
                <a:cubicBezTo>
                  <a:pt x="465" y="683"/>
                  <a:pt x="463" y="683"/>
                  <a:pt x="463" y="682"/>
                </a:cubicBezTo>
                <a:cubicBezTo>
                  <a:pt x="464" y="682"/>
                  <a:pt x="465" y="682"/>
                  <a:pt x="465" y="682"/>
                </a:cubicBezTo>
                <a:cubicBezTo>
                  <a:pt x="466" y="681"/>
                  <a:pt x="466" y="680"/>
                  <a:pt x="465" y="680"/>
                </a:cubicBezTo>
                <a:cubicBezTo>
                  <a:pt x="464" y="680"/>
                  <a:pt x="463" y="680"/>
                  <a:pt x="463" y="680"/>
                </a:cubicBezTo>
                <a:cubicBezTo>
                  <a:pt x="463" y="681"/>
                  <a:pt x="463" y="681"/>
                  <a:pt x="463" y="682"/>
                </a:cubicBezTo>
                <a:close/>
                <a:moveTo>
                  <a:pt x="533" y="325"/>
                </a:moveTo>
                <a:cubicBezTo>
                  <a:pt x="535" y="325"/>
                  <a:pt x="536" y="325"/>
                  <a:pt x="538" y="325"/>
                </a:cubicBezTo>
                <a:cubicBezTo>
                  <a:pt x="539" y="323"/>
                  <a:pt x="541" y="323"/>
                  <a:pt x="540" y="320"/>
                </a:cubicBezTo>
                <a:cubicBezTo>
                  <a:pt x="540" y="320"/>
                  <a:pt x="539" y="320"/>
                  <a:pt x="539" y="320"/>
                </a:cubicBezTo>
                <a:cubicBezTo>
                  <a:pt x="539" y="319"/>
                  <a:pt x="539" y="318"/>
                  <a:pt x="538" y="318"/>
                </a:cubicBezTo>
                <a:cubicBezTo>
                  <a:pt x="536" y="317"/>
                  <a:pt x="535" y="320"/>
                  <a:pt x="534" y="320"/>
                </a:cubicBezTo>
                <a:cubicBezTo>
                  <a:pt x="532" y="320"/>
                  <a:pt x="533" y="318"/>
                  <a:pt x="533" y="318"/>
                </a:cubicBezTo>
                <a:cubicBezTo>
                  <a:pt x="528" y="321"/>
                  <a:pt x="534" y="322"/>
                  <a:pt x="533" y="325"/>
                </a:cubicBezTo>
                <a:cubicBezTo>
                  <a:pt x="532" y="325"/>
                  <a:pt x="531" y="324"/>
                  <a:pt x="530" y="325"/>
                </a:cubicBezTo>
                <a:cubicBezTo>
                  <a:pt x="530" y="326"/>
                  <a:pt x="530" y="326"/>
                  <a:pt x="529" y="327"/>
                </a:cubicBezTo>
                <a:cubicBezTo>
                  <a:pt x="529" y="327"/>
                  <a:pt x="528" y="327"/>
                  <a:pt x="527" y="327"/>
                </a:cubicBezTo>
                <a:cubicBezTo>
                  <a:pt x="526" y="327"/>
                  <a:pt x="525" y="328"/>
                  <a:pt x="525" y="329"/>
                </a:cubicBezTo>
                <a:cubicBezTo>
                  <a:pt x="525" y="330"/>
                  <a:pt x="527" y="330"/>
                  <a:pt x="527" y="331"/>
                </a:cubicBezTo>
                <a:cubicBezTo>
                  <a:pt x="527" y="332"/>
                  <a:pt x="527" y="334"/>
                  <a:pt x="527" y="335"/>
                </a:cubicBezTo>
                <a:cubicBezTo>
                  <a:pt x="528" y="335"/>
                  <a:pt x="528" y="335"/>
                  <a:pt x="529" y="335"/>
                </a:cubicBezTo>
                <a:cubicBezTo>
                  <a:pt x="529" y="334"/>
                  <a:pt x="529" y="333"/>
                  <a:pt x="529" y="331"/>
                </a:cubicBezTo>
                <a:cubicBezTo>
                  <a:pt x="532" y="332"/>
                  <a:pt x="531" y="328"/>
                  <a:pt x="534" y="328"/>
                </a:cubicBezTo>
                <a:cubicBezTo>
                  <a:pt x="534" y="327"/>
                  <a:pt x="533" y="326"/>
                  <a:pt x="533" y="325"/>
                </a:cubicBezTo>
                <a:close/>
                <a:moveTo>
                  <a:pt x="597" y="517"/>
                </a:moveTo>
                <a:cubicBezTo>
                  <a:pt x="598" y="516"/>
                  <a:pt x="599" y="514"/>
                  <a:pt x="598" y="513"/>
                </a:cubicBezTo>
                <a:cubicBezTo>
                  <a:pt x="596" y="513"/>
                  <a:pt x="595" y="513"/>
                  <a:pt x="593" y="513"/>
                </a:cubicBezTo>
                <a:cubicBezTo>
                  <a:pt x="593" y="516"/>
                  <a:pt x="596" y="515"/>
                  <a:pt x="597" y="517"/>
                </a:cubicBezTo>
                <a:cubicBezTo>
                  <a:pt x="597" y="518"/>
                  <a:pt x="594" y="519"/>
                  <a:pt x="595" y="521"/>
                </a:cubicBezTo>
                <a:cubicBezTo>
                  <a:pt x="596" y="522"/>
                  <a:pt x="597" y="521"/>
                  <a:pt x="597" y="522"/>
                </a:cubicBezTo>
                <a:cubicBezTo>
                  <a:pt x="597" y="524"/>
                  <a:pt x="600" y="525"/>
                  <a:pt x="601" y="528"/>
                </a:cubicBezTo>
                <a:cubicBezTo>
                  <a:pt x="602" y="526"/>
                  <a:pt x="604" y="525"/>
                  <a:pt x="605" y="522"/>
                </a:cubicBezTo>
                <a:cubicBezTo>
                  <a:pt x="604" y="521"/>
                  <a:pt x="602" y="520"/>
                  <a:pt x="601" y="519"/>
                </a:cubicBezTo>
                <a:cubicBezTo>
                  <a:pt x="601" y="518"/>
                  <a:pt x="601" y="517"/>
                  <a:pt x="601" y="517"/>
                </a:cubicBezTo>
                <a:cubicBezTo>
                  <a:pt x="600" y="517"/>
                  <a:pt x="599" y="517"/>
                  <a:pt x="597" y="517"/>
                </a:cubicBezTo>
                <a:close/>
                <a:moveTo>
                  <a:pt x="500" y="325"/>
                </a:moveTo>
                <a:cubicBezTo>
                  <a:pt x="501" y="325"/>
                  <a:pt x="502" y="324"/>
                  <a:pt x="502" y="325"/>
                </a:cubicBezTo>
                <a:cubicBezTo>
                  <a:pt x="500" y="326"/>
                  <a:pt x="501" y="329"/>
                  <a:pt x="499" y="331"/>
                </a:cubicBezTo>
                <a:cubicBezTo>
                  <a:pt x="500" y="332"/>
                  <a:pt x="500" y="334"/>
                  <a:pt x="503" y="334"/>
                </a:cubicBezTo>
                <a:cubicBezTo>
                  <a:pt x="503" y="333"/>
                  <a:pt x="505" y="334"/>
                  <a:pt x="507" y="333"/>
                </a:cubicBezTo>
                <a:cubicBezTo>
                  <a:pt x="507" y="332"/>
                  <a:pt x="509" y="332"/>
                  <a:pt x="509" y="331"/>
                </a:cubicBezTo>
                <a:cubicBezTo>
                  <a:pt x="508" y="329"/>
                  <a:pt x="508" y="328"/>
                  <a:pt x="506" y="327"/>
                </a:cubicBezTo>
                <a:cubicBezTo>
                  <a:pt x="506" y="327"/>
                  <a:pt x="507" y="327"/>
                  <a:pt x="507" y="326"/>
                </a:cubicBezTo>
                <a:cubicBezTo>
                  <a:pt x="506" y="325"/>
                  <a:pt x="505" y="325"/>
                  <a:pt x="504" y="324"/>
                </a:cubicBezTo>
                <a:cubicBezTo>
                  <a:pt x="505" y="323"/>
                  <a:pt x="504" y="322"/>
                  <a:pt x="503" y="321"/>
                </a:cubicBezTo>
                <a:cubicBezTo>
                  <a:pt x="502" y="321"/>
                  <a:pt x="501" y="323"/>
                  <a:pt x="500" y="323"/>
                </a:cubicBezTo>
                <a:cubicBezTo>
                  <a:pt x="500" y="322"/>
                  <a:pt x="501" y="320"/>
                  <a:pt x="500" y="319"/>
                </a:cubicBezTo>
                <a:cubicBezTo>
                  <a:pt x="498" y="318"/>
                  <a:pt x="496" y="317"/>
                  <a:pt x="494" y="319"/>
                </a:cubicBezTo>
                <a:cubicBezTo>
                  <a:pt x="495" y="322"/>
                  <a:pt x="494" y="325"/>
                  <a:pt x="495" y="328"/>
                </a:cubicBezTo>
                <a:cubicBezTo>
                  <a:pt x="497" y="327"/>
                  <a:pt x="499" y="327"/>
                  <a:pt x="500" y="325"/>
                </a:cubicBezTo>
                <a:close/>
                <a:moveTo>
                  <a:pt x="255" y="605"/>
                </a:moveTo>
                <a:cubicBezTo>
                  <a:pt x="253" y="605"/>
                  <a:pt x="251" y="605"/>
                  <a:pt x="250" y="605"/>
                </a:cubicBezTo>
                <a:cubicBezTo>
                  <a:pt x="250" y="606"/>
                  <a:pt x="250" y="607"/>
                  <a:pt x="249" y="607"/>
                </a:cubicBezTo>
                <a:cubicBezTo>
                  <a:pt x="248" y="607"/>
                  <a:pt x="248" y="607"/>
                  <a:pt x="247" y="607"/>
                </a:cubicBezTo>
                <a:cubicBezTo>
                  <a:pt x="247" y="609"/>
                  <a:pt x="246" y="610"/>
                  <a:pt x="246" y="611"/>
                </a:cubicBezTo>
                <a:cubicBezTo>
                  <a:pt x="248" y="612"/>
                  <a:pt x="246" y="615"/>
                  <a:pt x="248" y="615"/>
                </a:cubicBezTo>
                <a:cubicBezTo>
                  <a:pt x="249" y="615"/>
                  <a:pt x="249" y="617"/>
                  <a:pt x="251" y="618"/>
                </a:cubicBezTo>
                <a:cubicBezTo>
                  <a:pt x="252" y="614"/>
                  <a:pt x="257" y="615"/>
                  <a:pt x="258" y="612"/>
                </a:cubicBezTo>
                <a:cubicBezTo>
                  <a:pt x="258" y="610"/>
                  <a:pt x="257" y="611"/>
                  <a:pt x="257" y="611"/>
                </a:cubicBezTo>
                <a:cubicBezTo>
                  <a:pt x="254" y="609"/>
                  <a:pt x="254" y="607"/>
                  <a:pt x="254" y="605"/>
                </a:cubicBezTo>
                <a:cubicBezTo>
                  <a:pt x="255" y="605"/>
                  <a:pt x="256" y="605"/>
                  <a:pt x="256" y="605"/>
                </a:cubicBezTo>
                <a:cubicBezTo>
                  <a:pt x="258" y="605"/>
                  <a:pt x="258" y="602"/>
                  <a:pt x="260" y="602"/>
                </a:cubicBezTo>
                <a:cubicBezTo>
                  <a:pt x="260" y="601"/>
                  <a:pt x="260" y="601"/>
                  <a:pt x="260" y="600"/>
                </a:cubicBezTo>
                <a:cubicBezTo>
                  <a:pt x="259" y="599"/>
                  <a:pt x="259" y="598"/>
                  <a:pt x="257" y="597"/>
                </a:cubicBezTo>
                <a:cubicBezTo>
                  <a:pt x="256" y="598"/>
                  <a:pt x="255" y="599"/>
                  <a:pt x="254" y="600"/>
                </a:cubicBezTo>
                <a:cubicBezTo>
                  <a:pt x="254" y="602"/>
                  <a:pt x="254" y="603"/>
                  <a:pt x="255" y="605"/>
                </a:cubicBezTo>
                <a:close/>
                <a:moveTo>
                  <a:pt x="397" y="278"/>
                </a:moveTo>
                <a:cubicBezTo>
                  <a:pt x="398" y="278"/>
                  <a:pt x="400" y="278"/>
                  <a:pt x="401" y="278"/>
                </a:cubicBezTo>
                <a:cubicBezTo>
                  <a:pt x="402" y="276"/>
                  <a:pt x="403" y="275"/>
                  <a:pt x="404" y="274"/>
                </a:cubicBezTo>
                <a:cubicBezTo>
                  <a:pt x="404" y="273"/>
                  <a:pt x="404" y="273"/>
                  <a:pt x="403" y="273"/>
                </a:cubicBezTo>
                <a:cubicBezTo>
                  <a:pt x="402" y="273"/>
                  <a:pt x="403" y="271"/>
                  <a:pt x="402" y="271"/>
                </a:cubicBezTo>
                <a:cubicBezTo>
                  <a:pt x="401" y="271"/>
                  <a:pt x="400" y="271"/>
                  <a:pt x="400" y="271"/>
                </a:cubicBezTo>
                <a:cubicBezTo>
                  <a:pt x="400" y="270"/>
                  <a:pt x="398" y="269"/>
                  <a:pt x="399" y="267"/>
                </a:cubicBezTo>
                <a:cubicBezTo>
                  <a:pt x="401" y="266"/>
                  <a:pt x="403" y="269"/>
                  <a:pt x="406" y="268"/>
                </a:cubicBezTo>
                <a:cubicBezTo>
                  <a:pt x="408" y="267"/>
                  <a:pt x="407" y="265"/>
                  <a:pt x="408" y="263"/>
                </a:cubicBezTo>
                <a:cubicBezTo>
                  <a:pt x="408" y="262"/>
                  <a:pt x="407" y="262"/>
                  <a:pt x="407" y="260"/>
                </a:cubicBezTo>
                <a:cubicBezTo>
                  <a:pt x="407" y="259"/>
                  <a:pt x="407" y="258"/>
                  <a:pt x="407" y="257"/>
                </a:cubicBezTo>
                <a:cubicBezTo>
                  <a:pt x="405" y="256"/>
                  <a:pt x="406" y="254"/>
                  <a:pt x="405" y="253"/>
                </a:cubicBezTo>
                <a:cubicBezTo>
                  <a:pt x="404" y="253"/>
                  <a:pt x="403" y="253"/>
                  <a:pt x="402" y="254"/>
                </a:cubicBezTo>
                <a:cubicBezTo>
                  <a:pt x="401" y="253"/>
                  <a:pt x="401" y="253"/>
                  <a:pt x="400" y="253"/>
                </a:cubicBezTo>
                <a:cubicBezTo>
                  <a:pt x="398" y="254"/>
                  <a:pt x="398" y="257"/>
                  <a:pt x="396" y="260"/>
                </a:cubicBezTo>
                <a:cubicBezTo>
                  <a:pt x="394" y="260"/>
                  <a:pt x="392" y="260"/>
                  <a:pt x="390" y="260"/>
                </a:cubicBezTo>
                <a:cubicBezTo>
                  <a:pt x="390" y="261"/>
                  <a:pt x="390" y="262"/>
                  <a:pt x="391" y="263"/>
                </a:cubicBezTo>
                <a:cubicBezTo>
                  <a:pt x="390" y="265"/>
                  <a:pt x="388" y="264"/>
                  <a:pt x="387" y="264"/>
                </a:cubicBezTo>
                <a:cubicBezTo>
                  <a:pt x="386" y="265"/>
                  <a:pt x="385" y="266"/>
                  <a:pt x="384" y="266"/>
                </a:cubicBezTo>
                <a:cubicBezTo>
                  <a:pt x="383" y="271"/>
                  <a:pt x="385" y="274"/>
                  <a:pt x="385" y="278"/>
                </a:cubicBezTo>
                <a:cubicBezTo>
                  <a:pt x="386" y="278"/>
                  <a:pt x="387" y="278"/>
                  <a:pt x="388" y="277"/>
                </a:cubicBezTo>
                <a:cubicBezTo>
                  <a:pt x="389" y="277"/>
                  <a:pt x="389" y="276"/>
                  <a:pt x="389" y="275"/>
                </a:cubicBezTo>
                <a:cubicBezTo>
                  <a:pt x="390" y="275"/>
                  <a:pt x="391" y="275"/>
                  <a:pt x="391" y="274"/>
                </a:cubicBezTo>
                <a:cubicBezTo>
                  <a:pt x="392" y="273"/>
                  <a:pt x="391" y="272"/>
                  <a:pt x="393" y="272"/>
                </a:cubicBezTo>
                <a:cubicBezTo>
                  <a:pt x="394" y="272"/>
                  <a:pt x="393" y="274"/>
                  <a:pt x="394" y="274"/>
                </a:cubicBezTo>
                <a:cubicBezTo>
                  <a:pt x="395" y="275"/>
                  <a:pt x="396" y="277"/>
                  <a:pt x="397" y="278"/>
                </a:cubicBezTo>
                <a:close/>
                <a:moveTo>
                  <a:pt x="460" y="668"/>
                </a:moveTo>
                <a:cubicBezTo>
                  <a:pt x="459" y="669"/>
                  <a:pt x="457" y="670"/>
                  <a:pt x="458" y="672"/>
                </a:cubicBezTo>
                <a:cubicBezTo>
                  <a:pt x="458" y="673"/>
                  <a:pt x="457" y="674"/>
                  <a:pt x="457" y="675"/>
                </a:cubicBezTo>
                <a:cubicBezTo>
                  <a:pt x="458" y="677"/>
                  <a:pt x="459" y="677"/>
                  <a:pt x="460" y="677"/>
                </a:cubicBezTo>
                <a:cubicBezTo>
                  <a:pt x="461" y="676"/>
                  <a:pt x="462" y="675"/>
                  <a:pt x="463" y="674"/>
                </a:cubicBezTo>
                <a:cubicBezTo>
                  <a:pt x="465" y="674"/>
                  <a:pt x="466" y="674"/>
                  <a:pt x="466" y="674"/>
                </a:cubicBezTo>
                <a:cubicBezTo>
                  <a:pt x="467" y="676"/>
                  <a:pt x="467" y="677"/>
                  <a:pt x="468" y="678"/>
                </a:cubicBezTo>
                <a:cubicBezTo>
                  <a:pt x="469" y="677"/>
                  <a:pt x="470" y="680"/>
                  <a:pt x="471" y="679"/>
                </a:cubicBezTo>
                <a:cubicBezTo>
                  <a:pt x="472" y="678"/>
                  <a:pt x="471" y="677"/>
                  <a:pt x="471" y="676"/>
                </a:cubicBezTo>
                <a:cubicBezTo>
                  <a:pt x="470" y="674"/>
                  <a:pt x="468" y="673"/>
                  <a:pt x="468" y="671"/>
                </a:cubicBezTo>
                <a:cubicBezTo>
                  <a:pt x="467" y="670"/>
                  <a:pt x="467" y="669"/>
                  <a:pt x="466" y="669"/>
                </a:cubicBezTo>
                <a:cubicBezTo>
                  <a:pt x="464" y="668"/>
                  <a:pt x="464" y="666"/>
                  <a:pt x="463" y="665"/>
                </a:cubicBezTo>
                <a:cubicBezTo>
                  <a:pt x="466" y="661"/>
                  <a:pt x="461" y="658"/>
                  <a:pt x="462" y="655"/>
                </a:cubicBezTo>
                <a:cubicBezTo>
                  <a:pt x="460" y="656"/>
                  <a:pt x="459" y="654"/>
                  <a:pt x="458" y="654"/>
                </a:cubicBezTo>
                <a:cubicBezTo>
                  <a:pt x="456" y="654"/>
                  <a:pt x="456" y="655"/>
                  <a:pt x="454" y="655"/>
                </a:cubicBezTo>
                <a:cubicBezTo>
                  <a:pt x="454" y="656"/>
                  <a:pt x="454" y="657"/>
                  <a:pt x="454" y="657"/>
                </a:cubicBezTo>
                <a:cubicBezTo>
                  <a:pt x="456" y="658"/>
                  <a:pt x="457" y="659"/>
                  <a:pt x="458" y="661"/>
                </a:cubicBezTo>
                <a:cubicBezTo>
                  <a:pt x="458" y="662"/>
                  <a:pt x="458" y="663"/>
                  <a:pt x="458" y="664"/>
                </a:cubicBezTo>
                <a:cubicBezTo>
                  <a:pt x="459" y="665"/>
                  <a:pt x="459" y="665"/>
                  <a:pt x="460" y="665"/>
                </a:cubicBezTo>
                <a:cubicBezTo>
                  <a:pt x="460" y="666"/>
                  <a:pt x="460" y="667"/>
                  <a:pt x="460" y="668"/>
                </a:cubicBezTo>
                <a:close/>
                <a:moveTo>
                  <a:pt x="358" y="611"/>
                </a:moveTo>
                <a:cubicBezTo>
                  <a:pt x="358" y="613"/>
                  <a:pt x="358" y="615"/>
                  <a:pt x="358" y="616"/>
                </a:cubicBezTo>
                <a:cubicBezTo>
                  <a:pt x="357" y="620"/>
                  <a:pt x="356" y="623"/>
                  <a:pt x="356" y="626"/>
                </a:cubicBezTo>
                <a:cubicBezTo>
                  <a:pt x="356" y="626"/>
                  <a:pt x="356" y="627"/>
                  <a:pt x="356" y="627"/>
                </a:cubicBezTo>
                <a:cubicBezTo>
                  <a:pt x="356" y="627"/>
                  <a:pt x="355" y="627"/>
                  <a:pt x="354" y="627"/>
                </a:cubicBezTo>
                <a:cubicBezTo>
                  <a:pt x="354" y="629"/>
                  <a:pt x="354" y="631"/>
                  <a:pt x="354" y="633"/>
                </a:cubicBezTo>
                <a:cubicBezTo>
                  <a:pt x="355" y="634"/>
                  <a:pt x="355" y="635"/>
                  <a:pt x="356" y="635"/>
                </a:cubicBezTo>
                <a:cubicBezTo>
                  <a:pt x="358" y="633"/>
                  <a:pt x="357" y="630"/>
                  <a:pt x="360" y="628"/>
                </a:cubicBezTo>
                <a:cubicBezTo>
                  <a:pt x="360" y="628"/>
                  <a:pt x="360" y="627"/>
                  <a:pt x="360" y="627"/>
                </a:cubicBezTo>
                <a:cubicBezTo>
                  <a:pt x="361" y="624"/>
                  <a:pt x="361" y="621"/>
                  <a:pt x="362" y="617"/>
                </a:cubicBezTo>
                <a:cubicBezTo>
                  <a:pt x="362" y="616"/>
                  <a:pt x="362" y="615"/>
                  <a:pt x="362" y="614"/>
                </a:cubicBezTo>
                <a:cubicBezTo>
                  <a:pt x="363" y="613"/>
                  <a:pt x="363" y="613"/>
                  <a:pt x="364" y="613"/>
                </a:cubicBezTo>
                <a:cubicBezTo>
                  <a:pt x="364" y="609"/>
                  <a:pt x="364" y="607"/>
                  <a:pt x="364" y="604"/>
                </a:cubicBezTo>
                <a:cubicBezTo>
                  <a:pt x="362" y="604"/>
                  <a:pt x="361" y="604"/>
                  <a:pt x="360" y="606"/>
                </a:cubicBezTo>
                <a:cubicBezTo>
                  <a:pt x="360" y="607"/>
                  <a:pt x="360" y="608"/>
                  <a:pt x="360" y="609"/>
                </a:cubicBezTo>
                <a:cubicBezTo>
                  <a:pt x="359" y="610"/>
                  <a:pt x="359" y="611"/>
                  <a:pt x="358" y="611"/>
                </a:cubicBezTo>
                <a:close/>
                <a:moveTo>
                  <a:pt x="598" y="590"/>
                </a:moveTo>
                <a:cubicBezTo>
                  <a:pt x="599" y="589"/>
                  <a:pt x="600" y="588"/>
                  <a:pt x="601" y="589"/>
                </a:cubicBezTo>
                <a:cubicBezTo>
                  <a:pt x="602" y="589"/>
                  <a:pt x="603" y="590"/>
                  <a:pt x="603" y="591"/>
                </a:cubicBezTo>
                <a:cubicBezTo>
                  <a:pt x="605" y="591"/>
                  <a:pt x="606" y="591"/>
                  <a:pt x="607" y="591"/>
                </a:cubicBezTo>
                <a:cubicBezTo>
                  <a:pt x="608" y="592"/>
                  <a:pt x="610" y="592"/>
                  <a:pt x="611" y="592"/>
                </a:cubicBezTo>
                <a:cubicBezTo>
                  <a:pt x="611" y="590"/>
                  <a:pt x="611" y="589"/>
                  <a:pt x="611" y="588"/>
                </a:cubicBezTo>
                <a:cubicBezTo>
                  <a:pt x="609" y="588"/>
                  <a:pt x="608" y="586"/>
                  <a:pt x="606" y="587"/>
                </a:cubicBezTo>
                <a:cubicBezTo>
                  <a:pt x="605" y="584"/>
                  <a:pt x="604" y="584"/>
                  <a:pt x="602" y="584"/>
                </a:cubicBezTo>
                <a:cubicBezTo>
                  <a:pt x="600" y="584"/>
                  <a:pt x="601" y="586"/>
                  <a:pt x="600" y="587"/>
                </a:cubicBezTo>
                <a:cubicBezTo>
                  <a:pt x="598" y="587"/>
                  <a:pt x="599" y="585"/>
                  <a:pt x="598" y="585"/>
                </a:cubicBezTo>
                <a:cubicBezTo>
                  <a:pt x="597" y="585"/>
                  <a:pt x="595" y="585"/>
                  <a:pt x="594" y="585"/>
                </a:cubicBezTo>
                <a:cubicBezTo>
                  <a:pt x="594" y="586"/>
                  <a:pt x="594" y="587"/>
                  <a:pt x="594" y="588"/>
                </a:cubicBezTo>
                <a:cubicBezTo>
                  <a:pt x="593" y="588"/>
                  <a:pt x="592" y="588"/>
                  <a:pt x="591" y="589"/>
                </a:cubicBezTo>
                <a:cubicBezTo>
                  <a:pt x="591" y="590"/>
                  <a:pt x="591" y="590"/>
                  <a:pt x="591" y="591"/>
                </a:cubicBezTo>
                <a:cubicBezTo>
                  <a:pt x="592" y="592"/>
                  <a:pt x="593" y="592"/>
                  <a:pt x="594" y="593"/>
                </a:cubicBezTo>
                <a:cubicBezTo>
                  <a:pt x="597" y="596"/>
                  <a:pt x="597" y="596"/>
                  <a:pt x="601" y="594"/>
                </a:cubicBezTo>
                <a:cubicBezTo>
                  <a:pt x="601" y="592"/>
                  <a:pt x="601" y="592"/>
                  <a:pt x="598" y="590"/>
                </a:cubicBezTo>
                <a:close/>
                <a:moveTo>
                  <a:pt x="543" y="597"/>
                </a:moveTo>
                <a:cubicBezTo>
                  <a:pt x="543" y="597"/>
                  <a:pt x="544" y="598"/>
                  <a:pt x="544" y="597"/>
                </a:cubicBezTo>
                <a:cubicBezTo>
                  <a:pt x="544" y="596"/>
                  <a:pt x="544" y="596"/>
                  <a:pt x="544" y="595"/>
                </a:cubicBezTo>
                <a:cubicBezTo>
                  <a:pt x="542" y="594"/>
                  <a:pt x="539" y="594"/>
                  <a:pt x="538" y="592"/>
                </a:cubicBezTo>
                <a:cubicBezTo>
                  <a:pt x="537" y="591"/>
                  <a:pt x="537" y="592"/>
                  <a:pt x="536" y="592"/>
                </a:cubicBezTo>
                <a:cubicBezTo>
                  <a:pt x="536" y="592"/>
                  <a:pt x="535" y="591"/>
                  <a:pt x="534" y="592"/>
                </a:cubicBezTo>
                <a:cubicBezTo>
                  <a:pt x="534" y="594"/>
                  <a:pt x="534" y="597"/>
                  <a:pt x="534" y="599"/>
                </a:cubicBezTo>
                <a:cubicBezTo>
                  <a:pt x="535" y="600"/>
                  <a:pt x="535" y="600"/>
                  <a:pt x="536" y="601"/>
                </a:cubicBezTo>
                <a:cubicBezTo>
                  <a:pt x="537" y="601"/>
                  <a:pt x="537" y="601"/>
                  <a:pt x="537" y="600"/>
                </a:cubicBezTo>
                <a:cubicBezTo>
                  <a:pt x="538" y="601"/>
                  <a:pt x="538" y="601"/>
                  <a:pt x="539" y="602"/>
                </a:cubicBezTo>
                <a:cubicBezTo>
                  <a:pt x="538" y="602"/>
                  <a:pt x="537" y="603"/>
                  <a:pt x="538" y="604"/>
                </a:cubicBezTo>
                <a:cubicBezTo>
                  <a:pt x="540" y="604"/>
                  <a:pt x="541" y="606"/>
                  <a:pt x="543" y="607"/>
                </a:cubicBezTo>
                <a:cubicBezTo>
                  <a:pt x="544" y="605"/>
                  <a:pt x="546" y="605"/>
                  <a:pt x="547" y="605"/>
                </a:cubicBezTo>
                <a:cubicBezTo>
                  <a:pt x="547" y="603"/>
                  <a:pt x="545" y="604"/>
                  <a:pt x="545" y="602"/>
                </a:cubicBezTo>
                <a:cubicBezTo>
                  <a:pt x="545" y="600"/>
                  <a:pt x="543" y="600"/>
                  <a:pt x="543" y="600"/>
                </a:cubicBezTo>
                <a:cubicBezTo>
                  <a:pt x="543" y="599"/>
                  <a:pt x="543" y="598"/>
                  <a:pt x="543" y="597"/>
                </a:cubicBezTo>
                <a:close/>
                <a:moveTo>
                  <a:pt x="499" y="292"/>
                </a:moveTo>
                <a:cubicBezTo>
                  <a:pt x="495" y="296"/>
                  <a:pt x="499" y="300"/>
                  <a:pt x="498" y="303"/>
                </a:cubicBezTo>
                <a:cubicBezTo>
                  <a:pt x="500" y="303"/>
                  <a:pt x="502" y="303"/>
                  <a:pt x="503" y="303"/>
                </a:cubicBezTo>
                <a:cubicBezTo>
                  <a:pt x="503" y="303"/>
                  <a:pt x="504" y="303"/>
                  <a:pt x="504" y="302"/>
                </a:cubicBezTo>
                <a:cubicBezTo>
                  <a:pt x="504" y="300"/>
                  <a:pt x="504" y="297"/>
                  <a:pt x="504" y="294"/>
                </a:cubicBezTo>
                <a:cubicBezTo>
                  <a:pt x="503" y="294"/>
                  <a:pt x="503" y="294"/>
                  <a:pt x="502" y="294"/>
                </a:cubicBezTo>
                <a:cubicBezTo>
                  <a:pt x="503" y="291"/>
                  <a:pt x="500" y="289"/>
                  <a:pt x="501" y="287"/>
                </a:cubicBezTo>
                <a:cubicBezTo>
                  <a:pt x="500" y="286"/>
                  <a:pt x="500" y="284"/>
                  <a:pt x="498" y="284"/>
                </a:cubicBezTo>
                <a:cubicBezTo>
                  <a:pt x="497" y="286"/>
                  <a:pt x="496" y="288"/>
                  <a:pt x="497" y="290"/>
                </a:cubicBezTo>
                <a:cubicBezTo>
                  <a:pt x="497" y="290"/>
                  <a:pt x="498" y="291"/>
                  <a:pt x="499" y="292"/>
                </a:cubicBezTo>
                <a:close/>
                <a:moveTo>
                  <a:pt x="511" y="621"/>
                </a:moveTo>
                <a:cubicBezTo>
                  <a:pt x="509" y="622"/>
                  <a:pt x="508" y="623"/>
                  <a:pt x="507" y="624"/>
                </a:cubicBezTo>
                <a:cubicBezTo>
                  <a:pt x="508" y="625"/>
                  <a:pt x="508" y="627"/>
                  <a:pt x="508" y="628"/>
                </a:cubicBezTo>
                <a:cubicBezTo>
                  <a:pt x="509" y="628"/>
                  <a:pt x="510" y="628"/>
                  <a:pt x="511" y="628"/>
                </a:cubicBezTo>
                <a:cubicBezTo>
                  <a:pt x="512" y="627"/>
                  <a:pt x="511" y="626"/>
                  <a:pt x="512" y="625"/>
                </a:cubicBezTo>
                <a:cubicBezTo>
                  <a:pt x="513" y="625"/>
                  <a:pt x="514" y="624"/>
                  <a:pt x="514" y="623"/>
                </a:cubicBezTo>
                <a:cubicBezTo>
                  <a:pt x="513" y="623"/>
                  <a:pt x="513" y="622"/>
                  <a:pt x="513" y="622"/>
                </a:cubicBezTo>
                <a:cubicBezTo>
                  <a:pt x="512" y="621"/>
                  <a:pt x="514" y="620"/>
                  <a:pt x="514" y="620"/>
                </a:cubicBezTo>
                <a:cubicBezTo>
                  <a:pt x="514" y="618"/>
                  <a:pt x="513" y="618"/>
                  <a:pt x="512" y="617"/>
                </a:cubicBezTo>
                <a:cubicBezTo>
                  <a:pt x="511" y="617"/>
                  <a:pt x="512" y="615"/>
                  <a:pt x="511" y="615"/>
                </a:cubicBezTo>
                <a:cubicBezTo>
                  <a:pt x="510" y="615"/>
                  <a:pt x="509" y="615"/>
                  <a:pt x="508" y="615"/>
                </a:cubicBezTo>
                <a:cubicBezTo>
                  <a:pt x="508" y="613"/>
                  <a:pt x="508" y="611"/>
                  <a:pt x="507" y="610"/>
                </a:cubicBezTo>
                <a:cubicBezTo>
                  <a:pt x="506" y="610"/>
                  <a:pt x="505" y="609"/>
                  <a:pt x="504" y="610"/>
                </a:cubicBezTo>
                <a:cubicBezTo>
                  <a:pt x="504" y="612"/>
                  <a:pt x="504" y="614"/>
                  <a:pt x="504" y="615"/>
                </a:cubicBezTo>
                <a:cubicBezTo>
                  <a:pt x="507" y="616"/>
                  <a:pt x="507" y="620"/>
                  <a:pt x="511" y="621"/>
                </a:cubicBezTo>
                <a:close/>
                <a:moveTo>
                  <a:pt x="632" y="564"/>
                </a:moveTo>
                <a:cubicBezTo>
                  <a:pt x="634" y="564"/>
                  <a:pt x="636" y="564"/>
                  <a:pt x="638" y="564"/>
                </a:cubicBezTo>
                <a:cubicBezTo>
                  <a:pt x="638" y="563"/>
                  <a:pt x="638" y="562"/>
                  <a:pt x="638" y="561"/>
                </a:cubicBezTo>
                <a:cubicBezTo>
                  <a:pt x="636" y="562"/>
                  <a:pt x="635" y="560"/>
                  <a:pt x="634" y="558"/>
                </a:cubicBezTo>
                <a:cubicBezTo>
                  <a:pt x="633" y="558"/>
                  <a:pt x="631" y="558"/>
                  <a:pt x="630" y="559"/>
                </a:cubicBezTo>
                <a:cubicBezTo>
                  <a:pt x="627" y="556"/>
                  <a:pt x="624" y="554"/>
                  <a:pt x="622" y="550"/>
                </a:cubicBezTo>
                <a:cubicBezTo>
                  <a:pt x="620" y="550"/>
                  <a:pt x="619" y="551"/>
                  <a:pt x="618" y="552"/>
                </a:cubicBezTo>
                <a:cubicBezTo>
                  <a:pt x="619" y="553"/>
                  <a:pt x="618" y="554"/>
                  <a:pt x="618" y="555"/>
                </a:cubicBezTo>
                <a:cubicBezTo>
                  <a:pt x="623" y="556"/>
                  <a:pt x="626" y="559"/>
                  <a:pt x="630" y="561"/>
                </a:cubicBezTo>
                <a:cubicBezTo>
                  <a:pt x="630" y="561"/>
                  <a:pt x="630" y="560"/>
                  <a:pt x="631" y="560"/>
                </a:cubicBezTo>
                <a:cubicBezTo>
                  <a:pt x="631" y="561"/>
                  <a:pt x="630" y="563"/>
                  <a:pt x="632" y="564"/>
                </a:cubicBezTo>
                <a:close/>
                <a:moveTo>
                  <a:pt x="260" y="581"/>
                </a:moveTo>
                <a:cubicBezTo>
                  <a:pt x="258" y="581"/>
                  <a:pt x="256" y="581"/>
                  <a:pt x="255" y="581"/>
                </a:cubicBezTo>
                <a:cubicBezTo>
                  <a:pt x="255" y="582"/>
                  <a:pt x="255" y="584"/>
                  <a:pt x="255" y="584"/>
                </a:cubicBezTo>
                <a:cubicBezTo>
                  <a:pt x="255" y="585"/>
                  <a:pt x="256" y="585"/>
                  <a:pt x="256" y="585"/>
                </a:cubicBezTo>
                <a:cubicBezTo>
                  <a:pt x="257" y="587"/>
                  <a:pt x="257" y="589"/>
                  <a:pt x="258" y="590"/>
                </a:cubicBezTo>
                <a:cubicBezTo>
                  <a:pt x="259" y="591"/>
                  <a:pt x="260" y="590"/>
                  <a:pt x="261" y="591"/>
                </a:cubicBezTo>
                <a:cubicBezTo>
                  <a:pt x="261" y="592"/>
                  <a:pt x="262" y="593"/>
                  <a:pt x="263" y="593"/>
                </a:cubicBezTo>
                <a:cubicBezTo>
                  <a:pt x="264" y="593"/>
                  <a:pt x="265" y="593"/>
                  <a:pt x="266" y="593"/>
                </a:cubicBezTo>
                <a:cubicBezTo>
                  <a:pt x="267" y="593"/>
                  <a:pt x="267" y="591"/>
                  <a:pt x="267" y="590"/>
                </a:cubicBezTo>
                <a:cubicBezTo>
                  <a:pt x="265" y="589"/>
                  <a:pt x="264" y="586"/>
                  <a:pt x="260" y="587"/>
                </a:cubicBezTo>
                <a:cubicBezTo>
                  <a:pt x="260" y="585"/>
                  <a:pt x="260" y="583"/>
                  <a:pt x="260" y="581"/>
                </a:cubicBezTo>
                <a:close/>
                <a:moveTo>
                  <a:pt x="515" y="345"/>
                </a:moveTo>
                <a:cubicBezTo>
                  <a:pt x="514" y="343"/>
                  <a:pt x="515" y="341"/>
                  <a:pt x="514" y="339"/>
                </a:cubicBezTo>
                <a:cubicBezTo>
                  <a:pt x="512" y="338"/>
                  <a:pt x="511" y="341"/>
                  <a:pt x="509" y="340"/>
                </a:cubicBezTo>
                <a:cubicBezTo>
                  <a:pt x="509" y="339"/>
                  <a:pt x="509" y="338"/>
                  <a:pt x="509" y="337"/>
                </a:cubicBezTo>
                <a:cubicBezTo>
                  <a:pt x="507" y="337"/>
                  <a:pt x="504" y="337"/>
                  <a:pt x="502" y="336"/>
                </a:cubicBezTo>
                <a:cubicBezTo>
                  <a:pt x="502" y="336"/>
                  <a:pt x="502" y="336"/>
                  <a:pt x="501" y="337"/>
                </a:cubicBezTo>
                <a:cubicBezTo>
                  <a:pt x="501" y="337"/>
                  <a:pt x="501" y="338"/>
                  <a:pt x="501" y="339"/>
                </a:cubicBezTo>
                <a:cubicBezTo>
                  <a:pt x="503" y="341"/>
                  <a:pt x="505" y="342"/>
                  <a:pt x="506" y="344"/>
                </a:cubicBezTo>
                <a:cubicBezTo>
                  <a:pt x="509" y="343"/>
                  <a:pt x="511" y="346"/>
                  <a:pt x="515" y="345"/>
                </a:cubicBezTo>
                <a:close/>
                <a:moveTo>
                  <a:pt x="520" y="315"/>
                </a:moveTo>
                <a:cubicBezTo>
                  <a:pt x="520" y="314"/>
                  <a:pt x="519" y="313"/>
                  <a:pt x="518" y="313"/>
                </a:cubicBezTo>
                <a:cubicBezTo>
                  <a:pt x="517" y="312"/>
                  <a:pt x="518" y="310"/>
                  <a:pt x="517" y="309"/>
                </a:cubicBezTo>
                <a:cubicBezTo>
                  <a:pt x="516" y="309"/>
                  <a:pt x="516" y="309"/>
                  <a:pt x="515" y="309"/>
                </a:cubicBezTo>
                <a:cubicBezTo>
                  <a:pt x="514" y="309"/>
                  <a:pt x="515" y="307"/>
                  <a:pt x="514" y="307"/>
                </a:cubicBezTo>
                <a:cubicBezTo>
                  <a:pt x="511" y="308"/>
                  <a:pt x="512" y="311"/>
                  <a:pt x="511" y="312"/>
                </a:cubicBezTo>
                <a:cubicBezTo>
                  <a:pt x="513" y="313"/>
                  <a:pt x="511" y="315"/>
                  <a:pt x="512" y="316"/>
                </a:cubicBezTo>
                <a:cubicBezTo>
                  <a:pt x="513" y="316"/>
                  <a:pt x="514" y="317"/>
                  <a:pt x="514" y="318"/>
                </a:cubicBezTo>
                <a:cubicBezTo>
                  <a:pt x="516" y="318"/>
                  <a:pt x="518" y="318"/>
                  <a:pt x="520" y="318"/>
                </a:cubicBezTo>
                <a:cubicBezTo>
                  <a:pt x="520" y="317"/>
                  <a:pt x="520" y="316"/>
                  <a:pt x="520" y="315"/>
                </a:cubicBezTo>
                <a:close/>
                <a:moveTo>
                  <a:pt x="491" y="303"/>
                </a:moveTo>
                <a:cubicBezTo>
                  <a:pt x="492" y="304"/>
                  <a:pt x="493" y="304"/>
                  <a:pt x="494" y="303"/>
                </a:cubicBezTo>
                <a:cubicBezTo>
                  <a:pt x="495" y="302"/>
                  <a:pt x="496" y="302"/>
                  <a:pt x="497" y="301"/>
                </a:cubicBezTo>
                <a:cubicBezTo>
                  <a:pt x="498" y="299"/>
                  <a:pt x="496" y="300"/>
                  <a:pt x="496" y="299"/>
                </a:cubicBezTo>
                <a:cubicBezTo>
                  <a:pt x="495" y="297"/>
                  <a:pt x="494" y="295"/>
                  <a:pt x="495" y="293"/>
                </a:cubicBezTo>
                <a:cubicBezTo>
                  <a:pt x="494" y="293"/>
                  <a:pt x="494" y="293"/>
                  <a:pt x="493" y="293"/>
                </a:cubicBezTo>
                <a:cubicBezTo>
                  <a:pt x="493" y="293"/>
                  <a:pt x="493" y="293"/>
                  <a:pt x="493" y="293"/>
                </a:cubicBezTo>
                <a:cubicBezTo>
                  <a:pt x="493" y="292"/>
                  <a:pt x="493" y="292"/>
                  <a:pt x="492" y="291"/>
                </a:cubicBezTo>
                <a:cubicBezTo>
                  <a:pt x="490" y="291"/>
                  <a:pt x="489" y="292"/>
                  <a:pt x="489" y="293"/>
                </a:cubicBezTo>
                <a:cubicBezTo>
                  <a:pt x="489" y="294"/>
                  <a:pt x="490" y="295"/>
                  <a:pt x="491" y="296"/>
                </a:cubicBezTo>
                <a:cubicBezTo>
                  <a:pt x="488" y="298"/>
                  <a:pt x="492" y="301"/>
                  <a:pt x="491" y="303"/>
                </a:cubicBezTo>
                <a:close/>
                <a:moveTo>
                  <a:pt x="270" y="407"/>
                </a:moveTo>
                <a:cubicBezTo>
                  <a:pt x="271" y="409"/>
                  <a:pt x="273" y="408"/>
                  <a:pt x="274" y="408"/>
                </a:cubicBezTo>
                <a:cubicBezTo>
                  <a:pt x="275" y="407"/>
                  <a:pt x="273" y="406"/>
                  <a:pt x="274" y="405"/>
                </a:cubicBezTo>
                <a:cubicBezTo>
                  <a:pt x="275" y="404"/>
                  <a:pt x="277" y="403"/>
                  <a:pt x="277" y="402"/>
                </a:cubicBezTo>
                <a:cubicBezTo>
                  <a:pt x="278" y="400"/>
                  <a:pt x="277" y="400"/>
                  <a:pt x="276" y="399"/>
                </a:cubicBezTo>
                <a:cubicBezTo>
                  <a:pt x="275" y="399"/>
                  <a:pt x="276" y="397"/>
                  <a:pt x="275" y="397"/>
                </a:cubicBezTo>
                <a:cubicBezTo>
                  <a:pt x="274" y="397"/>
                  <a:pt x="274" y="397"/>
                  <a:pt x="273" y="397"/>
                </a:cubicBezTo>
                <a:cubicBezTo>
                  <a:pt x="273" y="398"/>
                  <a:pt x="273" y="399"/>
                  <a:pt x="273" y="399"/>
                </a:cubicBezTo>
                <a:cubicBezTo>
                  <a:pt x="272" y="400"/>
                  <a:pt x="271" y="400"/>
                  <a:pt x="270" y="401"/>
                </a:cubicBezTo>
                <a:cubicBezTo>
                  <a:pt x="270" y="403"/>
                  <a:pt x="270" y="405"/>
                  <a:pt x="270" y="407"/>
                </a:cubicBezTo>
                <a:close/>
                <a:moveTo>
                  <a:pt x="506" y="313"/>
                </a:moveTo>
                <a:cubicBezTo>
                  <a:pt x="503" y="313"/>
                  <a:pt x="501" y="313"/>
                  <a:pt x="499" y="313"/>
                </a:cubicBezTo>
                <a:cubicBezTo>
                  <a:pt x="498" y="315"/>
                  <a:pt x="499" y="316"/>
                  <a:pt x="500" y="317"/>
                </a:cubicBezTo>
                <a:cubicBezTo>
                  <a:pt x="501" y="317"/>
                  <a:pt x="502" y="317"/>
                  <a:pt x="503" y="317"/>
                </a:cubicBezTo>
                <a:cubicBezTo>
                  <a:pt x="504" y="318"/>
                  <a:pt x="504" y="319"/>
                  <a:pt x="504" y="321"/>
                </a:cubicBezTo>
                <a:cubicBezTo>
                  <a:pt x="506" y="321"/>
                  <a:pt x="507" y="321"/>
                  <a:pt x="509" y="321"/>
                </a:cubicBezTo>
                <a:cubicBezTo>
                  <a:pt x="509" y="320"/>
                  <a:pt x="511" y="319"/>
                  <a:pt x="511" y="317"/>
                </a:cubicBezTo>
                <a:cubicBezTo>
                  <a:pt x="508" y="317"/>
                  <a:pt x="507" y="315"/>
                  <a:pt x="506" y="313"/>
                </a:cubicBezTo>
                <a:close/>
                <a:moveTo>
                  <a:pt x="505" y="642"/>
                </a:moveTo>
                <a:cubicBezTo>
                  <a:pt x="503" y="644"/>
                  <a:pt x="505" y="646"/>
                  <a:pt x="505" y="648"/>
                </a:cubicBezTo>
                <a:cubicBezTo>
                  <a:pt x="508" y="648"/>
                  <a:pt x="509" y="650"/>
                  <a:pt x="511" y="651"/>
                </a:cubicBezTo>
                <a:cubicBezTo>
                  <a:pt x="512" y="650"/>
                  <a:pt x="512" y="649"/>
                  <a:pt x="514" y="649"/>
                </a:cubicBezTo>
                <a:cubicBezTo>
                  <a:pt x="514" y="647"/>
                  <a:pt x="513" y="646"/>
                  <a:pt x="512" y="645"/>
                </a:cubicBezTo>
                <a:cubicBezTo>
                  <a:pt x="512" y="646"/>
                  <a:pt x="511" y="647"/>
                  <a:pt x="510" y="647"/>
                </a:cubicBezTo>
                <a:cubicBezTo>
                  <a:pt x="510" y="646"/>
                  <a:pt x="509" y="646"/>
                  <a:pt x="509" y="645"/>
                </a:cubicBezTo>
                <a:cubicBezTo>
                  <a:pt x="510" y="644"/>
                  <a:pt x="511" y="644"/>
                  <a:pt x="512" y="643"/>
                </a:cubicBezTo>
                <a:cubicBezTo>
                  <a:pt x="511" y="642"/>
                  <a:pt x="511" y="642"/>
                  <a:pt x="510" y="642"/>
                </a:cubicBezTo>
                <a:cubicBezTo>
                  <a:pt x="508" y="642"/>
                  <a:pt x="507" y="642"/>
                  <a:pt x="505" y="642"/>
                </a:cubicBezTo>
                <a:close/>
                <a:moveTo>
                  <a:pt x="311" y="430"/>
                </a:moveTo>
                <a:cubicBezTo>
                  <a:pt x="310" y="432"/>
                  <a:pt x="308" y="431"/>
                  <a:pt x="306" y="431"/>
                </a:cubicBezTo>
                <a:cubicBezTo>
                  <a:pt x="306" y="432"/>
                  <a:pt x="306" y="433"/>
                  <a:pt x="306" y="434"/>
                </a:cubicBezTo>
                <a:cubicBezTo>
                  <a:pt x="309" y="437"/>
                  <a:pt x="312" y="438"/>
                  <a:pt x="316" y="439"/>
                </a:cubicBezTo>
                <a:cubicBezTo>
                  <a:pt x="316" y="439"/>
                  <a:pt x="316" y="439"/>
                  <a:pt x="317" y="439"/>
                </a:cubicBezTo>
                <a:cubicBezTo>
                  <a:pt x="317" y="438"/>
                  <a:pt x="317" y="436"/>
                  <a:pt x="317" y="436"/>
                </a:cubicBezTo>
                <a:cubicBezTo>
                  <a:pt x="315" y="434"/>
                  <a:pt x="313" y="432"/>
                  <a:pt x="311" y="430"/>
                </a:cubicBezTo>
                <a:close/>
                <a:moveTo>
                  <a:pt x="303" y="467"/>
                </a:moveTo>
                <a:cubicBezTo>
                  <a:pt x="305" y="467"/>
                  <a:pt x="306" y="467"/>
                  <a:pt x="308" y="467"/>
                </a:cubicBezTo>
                <a:cubicBezTo>
                  <a:pt x="309" y="467"/>
                  <a:pt x="310" y="469"/>
                  <a:pt x="312" y="467"/>
                </a:cubicBezTo>
                <a:cubicBezTo>
                  <a:pt x="312" y="465"/>
                  <a:pt x="312" y="463"/>
                  <a:pt x="312" y="461"/>
                </a:cubicBezTo>
                <a:cubicBezTo>
                  <a:pt x="310" y="460"/>
                  <a:pt x="308" y="460"/>
                  <a:pt x="307" y="461"/>
                </a:cubicBezTo>
                <a:cubicBezTo>
                  <a:pt x="307" y="461"/>
                  <a:pt x="307" y="462"/>
                  <a:pt x="307" y="463"/>
                </a:cubicBezTo>
                <a:cubicBezTo>
                  <a:pt x="306" y="463"/>
                  <a:pt x="305" y="463"/>
                  <a:pt x="305" y="463"/>
                </a:cubicBezTo>
                <a:cubicBezTo>
                  <a:pt x="303" y="464"/>
                  <a:pt x="302" y="465"/>
                  <a:pt x="301" y="465"/>
                </a:cubicBezTo>
                <a:cubicBezTo>
                  <a:pt x="302" y="466"/>
                  <a:pt x="302" y="466"/>
                  <a:pt x="303" y="467"/>
                </a:cubicBezTo>
                <a:close/>
                <a:moveTo>
                  <a:pt x="554" y="599"/>
                </a:moveTo>
                <a:cubicBezTo>
                  <a:pt x="553" y="597"/>
                  <a:pt x="556" y="596"/>
                  <a:pt x="555" y="594"/>
                </a:cubicBezTo>
                <a:cubicBezTo>
                  <a:pt x="553" y="594"/>
                  <a:pt x="552" y="593"/>
                  <a:pt x="551" y="592"/>
                </a:cubicBezTo>
                <a:cubicBezTo>
                  <a:pt x="550" y="592"/>
                  <a:pt x="549" y="591"/>
                  <a:pt x="547" y="592"/>
                </a:cubicBezTo>
                <a:cubicBezTo>
                  <a:pt x="547" y="593"/>
                  <a:pt x="547" y="593"/>
                  <a:pt x="547" y="594"/>
                </a:cubicBezTo>
                <a:cubicBezTo>
                  <a:pt x="547" y="594"/>
                  <a:pt x="546" y="595"/>
                  <a:pt x="545" y="595"/>
                </a:cubicBezTo>
                <a:cubicBezTo>
                  <a:pt x="545" y="596"/>
                  <a:pt x="546" y="597"/>
                  <a:pt x="547" y="598"/>
                </a:cubicBezTo>
                <a:cubicBezTo>
                  <a:pt x="549" y="597"/>
                  <a:pt x="551" y="600"/>
                  <a:pt x="554" y="599"/>
                </a:cubicBezTo>
                <a:close/>
                <a:moveTo>
                  <a:pt x="425" y="265"/>
                </a:moveTo>
                <a:cubicBezTo>
                  <a:pt x="422" y="263"/>
                  <a:pt x="422" y="267"/>
                  <a:pt x="419" y="266"/>
                </a:cubicBezTo>
                <a:cubicBezTo>
                  <a:pt x="418" y="266"/>
                  <a:pt x="419" y="265"/>
                  <a:pt x="418" y="264"/>
                </a:cubicBezTo>
                <a:cubicBezTo>
                  <a:pt x="416" y="264"/>
                  <a:pt x="415" y="265"/>
                  <a:pt x="415" y="267"/>
                </a:cubicBezTo>
                <a:cubicBezTo>
                  <a:pt x="415" y="267"/>
                  <a:pt x="415" y="267"/>
                  <a:pt x="415" y="268"/>
                </a:cubicBezTo>
                <a:cubicBezTo>
                  <a:pt x="416" y="268"/>
                  <a:pt x="416" y="268"/>
                  <a:pt x="417" y="269"/>
                </a:cubicBezTo>
                <a:cubicBezTo>
                  <a:pt x="417" y="269"/>
                  <a:pt x="417" y="270"/>
                  <a:pt x="417" y="270"/>
                </a:cubicBezTo>
                <a:cubicBezTo>
                  <a:pt x="418" y="271"/>
                  <a:pt x="420" y="273"/>
                  <a:pt x="422" y="272"/>
                </a:cubicBezTo>
                <a:cubicBezTo>
                  <a:pt x="422" y="271"/>
                  <a:pt x="422" y="270"/>
                  <a:pt x="422" y="268"/>
                </a:cubicBezTo>
                <a:cubicBezTo>
                  <a:pt x="425" y="268"/>
                  <a:pt x="426" y="267"/>
                  <a:pt x="425" y="265"/>
                </a:cubicBezTo>
                <a:close/>
                <a:moveTo>
                  <a:pt x="538" y="331"/>
                </a:moveTo>
                <a:cubicBezTo>
                  <a:pt x="538" y="329"/>
                  <a:pt x="541" y="329"/>
                  <a:pt x="542" y="327"/>
                </a:cubicBezTo>
                <a:cubicBezTo>
                  <a:pt x="540" y="327"/>
                  <a:pt x="539" y="326"/>
                  <a:pt x="538" y="326"/>
                </a:cubicBezTo>
                <a:cubicBezTo>
                  <a:pt x="537" y="326"/>
                  <a:pt x="536" y="327"/>
                  <a:pt x="535" y="327"/>
                </a:cubicBezTo>
                <a:cubicBezTo>
                  <a:pt x="535" y="329"/>
                  <a:pt x="533" y="330"/>
                  <a:pt x="535" y="332"/>
                </a:cubicBezTo>
                <a:cubicBezTo>
                  <a:pt x="533" y="334"/>
                  <a:pt x="534" y="336"/>
                  <a:pt x="534" y="337"/>
                </a:cubicBezTo>
                <a:cubicBezTo>
                  <a:pt x="534" y="338"/>
                  <a:pt x="534" y="338"/>
                  <a:pt x="534" y="338"/>
                </a:cubicBezTo>
                <a:cubicBezTo>
                  <a:pt x="536" y="338"/>
                  <a:pt x="536" y="337"/>
                  <a:pt x="538" y="337"/>
                </a:cubicBezTo>
                <a:cubicBezTo>
                  <a:pt x="538" y="335"/>
                  <a:pt x="538" y="333"/>
                  <a:pt x="538" y="331"/>
                </a:cubicBezTo>
                <a:close/>
                <a:moveTo>
                  <a:pt x="644" y="526"/>
                </a:moveTo>
                <a:cubicBezTo>
                  <a:pt x="642" y="526"/>
                  <a:pt x="640" y="526"/>
                  <a:pt x="639" y="526"/>
                </a:cubicBezTo>
                <a:cubicBezTo>
                  <a:pt x="639" y="527"/>
                  <a:pt x="639" y="528"/>
                  <a:pt x="639" y="528"/>
                </a:cubicBezTo>
                <a:cubicBezTo>
                  <a:pt x="639" y="529"/>
                  <a:pt x="641" y="528"/>
                  <a:pt x="641" y="529"/>
                </a:cubicBezTo>
                <a:cubicBezTo>
                  <a:pt x="641" y="529"/>
                  <a:pt x="641" y="530"/>
                  <a:pt x="642" y="531"/>
                </a:cubicBezTo>
                <a:cubicBezTo>
                  <a:pt x="643" y="531"/>
                  <a:pt x="644" y="532"/>
                  <a:pt x="644" y="534"/>
                </a:cubicBezTo>
                <a:cubicBezTo>
                  <a:pt x="646" y="534"/>
                  <a:pt x="648" y="534"/>
                  <a:pt x="649" y="534"/>
                </a:cubicBezTo>
                <a:cubicBezTo>
                  <a:pt x="649" y="533"/>
                  <a:pt x="649" y="532"/>
                  <a:pt x="649" y="531"/>
                </a:cubicBezTo>
                <a:cubicBezTo>
                  <a:pt x="648" y="529"/>
                  <a:pt x="645" y="528"/>
                  <a:pt x="644" y="526"/>
                </a:cubicBezTo>
                <a:close/>
                <a:moveTo>
                  <a:pt x="553" y="368"/>
                </a:moveTo>
                <a:cubicBezTo>
                  <a:pt x="556" y="368"/>
                  <a:pt x="557" y="367"/>
                  <a:pt x="559" y="367"/>
                </a:cubicBezTo>
                <a:cubicBezTo>
                  <a:pt x="559" y="365"/>
                  <a:pt x="559" y="364"/>
                  <a:pt x="558" y="363"/>
                </a:cubicBezTo>
                <a:cubicBezTo>
                  <a:pt x="556" y="363"/>
                  <a:pt x="556" y="365"/>
                  <a:pt x="555" y="366"/>
                </a:cubicBezTo>
                <a:cubicBezTo>
                  <a:pt x="553" y="365"/>
                  <a:pt x="551" y="363"/>
                  <a:pt x="548" y="364"/>
                </a:cubicBezTo>
                <a:cubicBezTo>
                  <a:pt x="548" y="366"/>
                  <a:pt x="548" y="367"/>
                  <a:pt x="548" y="368"/>
                </a:cubicBezTo>
                <a:cubicBezTo>
                  <a:pt x="550" y="368"/>
                  <a:pt x="550" y="370"/>
                  <a:pt x="552" y="370"/>
                </a:cubicBezTo>
                <a:cubicBezTo>
                  <a:pt x="552" y="369"/>
                  <a:pt x="553" y="369"/>
                  <a:pt x="553" y="368"/>
                </a:cubicBezTo>
                <a:close/>
                <a:moveTo>
                  <a:pt x="300" y="373"/>
                </a:moveTo>
                <a:cubicBezTo>
                  <a:pt x="300" y="373"/>
                  <a:pt x="299" y="373"/>
                  <a:pt x="299" y="373"/>
                </a:cubicBezTo>
                <a:cubicBezTo>
                  <a:pt x="297" y="375"/>
                  <a:pt x="293" y="375"/>
                  <a:pt x="295" y="378"/>
                </a:cubicBezTo>
                <a:cubicBezTo>
                  <a:pt x="296" y="378"/>
                  <a:pt x="296" y="379"/>
                  <a:pt x="297" y="379"/>
                </a:cubicBezTo>
                <a:cubicBezTo>
                  <a:pt x="297" y="380"/>
                  <a:pt x="296" y="381"/>
                  <a:pt x="297" y="381"/>
                </a:cubicBezTo>
                <a:cubicBezTo>
                  <a:pt x="299" y="381"/>
                  <a:pt x="300" y="382"/>
                  <a:pt x="301" y="381"/>
                </a:cubicBezTo>
                <a:cubicBezTo>
                  <a:pt x="301" y="379"/>
                  <a:pt x="301" y="378"/>
                  <a:pt x="301" y="376"/>
                </a:cubicBezTo>
                <a:cubicBezTo>
                  <a:pt x="301" y="376"/>
                  <a:pt x="300" y="376"/>
                  <a:pt x="300" y="375"/>
                </a:cubicBezTo>
                <a:cubicBezTo>
                  <a:pt x="300" y="375"/>
                  <a:pt x="301" y="374"/>
                  <a:pt x="300" y="373"/>
                </a:cubicBezTo>
                <a:close/>
                <a:moveTo>
                  <a:pt x="571" y="354"/>
                </a:moveTo>
                <a:cubicBezTo>
                  <a:pt x="569" y="354"/>
                  <a:pt x="568" y="354"/>
                  <a:pt x="567" y="354"/>
                </a:cubicBezTo>
                <a:cubicBezTo>
                  <a:pt x="566" y="355"/>
                  <a:pt x="565" y="355"/>
                  <a:pt x="565" y="356"/>
                </a:cubicBezTo>
                <a:cubicBezTo>
                  <a:pt x="565" y="357"/>
                  <a:pt x="565" y="359"/>
                  <a:pt x="565" y="360"/>
                </a:cubicBezTo>
                <a:cubicBezTo>
                  <a:pt x="566" y="360"/>
                  <a:pt x="567" y="361"/>
                  <a:pt x="568" y="360"/>
                </a:cubicBezTo>
                <a:cubicBezTo>
                  <a:pt x="568" y="359"/>
                  <a:pt x="568" y="359"/>
                  <a:pt x="569" y="358"/>
                </a:cubicBezTo>
                <a:cubicBezTo>
                  <a:pt x="570" y="358"/>
                  <a:pt x="571" y="358"/>
                  <a:pt x="572" y="358"/>
                </a:cubicBezTo>
                <a:cubicBezTo>
                  <a:pt x="572" y="357"/>
                  <a:pt x="573" y="355"/>
                  <a:pt x="571" y="354"/>
                </a:cubicBezTo>
                <a:close/>
                <a:moveTo>
                  <a:pt x="468" y="293"/>
                </a:moveTo>
                <a:cubicBezTo>
                  <a:pt x="467" y="292"/>
                  <a:pt x="468" y="290"/>
                  <a:pt x="467" y="289"/>
                </a:cubicBezTo>
                <a:cubicBezTo>
                  <a:pt x="466" y="290"/>
                  <a:pt x="466" y="288"/>
                  <a:pt x="465" y="287"/>
                </a:cubicBezTo>
                <a:cubicBezTo>
                  <a:pt x="464" y="287"/>
                  <a:pt x="463" y="287"/>
                  <a:pt x="461" y="287"/>
                </a:cubicBezTo>
                <a:cubicBezTo>
                  <a:pt x="462" y="290"/>
                  <a:pt x="459" y="290"/>
                  <a:pt x="459" y="292"/>
                </a:cubicBezTo>
                <a:cubicBezTo>
                  <a:pt x="459" y="292"/>
                  <a:pt x="460" y="293"/>
                  <a:pt x="460" y="293"/>
                </a:cubicBezTo>
                <a:cubicBezTo>
                  <a:pt x="463" y="293"/>
                  <a:pt x="465" y="293"/>
                  <a:pt x="468" y="293"/>
                </a:cubicBezTo>
                <a:close/>
                <a:moveTo>
                  <a:pt x="436" y="268"/>
                </a:moveTo>
                <a:cubicBezTo>
                  <a:pt x="435" y="269"/>
                  <a:pt x="434" y="270"/>
                  <a:pt x="433" y="270"/>
                </a:cubicBezTo>
                <a:cubicBezTo>
                  <a:pt x="433" y="272"/>
                  <a:pt x="433" y="273"/>
                  <a:pt x="433" y="273"/>
                </a:cubicBezTo>
                <a:cubicBezTo>
                  <a:pt x="434" y="274"/>
                  <a:pt x="435" y="275"/>
                  <a:pt x="436" y="276"/>
                </a:cubicBezTo>
                <a:cubicBezTo>
                  <a:pt x="437" y="277"/>
                  <a:pt x="436" y="279"/>
                  <a:pt x="439" y="278"/>
                </a:cubicBezTo>
                <a:cubicBezTo>
                  <a:pt x="438" y="275"/>
                  <a:pt x="438" y="272"/>
                  <a:pt x="438" y="269"/>
                </a:cubicBezTo>
                <a:cubicBezTo>
                  <a:pt x="437" y="269"/>
                  <a:pt x="436" y="269"/>
                  <a:pt x="436" y="268"/>
                </a:cubicBezTo>
                <a:close/>
                <a:moveTo>
                  <a:pt x="626" y="504"/>
                </a:moveTo>
                <a:cubicBezTo>
                  <a:pt x="624" y="504"/>
                  <a:pt x="622" y="504"/>
                  <a:pt x="620" y="504"/>
                </a:cubicBezTo>
                <a:cubicBezTo>
                  <a:pt x="620" y="506"/>
                  <a:pt x="620" y="507"/>
                  <a:pt x="620" y="508"/>
                </a:cubicBezTo>
                <a:cubicBezTo>
                  <a:pt x="621" y="509"/>
                  <a:pt x="623" y="509"/>
                  <a:pt x="623" y="510"/>
                </a:cubicBezTo>
                <a:cubicBezTo>
                  <a:pt x="624" y="509"/>
                  <a:pt x="625" y="508"/>
                  <a:pt x="626" y="508"/>
                </a:cubicBezTo>
                <a:cubicBezTo>
                  <a:pt x="626" y="506"/>
                  <a:pt x="626" y="506"/>
                  <a:pt x="626" y="504"/>
                </a:cubicBezTo>
                <a:close/>
                <a:moveTo>
                  <a:pt x="424" y="271"/>
                </a:moveTo>
                <a:cubicBezTo>
                  <a:pt x="424" y="273"/>
                  <a:pt x="424" y="276"/>
                  <a:pt x="424" y="278"/>
                </a:cubicBezTo>
                <a:cubicBezTo>
                  <a:pt x="424" y="278"/>
                  <a:pt x="425" y="278"/>
                  <a:pt x="426" y="278"/>
                </a:cubicBezTo>
                <a:cubicBezTo>
                  <a:pt x="426" y="278"/>
                  <a:pt x="427" y="278"/>
                  <a:pt x="427" y="277"/>
                </a:cubicBezTo>
                <a:cubicBezTo>
                  <a:pt x="427" y="276"/>
                  <a:pt x="427" y="274"/>
                  <a:pt x="427" y="272"/>
                </a:cubicBezTo>
                <a:cubicBezTo>
                  <a:pt x="426" y="271"/>
                  <a:pt x="425" y="271"/>
                  <a:pt x="424" y="271"/>
                </a:cubicBezTo>
                <a:close/>
                <a:moveTo>
                  <a:pt x="611" y="530"/>
                </a:moveTo>
                <a:cubicBezTo>
                  <a:pt x="609" y="527"/>
                  <a:pt x="606" y="527"/>
                  <a:pt x="603" y="527"/>
                </a:cubicBezTo>
                <a:cubicBezTo>
                  <a:pt x="603" y="528"/>
                  <a:pt x="602" y="528"/>
                  <a:pt x="602" y="529"/>
                </a:cubicBezTo>
                <a:cubicBezTo>
                  <a:pt x="603" y="530"/>
                  <a:pt x="604" y="530"/>
                  <a:pt x="605" y="531"/>
                </a:cubicBezTo>
                <a:cubicBezTo>
                  <a:pt x="606" y="531"/>
                  <a:pt x="609" y="532"/>
                  <a:pt x="611" y="530"/>
                </a:cubicBezTo>
                <a:close/>
                <a:moveTo>
                  <a:pt x="453" y="265"/>
                </a:moveTo>
                <a:cubicBezTo>
                  <a:pt x="454" y="266"/>
                  <a:pt x="453" y="267"/>
                  <a:pt x="454" y="268"/>
                </a:cubicBezTo>
                <a:cubicBezTo>
                  <a:pt x="455" y="268"/>
                  <a:pt x="456" y="268"/>
                  <a:pt x="458" y="268"/>
                </a:cubicBezTo>
                <a:cubicBezTo>
                  <a:pt x="459" y="267"/>
                  <a:pt x="459" y="265"/>
                  <a:pt x="459" y="263"/>
                </a:cubicBezTo>
                <a:cubicBezTo>
                  <a:pt x="458" y="263"/>
                  <a:pt x="457" y="263"/>
                  <a:pt x="456" y="264"/>
                </a:cubicBezTo>
                <a:cubicBezTo>
                  <a:pt x="455" y="265"/>
                  <a:pt x="454" y="264"/>
                  <a:pt x="453" y="265"/>
                </a:cubicBezTo>
                <a:close/>
                <a:moveTo>
                  <a:pt x="615" y="364"/>
                </a:moveTo>
                <a:cubicBezTo>
                  <a:pt x="614" y="365"/>
                  <a:pt x="615" y="366"/>
                  <a:pt x="614" y="366"/>
                </a:cubicBezTo>
                <a:cubicBezTo>
                  <a:pt x="613" y="367"/>
                  <a:pt x="612" y="368"/>
                  <a:pt x="613" y="369"/>
                </a:cubicBezTo>
                <a:cubicBezTo>
                  <a:pt x="615" y="368"/>
                  <a:pt x="617" y="367"/>
                  <a:pt x="619" y="367"/>
                </a:cubicBezTo>
                <a:cubicBezTo>
                  <a:pt x="618" y="365"/>
                  <a:pt x="622" y="366"/>
                  <a:pt x="621" y="364"/>
                </a:cubicBezTo>
                <a:cubicBezTo>
                  <a:pt x="619" y="362"/>
                  <a:pt x="617" y="364"/>
                  <a:pt x="615" y="364"/>
                </a:cubicBezTo>
                <a:close/>
                <a:moveTo>
                  <a:pt x="575" y="582"/>
                </a:moveTo>
                <a:cubicBezTo>
                  <a:pt x="573" y="584"/>
                  <a:pt x="571" y="583"/>
                  <a:pt x="568" y="583"/>
                </a:cubicBezTo>
                <a:cubicBezTo>
                  <a:pt x="568" y="584"/>
                  <a:pt x="568" y="585"/>
                  <a:pt x="568" y="585"/>
                </a:cubicBezTo>
                <a:cubicBezTo>
                  <a:pt x="570" y="586"/>
                  <a:pt x="570" y="588"/>
                  <a:pt x="571" y="588"/>
                </a:cubicBezTo>
                <a:cubicBezTo>
                  <a:pt x="574" y="587"/>
                  <a:pt x="574" y="584"/>
                  <a:pt x="575" y="582"/>
                </a:cubicBezTo>
                <a:close/>
                <a:moveTo>
                  <a:pt x="555" y="592"/>
                </a:moveTo>
                <a:cubicBezTo>
                  <a:pt x="557" y="591"/>
                  <a:pt x="557" y="593"/>
                  <a:pt x="558" y="593"/>
                </a:cubicBezTo>
                <a:cubicBezTo>
                  <a:pt x="559" y="592"/>
                  <a:pt x="560" y="592"/>
                  <a:pt x="561" y="591"/>
                </a:cubicBezTo>
                <a:cubicBezTo>
                  <a:pt x="561" y="590"/>
                  <a:pt x="560" y="590"/>
                  <a:pt x="560" y="590"/>
                </a:cubicBezTo>
                <a:cubicBezTo>
                  <a:pt x="558" y="590"/>
                  <a:pt x="559" y="588"/>
                  <a:pt x="558" y="588"/>
                </a:cubicBezTo>
                <a:cubicBezTo>
                  <a:pt x="557" y="588"/>
                  <a:pt x="555" y="587"/>
                  <a:pt x="554" y="588"/>
                </a:cubicBezTo>
                <a:cubicBezTo>
                  <a:pt x="554" y="590"/>
                  <a:pt x="555" y="590"/>
                  <a:pt x="555" y="592"/>
                </a:cubicBezTo>
                <a:close/>
                <a:moveTo>
                  <a:pt x="649" y="569"/>
                </a:moveTo>
                <a:cubicBezTo>
                  <a:pt x="648" y="570"/>
                  <a:pt x="648" y="571"/>
                  <a:pt x="648" y="572"/>
                </a:cubicBezTo>
                <a:cubicBezTo>
                  <a:pt x="651" y="573"/>
                  <a:pt x="653" y="572"/>
                  <a:pt x="655" y="571"/>
                </a:cubicBezTo>
                <a:cubicBezTo>
                  <a:pt x="655" y="570"/>
                  <a:pt x="654" y="569"/>
                  <a:pt x="653" y="569"/>
                </a:cubicBezTo>
                <a:cubicBezTo>
                  <a:pt x="652" y="569"/>
                  <a:pt x="651" y="569"/>
                  <a:pt x="649" y="569"/>
                </a:cubicBezTo>
                <a:close/>
                <a:moveTo>
                  <a:pt x="635" y="521"/>
                </a:moveTo>
                <a:cubicBezTo>
                  <a:pt x="632" y="521"/>
                  <a:pt x="630" y="519"/>
                  <a:pt x="628" y="520"/>
                </a:cubicBezTo>
                <a:cubicBezTo>
                  <a:pt x="628" y="522"/>
                  <a:pt x="629" y="521"/>
                  <a:pt x="629" y="522"/>
                </a:cubicBezTo>
                <a:cubicBezTo>
                  <a:pt x="630" y="522"/>
                  <a:pt x="630" y="524"/>
                  <a:pt x="631" y="524"/>
                </a:cubicBezTo>
                <a:cubicBezTo>
                  <a:pt x="632" y="524"/>
                  <a:pt x="634" y="525"/>
                  <a:pt x="635" y="524"/>
                </a:cubicBezTo>
                <a:cubicBezTo>
                  <a:pt x="635" y="523"/>
                  <a:pt x="635" y="522"/>
                  <a:pt x="635" y="521"/>
                </a:cubicBezTo>
                <a:close/>
                <a:moveTo>
                  <a:pt x="573" y="356"/>
                </a:moveTo>
                <a:cubicBezTo>
                  <a:pt x="575" y="357"/>
                  <a:pt x="577" y="356"/>
                  <a:pt x="579" y="356"/>
                </a:cubicBezTo>
                <a:cubicBezTo>
                  <a:pt x="579" y="355"/>
                  <a:pt x="579" y="355"/>
                  <a:pt x="579" y="354"/>
                </a:cubicBezTo>
                <a:cubicBezTo>
                  <a:pt x="578" y="353"/>
                  <a:pt x="577" y="351"/>
                  <a:pt x="574" y="352"/>
                </a:cubicBezTo>
                <a:cubicBezTo>
                  <a:pt x="574" y="353"/>
                  <a:pt x="575" y="355"/>
                  <a:pt x="573" y="356"/>
                </a:cubicBezTo>
                <a:close/>
                <a:moveTo>
                  <a:pt x="652" y="536"/>
                </a:moveTo>
                <a:cubicBezTo>
                  <a:pt x="654" y="538"/>
                  <a:pt x="655" y="539"/>
                  <a:pt x="657" y="540"/>
                </a:cubicBezTo>
                <a:cubicBezTo>
                  <a:pt x="657" y="539"/>
                  <a:pt x="659" y="539"/>
                  <a:pt x="659" y="537"/>
                </a:cubicBezTo>
                <a:cubicBezTo>
                  <a:pt x="658" y="537"/>
                  <a:pt x="657" y="537"/>
                  <a:pt x="656" y="537"/>
                </a:cubicBezTo>
                <a:cubicBezTo>
                  <a:pt x="656" y="536"/>
                  <a:pt x="656" y="536"/>
                  <a:pt x="655" y="535"/>
                </a:cubicBezTo>
                <a:cubicBezTo>
                  <a:pt x="654" y="535"/>
                  <a:pt x="653" y="535"/>
                  <a:pt x="652" y="536"/>
                </a:cubicBezTo>
                <a:close/>
                <a:moveTo>
                  <a:pt x="321" y="470"/>
                </a:moveTo>
                <a:cubicBezTo>
                  <a:pt x="321" y="472"/>
                  <a:pt x="320" y="473"/>
                  <a:pt x="321" y="475"/>
                </a:cubicBezTo>
                <a:cubicBezTo>
                  <a:pt x="323" y="474"/>
                  <a:pt x="324" y="472"/>
                  <a:pt x="326" y="472"/>
                </a:cubicBezTo>
                <a:cubicBezTo>
                  <a:pt x="325" y="471"/>
                  <a:pt x="326" y="470"/>
                  <a:pt x="325" y="470"/>
                </a:cubicBezTo>
                <a:cubicBezTo>
                  <a:pt x="324" y="470"/>
                  <a:pt x="322" y="470"/>
                  <a:pt x="321" y="470"/>
                </a:cubicBezTo>
                <a:close/>
                <a:moveTo>
                  <a:pt x="515" y="654"/>
                </a:moveTo>
                <a:cubicBezTo>
                  <a:pt x="514" y="655"/>
                  <a:pt x="515" y="656"/>
                  <a:pt x="515" y="656"/>
                </a:cubicBezTo>
                <a:cubicBezTo>
                  <a:pt x="514" y="657"/>
                  <a:pt x="513" y="658"/>
                  <a:pt x="514" y="659"/>
                </a:cubicBezTo>
                <a:cubicBezTo>
                  <a:pt x="515" y="659"/>
                  <a:pt x="516" y="659"/>
                  <a:pt x="517" y="658"/>
                </a:cubicBezTo>
                <a:cubicBezTo>
                  <a:pt x="517" y="657"/>
                  <a:pt x="517" y="656"/>
                  <a:pt x="517" y="654"/>
                </a:cubicBezTo>
                <a:cubicBezTo>
                  <a:pt x="516" y="654"/>
                  <a:pt x="516" y="654"/>
                  <a:pt x="515" y="654"/>
                </a:cubicBezTo>
                <a:close/>
                <a:moveTo>
                  <a:pt x="374" y="320"/>
                </a:moveTo>
                <a:cubicBezTo>
                  <a:pt x="373" y="322"/>
                  <a:pt x="375" y="323"/>
                  <a:pt x="376" y="324"/>
                </a:cubicBezTo>
                <a:cubicBezTo>
                  <a:pt x="377" y="324"/>
                  <a:pt x="378" y="324"/>
                  <a:pt x="378" y="323"/>
                </a:cubicBezTo>
                <a:cubicBezTo>
                  <a:pt x="379" y="322"/>
                  <a:pt x="378" y="321"/>
                  <a:pt x="377" y="320"/>
                </a:cubicBezTo>
                <a:cubicBezTo>
                  <a:pt x="376" y="320"/>
                  <a:pt x="375" y="320"/>
                  <a:pt x="374" y="320"/>
                </a:cubicBezTo>
                <a:close/>
                <a:moveTo>
                  <a:pt x="398" y="608"/>
                </a:moveTo>
                <a:cubicBezTo>
                  <a:pt x="397" y="606"/>
                  <a:pt x="396" y="607"/>
                  <a:pt x="396" y="607"/>
                </a:cubicBezTo>
                <a:cubicBezTo>
                  <a:pt x="396" y="606"/>
                  <a:pt x="396" y="605"/>
                  <a:pt x="394" y="605"/>
                </a:cubicBezTo>
                <a:cubicBezTo>
                  <a:pt x="394" y="607"/>
                  <a:pt x="394" y="609"/>
                  <a:pt x="394" y="612"/>
                </a:cubicBezTo>
                <a:cubicBezTo>
                  <a:pt x="396" y="610"/>
                  <a:pt x="396" y="609"/>
                  <a:pt x="398" y="608"/>
                </a:cubicBezTo>
                <a:close/>
                <a:moveTo>
                  <a:pt x="494" y="342"/>
                </a:moveTo>
                <a:cubicBezTo>
                  <a:pt x="493" y="344"/>
                  <a:pt x="494" y="344"/>
                  <a:pt x="495" y="344"/>
                </a:cubicBezTo>
                <a:cubicBezTo>
                  <a:pt x="495" y="342"/>
                  <a:pt x="495" y="341"/>
                  <a:pt x="495" y="338"/>
                </a:cubicBezTo>
                <a:cubicBezTo>
                  <a:pt x="494" y="340"/>
                  <a:pt x="492" y="340"/>
                  <a:pt x="490" y="341"/>
                </a:cubicBezTo>
                <a:cubicBezTo>
                  <a:pt x="491" y="343"/>
                  <a:pt x="492" y="342"/>
                  <a:pt x="494" y="342"/>
                </a:cubicBezTo>
                <a:close/>
                <a:moveTo>
                  <a:pt x="606" y="609"/>
                </a:moveTo>
                <a:cubicBezTo>
                  <a:pt x="606" y="607"/>
                  <a:pt x="606" y="606"/>
                  <a:pt x="606" y="605"/>
                </a:cubicBezTo>
                <a:cubicBezTo>
                  <a:pt x="602" y="605"/>
                  <a:pt x="602" y="605"/>
                  <a:pt x="602" y="609"/>
                </a:cubicBezTo>
                <a:cubicBezTo>
                  <a:pt x="603" y="609"/>
                  <a:pt x="604" y="609"/>
                  <a:pt x="606" y="609"/>
                </a:cubicBezTo>
                <a:close/>
                <a:moveTo>
                  <a:pt x="658" y="574"/>
                </a:moveTo>
                <a:cubicBezTo>
                  <a:pt x="660" y="578"/>
                  <a:pt x="662" y="577"/>
                  <a:pt x="664" y="578"/>
                </a:cubicBezTo>
                <a:cubicBezTo>
                  <a:pt x="664" y="576"/>
                  <a:pt x="662" y="576"/>
                  <a:pt x="662" y="574"/>
                </a:cubicBezTo>
                <a:cubicBezTo>
                  <a:pt x="661" y="574"/>
                  <a:pt x="660" y="574"/>
                  <a:pt x="658" y="574"/>
                </a:cubicBezTo>
                <a:close/>
                <a:moveTo>
                  <a:pt x="522" y="348"/>
                </a:moveTo>
                <a:cubicBezTo>
                  <a:pt x="519" y="348"/>
                  <a:pt x="519" y="348"/>
                  <a:pt x="519" y="351"/>
                </a:cubicBezTo>
                <a:cubicBezTo>
                  <a:pt x="520" y="352"/>
                  <a:pt x="521" y="352"/>
                  <a:pt x="522" y="351"/>
                </a:cubicBezTo>
                <a:cubicBezTo>
                  <a:pt x="523" y="350"/>
                  <a:pt x="522" y="349"/>
                  <a:pt x="522" y="348"/>
                </a:cubicBezTo>
                <a:close/>
                <a:moveTo>
                  <a:pt x="505" y="625"/>
                </a:moveTo>
                <a:cubicBezTo>
                  <a:pt x="503" y="625"/>
                  <a:pt x="501" y="625"/>
                  <a:pt x="501" y="628"/>
                </a:cubicBezTo>
                <a:cubicBezTo>
                  <a:pt x="503" y="627"/>
                  <a:pt x="503" y="630"/>
                  <a:pt x="505" y="629"/>
                </a:cubicBezTo>
                <a:cubicBezTo>
                  <a:pt x="505" y="628"/>
                  <a:pt x="505" y="627"/>
                  <a:pt x="505" y="625"/>
                </a:cubicBezTo>
                <a:close/>
                <a:moveTo>
                  <a:pt x="525" y="336"/>
                </a:moveTo>
                <a:cubicBezTo>
                  <a:pt x="525" y="339"/>
                  <a:pt x="526" y="340"/>
                  <a:pt x="528" y="340"/>
                </a:cubicBezTo>
                <a:cubicBezTo>
                  <a:pt x="527" y="339"/>
                  <a:pt x="529" y="338"/>
                  <a:pt x="529" y="337"/>
                </a:cubicBezTo>
                <a:cubicBezTo>
                  <a:pt x="528" y="336"/>
                  <a:pt x="527" y="336"/>
                  <a:pt x="525" y="336"/>
                </a:cubicBezTo>
                <a:close/>
                <a:moveTo>
                  <a:pt x="294" y="608"/>
                </a:moveTo>
                <a:cubicBezTo>
                  <a:pt x="294" y="609"/>
                  <a:pt x="294" y="610"/>
                  <a:pt x="294" y="610"/>
                </a:cubicBezTo>
                <a:cubicBezTo>
                  <a:pt x="295" y="611"/>
                  <a:pt x="296" y="611"/>
                  <a:pt x="297" y="612"/>
                </a:cubicBezTo>
                <a:cubicBezTo>
                  <a:pt x="297" y="612"/>
                  <a:pt x="297" y="612"/>
                  <a:pt x="298" y="611"/>
                </a:cubicBezTo>
                <a:cubicBezTo>
                  <a:pt x="298" y="610"/>
                  <a:pt x="296" y="609"/>
                  <a:pt x="296" y="608"/>
                </a:cubicBezTo>
                <a:cubicBezTo>
                  <a:pt x="296" y="608"/>
                  <a:pt x="295" y="608"/>
                  <a:pt x="294" y="608"/>
                </a:cubicBezTo>
                <a:close/>
                <a:moveTo>
                  <a:pt x="285" y="603"/>
                </a:moveTo>
                <a:cubicBezTo>
                  <a:pt x="284" y="603"/>
                  <a:pt x="283" y="603"/>
                  <a:pt x="282" y="603"/>
                </a:cubicBezTo>
                <a:cubicBezTo>
                  <a:pt x="280" y="606"/>
                  <a:pt x="284" y="605"/>
                  <a:pt x="283" y="607"/>
                </a:cubicBezTo>
                <a:cubicBezTo>
                  <a:pt x="284" y="607"/>
                  <a:pt x="284" y="607"/>
                  <a:pt x="285" y="607"/>
                </a:cubicBezTo>
                <a:cubicBezTo>
                  <a:pt x="286" y="606"/>
                  <a:pt x="285" y="605"/>
                  <a:pt x="285" y="603"/>
                </a:cubicBezTo>
                <a:close/>
                <a:moveTo>
                  <a:pt x="628" y="505"/>
                </a:moveTo>
                <a:cubicBezTo>
                  <a:pt x="631" y="505"/>
                  <a:pt x="633" y="505"/>
                  <a:pt x="635" y="505"/>
                </a:cubicBezTo>
                <a:cubicBezTo>
                  <a:pt x="635" y="504"/>
                  <a:pt x="635" y="504"/>
                  <a:pt x="634" y="503"/>
                </a:cubicBezTo>
                <a:cubicBezTo>
                  <a:pt x="631" y="503"/>
                  <a:pt x="631" y="503"/>
                  <a:pt x="628" y="505"/>
                </a:cubicBezTo>
                <a:close/>
                <a:moveTo>
                  <a:pt x="312" y="470"/>
                </a:moveTo>
                <a:cubicBezTo>
                  <a:pt x="310" y="470"/>
                  <a:pt x="309" y="471"/>
                  <a:pt x="308" y="472"/>
                </a:cubicBezTo>
                <a:cubicBezTo>
                  <a:pt x="309" y="473"/>
                  <a:pt x="310" y="474"/>
                  <a:pt x="312" y="473"/>
                </a:cubicBezTo>
                <a:cubicBezTo>
                  <a:pt x="312" y="472"/>
                  <a:pt x="312" y="471"/>
                  <a:pt x="312" y="470"/>
                </a:cubicBezTo>
                <a:close/>
                <a:moveTo>
                  <a:pt x="421" y="645"/>
                </a:moveTo>
                <a:cubicBezTo>
                  <a:pt x="421" y="643"/>
                  <a:pt x="420" y="642"/>
                  <a:pt x="418" y="642"/>
                </a:cubicBezTo>
                <a:cubicBezTo>
                  <a:pt x="418" y="643"/>
                  <a:pt x="418" y="644"/>
                  <a:pt x="418" y="645"/>
                </a:cubicBezTo>
                <a:cubicBezTo>
                  <a:pt x="419" y="645"/>
                  <a:pt x="419" y="645"/>
                  <a:pt x="421" y="645"/>
                </a:cubicBezTo>
                <a:close/>
                <a:moveTo>
                  <a:pt x="559" y="355"/>
                </a:moveTo>
                <a:cubicBezTo>
                  <a:pt x="558" y="353"/>
                  <a:pt x="558" y="353"/>
                  <a:pt x="556" y="353"/>
                </a:cubicBezTo>
                <a:cubicBezTo>
                  <a:pt x="555" y="353"/>
                  <a:pt x="555" y="353"/>
                  <a:pt x="555" y="353"/>
                </a:cubicBezTo>
                <a:cubicBezTo>
                  <a:pt x="555" y="354"/>
                  <a:pt x="555" y="355"/>
                  <a:pt x="555" y="355"/>
                </a:cubicBezTo>
                <a:cubicBezTo>
                  <a:pt x="557" y="355"/>
                  <a:pt x="558" y="356"/>
                  <a:pt x="559" y="355"/>
                </a:cubicBezTo>
                <a:close/>
                <a:moveTo>
                  <a:pt x="321" y="434"/>
                </a:moveTo>
                <a:cubicBezTo>
                  <a:pt x="320" y="435"/>
                  <a:pt x="321" y="436"/>
                  <a:pt x="319" y="436"/>
                </a:cubicBezTo>
                <a:cubicBezTo>
                  <a:pt x="319" y="436"/>
                  <a:pt x="319" y="437"/>
                  <a:pt x="319" y="438"/>
                </a:cubicBezTo>
                <a:cubicBezTo>
                  <a:pt x="320" y="437"/>
                  <a:pt x="320" y="437"/>
                  <a:pt x="321" y="437"/>
                </a:cubicBezTo>
                <a:cubicBezTo>
                  <a:pt x="322" y="437"/>
                  <a:pt x="323" y="436"/>
                  <a:pt x="323" y="436"/>
                </a:cubicBezTo>
                <a:cubicBezTo>
                  <a:pt x="324" y="435"/>
                  <a:pt x="323" y="435"/>
                  <a:pt x="323" y="435"/>
                </a:cubicBezTo>
                <a:cubicBezTo>
                  <a:pt x="323" y="434"/>
                  <a:pt x="322" y="434"/>
                  <a:pt x="321" y="434"/>
                </a:cubicBezTo>
                <a:close/>
                <a:moveTo>
                  <a:pt x="401" y="235"/>
                </a:moveTo>
                <a:cubicBezTo>
                  <a:pt x="400" y="235"/>
                  <a:pt x="399" y="237"/>
                  <a:pt x="398" y="237"/>
                </a:cubicBezTo>
                <a:cubicBezTo>
                  <a:pt x="398" y="237"/>
                  <a:pt x="398" y="238"/>
                  <a:pt x="398" y="238"/>
                </a:cubicBezTo>
                <a:cubicBezTo>
                  <a:pt x="399" y="239"/>
                  <a:pt x="400" y="238"/>
                  <a:pt x="401" y="238"/>
                </a:cubicBezTo>
                <a:cubicBezTo>
                  <a:pt x="401" y="237"/>
                  <a:pt x="402" y="236"/>
                  <a:pt x="401" y="235"/>
                </a:cubicBezTo>
                <a:close/>
                <a:moveTo>
                  <a:pt x="666" y="540"/>
                </a:moveTo>
                <a:cubicBezTo>
                  <a:pt x="664" y="540"/>
                  <a:pt x="663" y="540"/>
                  <a:pt x="662" y="540"/>
                </a:cubicBezTo>
                <a:cubicBezTo>
                  <a:pt x="662" y="541"/>
                  <a:pt x="661" y="541"/>
                  <a:pt x="662" y="542"/>
                </a:cubicBezTo>
                <a:cubicBezTo>
                  <a:pt x="663" y="541"/>
                  <a:pt x="665" y="542"/>
                  <a:pt x="666" y="540"/>
                </a:cubicBezTo>
                <a:close/>
                <a:moveTo>
                  <a:pt x="455" y="274"/>
                </a:moveTo>
                <a:cubicBezTo>
                  <a:pt x="454" y="274"/>
                  <a:pt x="454" y="274"/>
                  <a:pt x="453" y="274"/>
                </a:cubicBezTo>
                <a:cubicBezTo>
                  <a:pt x="453" y="275"/>
                  <a:pt x="453" y="277"/>
                  <a:pt x="454" y="278"/>
                </a:cubicBezTo>
                <a:cubicBezTo>
                  <a:pt x="454" y="278"/>
                  <a:pt x="455" y="278"/>
                  <a:pt x="455" y="277"/>
                </a:cubicBezTo>
                <a:cubicBezTo>
                  <a:pt x="455" y="276"/>
                  <a:pt x="455" y="275"/>
                  <a:pt x="455" y="274"/>
                </a:cubicBezTo>
                <a:close/>
                <a:moveTo>
                  <a:pt x="468" y="308"/>
                </a:moveTo>
                <a:cubicBezTo>
                  <a:pt x="469" y="308"/>
                  <a:pt x="470" y="308"/>
                  <a:pt x="471" y="308"/>
                </a:cubicBezTo>
                <a:cubicBezTo>
                  <a:pt x="471" y="308"/>
                  <a:pt x="471" y="307"/>
                  <a:pt x="471" y="307"/>
                </a:cubicBezTo>
                <a:cubicBezTo>
                  <a:pt x="470" y="307"/>
                  <a:pt x="469" y="307"/>
                  <a:pt x="468" y="307"/>
                </a:cubicBezTo>
                <a:cubicBezTo>
                  <a:pt x="468" y="307"/>
                  <a:pt x="468" y="308"/>
                  <a:pt x="468" y="308"/>
                </a:cubicBezTo>
                <a:close/>
                <a:moveTo>
                  <a:pt x="504" y="601"/>
                </a:moveTo>
                <a:cubicBezTo>
                  <a:pt x="504" y="600"/>
                  <a:pt x="504" y="599"/>
                  <a:pt x="502" y="598"/>
                </a:cubicBezTo>
                <a:cubicBezTo>
                  <a:pt x="502" y="599"/>
                  <a:pt x="501" y="600"/>
                  <a:pt x="501" y="601"/>
                </a:cubicBezTo>
                <a:cubicBezTo>
                  <a:pt x="502" y="601"/>
                  <a:pt x="503" y="602"/>
                  <a:pt x="504" y="601"/>
                </a:cubicBezTo>
                <a:close/>
                <a:moveTo>
                  <a:pt x="644" y="568"/>
                </a:moveTo>
                <a:cubicBezTo>
                  <a:pt x="644" y="568"/>
                  <a:pt x="644" y="567"/>
                  <a:pt x="644" y="567"/>
                </a:cubicBezTo>
                <a:cubicBezTo>
                  <a:pt x="643" y="567"/>
                  <a:pt x="642" y="566"/>
                  <a:pt x="641" y="567"/>
                </a:cubicBezTo>
                <a:cubicBezTo>
                  <a:pt x="641" y="568"/>
                  <a:pt x="641" y="568"/>
                  <a:pt x="642" y="568"/>
                </a:cubicBezTo>
                <a:cubicBezTo>
                  <a:pt x="642" y="568"/>
                  <a:pt x="643" y="568"/>
                  <a:pt x="644" y="568"/>
                </a:cubicBezTo>
                <a:close/>
                <a:moveTo>
                  <a:pt x="529" y="314"/>
                </a:moveTo>
                <a:cubicBezTo>
                  <a:pt x="528" y="314"/>
                  <a:pt x="528" y="314"/>
                  <a:pt x="527" y="315"/>
                </a:cubicBezTo>
                <a:cubicBezTo>
                  <a:pt x="527" y="315"/>
                  <a:pt x="527" y="316"/>
                  <a:pt x="528" y="317"/>
                </a:cubicBezTo>
                <a:cubicBezTo>
                  <a:pt x="528" y="317"/>
                  <a:pt x="529" y="317"/>
                  <a:pt x="529" y="317"/>
                </a:cubicBezTo>
                <a:cubicBezTo>
                  <a:pt x="529" y="316"/>
                  <a:pt x="529" y="315"/>
                  <a:pt x="529" y="314"/>
                </a:cubicBezTo>
                <a:close/>
                <a:moveTo>
                  <a:pt x="488" y="331"/>
                </a:moveTo>
                <a:cubicBezTo>
                  <a:pt x="489" y="332"/>
                  <a:pt x="490" y="332"/>
                  <a:pt x="491" y="331"/>
                </a:cubicBezTo>
                <a:cubicBezTo>
                  <a:pt x="491" y="331"/>
                  <a:pt x="491" y="330"/>
                  <a:pt x="491" y="330"/>
                </a:cubicBezTo>
                <a:cubicBezTo>
                  <a:pt x="490" y="329"/>
                  <a:pt x="489" y="329"/>
                  <a:pt x="488" y="330"/>
                </a:cubicBezTo>
                <a:cubicBezTo>
                  <a:pt x="488" y="330"/>
                  <a:pt x="488" y="331"/>
                  <a:pt x="488" y="331"/>
                </a:cubicBezTo>
                <a:close/>
                <a:moveTo>
                  <a:pt x="437" y="292"/>
                </a:moveTo>
                <a:cubicBezTo>
                  <a:pt x="437" y="293"/>
                  <a:pt x="436" y="295"/>
                  <a:pt x="438" y="295"/>
                </a:cubicBezTo>
                <a:cubicBezTo>
                  <a:pt x="439" y="294"/>
                  <a:pt x="439" y="293"/>
                  <a:pt x="438" y="292"/>
                </a:cubicBezTo>
                <a:cubicBezTo>
                  <a:pt x="438" y="292"/>
                  <a:pt x="438" y="292"/>
                  <a:pt x="437" y="292"/>
                </a:cubicBezTo>
                <a:close/>
                <a:moveTo>
                  <a:pt x="236" y="619"/>
                </a:moveTo>
                <a:cubicBezTo>
                  <a:pt x="237" y="620"/>
                  <a:pt x="235" y="621"/>
                  <a:pt x="238" y="621"/>
                </a:cubicBezTo>
                <a:cubicBezTo>
                  <a:pt x="238" y="620"/>
                  <a:pt x="238" y="619"/>
                  <a:pt x="238" y="619"/>
                </a:cubicBezTo>
                <a:cubicBezTo>
                  <a:pt x="237" y="619"/>
                  <a:pt x="237" y="619"/>
                  <a:pt x="236" y="619"/>
                </a:cubicBezTo>
                <a:close/>
                <a:moveTo>
                  <a:pt x="602" y="619"/>
                </a:moveTo>
                <a:cubicBezTo>
                  <a:pt x="602" y="620"/>
                  <a:pt x="600" y="621"/>
                  <a:pt x="601" y="622"/>
                </a:cubicBezTo>
                <a:cubicBezTo>
                  <a:pt x="602" y="622"/>
                  <a:pt x="602" y="622"/>
                  <a:pt x="603" y="622"/>
                </a:cubicBezTo>
                <a:cubicBezTo>
                  <a:pt x="603" y="621"/>
                  <a:pt x="603" y="621"/>
                  <a:pt x="602" y="619"/>
                </a:cubicBezTo>
                <a:close/>
                <a:moveTo>
                  <a:pt x="519" y="648"/>
                </a:moveTo>
                <a:cubicBezTo>
                  <a:pt x="518" y="649"/>
                  <a:pt x="517" y="650"/>
                  <a:pt x="518" y="651"/>
                </a:cubicBezTo>
                <a:cubicBezTo>
                  <a:pt x="518" y="651"/>
                  <a:pt x="519" y="651"/>
                  <a:pt x="519" y="651"/>
                </a:cubicBezTo>
                <a:cubicBezTo>
                  <a:pt x="520" y="650"/>
                  <a:pt x="520" y="649"/>
                  <a:pt x="519" y="648"/>
                </a:cubicBezTo>
                <a:close/>
                <a:moveTo>
                  <a:pt x="391" y="247"/>
                </a:moveTo>
                <a:cubicBezTo>
                  <a:pt x="391" y="248"/>
                  <a:pt x="392" y="248"/>
                  <a:pt x="393" y="247"/>
                </a:cubicBezTo>
                <a:cubicBezTo>
                  <a:pt x="393" y="247"/>
                  <a:pt x="393" y="246"/>
                  <a:pt x="392" y="246"/>
                </a:cubicBezTo>
                <a:cubicBezTo>
                  <a:pt x="391" y="246"/>
                  <a:pt x="391" y="246"/>
                  <a:pt x="391" y="247"/>
                </a:cubicBezTo>
                <a:close/>
                <a:moveTo>
                  <a:pt x="596" y="378"/>
                </a:moveTo>
                <a:cubicBezTo>
                  <a:pt x="596" y="378"/>
                  <a:pt x="596" y="377"/>
                  <a:pt x="596" y="377"/>
                </a:cubicBezTo>
                <a:cubicBezTo>
                  <a:pt x="595" y="377"/>
                  <a:pt x="595" y="376"/>
                  <a:pt x="594" y="377"/>
                </a:cubicBezTo>
                <a:cubicBezTo>
                  <a:pt x="594" y="378"/>
                  <a:pt x="595" y="379"/>
                  <a:pt x="596" y="378"/>
                </a:cubicBezTo>
                <a:close/>
                <a:moveTo>
                  <a:pt x="589" y="590"/>
                </a:moveTo>
                <a:cubicBezTo>
                  <a:pt x="588" y="589"/>
                  <a:pt x="587" y="589"/>
                  <a:pt x="587" y="590"/>
                </a:cubicBezTo>
                <a:cubicBezTo>
                  <a:pt x="587" y="591"/>
                  <a:pt x="586" y="591"/>
                  <a:pt x="587" y="591"/>
                </a:cubicBezTo>
                <a:cubicBezTo>
                  <a:pt x="588" y="592"/>
                  <a:pt x="588" y="592"/>
                  <a:pt x="589" y="591"/>
                </a:cubicBezTo>
                <a:cubicBezTo>
                  <a:pt x="589" y="591"/>
                  <a:pt x="589" y="590"/>
                  <a:pt x="589" y="590"/>
                </a:cubicBezTo>
                <a:close/>
                <a:moveTo>
                  <a:pt x="448" y="292"/>
                </a:moveTo>
                <a:cubicBezTo>
                  <a:pt x="446" y="292"/>
                  <a:pt x="445" y="292"/>
                  <a:pt x="445" y="292"/>
                </a:cubicBezTo>
                <a:cubicBezTo>
                  <a:pt x="445" y="293"/>
                  <a:pt x="446" y="294"/>
                  <a:pt x="446" y="294"/>
                </a:cubicBezTo>
                <a:cubicBezTo>
                  <a:pt x="446" y="294"/>
                  <a:pt x="447" y="293"/>
                  <a:pt x="448" y="292"/>
                </a:cubicBezTo>
                <a:close/>
                <a:moveTo>
                  <a:pt x="460" y="647"/>
                </a:moveTo>
                <a:cubicBezTo>
                  <a:pt x="460" y="648"/>
                  <a:pt x="460" y="649"/>
                  <a:pt x="460" y="649"/>
                </a:cubicBezTo>
                <a:cubicBezTo>
                  <a:pt x="461" y="649"/>
                  <a:pt x="461" y="649"/>
                  <a:pt x="462" y="649"/>
                </a:cubicBezTo>
                <a:cubicBezTo>
                  <a:pt x="462" y="648"/>
                  <a:pt x="462" y="647"/>
                  <a:pt x="460" y="647"/>
                </a:cubicBezTo>
                <a:close/>
                <a:moveTo>
                  <a:pt x="510" y="630"/>
                </a:moveTo>
                <a:cubicBezTo>
                  <a:pt x="511" y="630"/>
                  <a:pt x="511" y="630"/>
                  <a:pt x="512" y="629"/>
                </a:cubicBezTo>
                <a:cubicBezTo>
                  <a:pt x="511" y="629"/>
                  <a:pt x="511" y="629"/>
                  <a:pt x="510" y="630"/>
                </a:cubicBezTo>
                <a:close/>
                <a:moveTo>
                  <a:pt x="645" y="580"/>
                </a:moveTo>
                <a:cubicBezTo>
                  <a:pt x="646" y="580"/>
                  <a:pt x="647" y="581"/>
                  <a:pt x="647" y="579"/>
                </a:cubicBezTo>
                <a:cubicBezTo>
                  <a:pt x="646" y="579"/>
                  <a:pt x="646" y="579"/>
                  <a:pt x="645" y="580"/>
                </a:cubicBezTo>
                <a:close/>
                <a:moveTo>
                  <a:pt x="326" y="465"/>
                </a:moveTo>
                <a:cubicBezTo>
                  <a:pt x="327" y="464"/>
                  <a:pt x="327" y="463"/>
                  <a:pt x="326" y="463"/>
                </a:cubicBezTo>
                <a:cubicBezTo>
                  <a:pt x="325" y="464"/>
                  <a:pt x="325" y="464"/>
                  <a:pt x="326" y="465"/>
                </a:cubicBezTo>
                <a:close/>
                <a:moveTo>
                  <a:pt x="613" y="591"/>
                </a:moveTo>
                <a:cubicBezTo>
                  <a:pt x="612" y="591"/>
                  <a:pt x="612" y="592"/>
                  <a:pt x="613" y="593"/>
                </a:cubicBezTo>
                <a:cubicBezTo>
                  <a:pt x="614" y="592"/>
                  <a:pt x="614" y="591"/>
                  <a:pt x="613" y="591"/>
                </a:cubicBezTo>
                <a:close/>
                <a:moveTo>
                  <a:pt x="604" y="657"/>
                </a:moveTo>
                <a:cubicBezTo>
                  <a:pt x="607" y="657"/>
                  <a:pt x="607" y="653"/>
                  <a:pt x="609" y="652"/>
                </a:cubicBezTo>
                <a:cubicBezTo>
                  <a:pt x="610" y="652"/>
                  <a:pt x="611" y="652"/>
                  <a:pt x="612" y="652"/>
                </a:cubicBezTo>
                <a:cubicBezTo>
                  <a:pt x="612" y="651"/>
                  <a:pt x="612" y="650"/>
                  <a:pt x="611" y="649"/>
                </a:cubicBezTo>
                <a:cubicBezTo>
                  <a:pt x="610" y="649"/>
                  <a:pt x="610" y="649"/>
                  <a:pt x="609" y="650"/>
                </a:cubicBezTo>
                <a:cubicBezTo>
                  <a:pt x="609" y="650"/>
                  <a:pt x="609" y="651"/>
                  <a:pt x="608" y="651"/>
                </a:cubicBezTo>
                <a:cubicBezTo>
                  <a:pt x="607" y="651"/>
                  <a:pt x="606" y="651"/>
                  <a:pt x="606" y="651"/>
                </a:cubicBezTo>
                <a:cubicBezTo>
                  <a:pt x="603" y="648"/>
                  <a:pt x="600" y="646"/>
                  <a:pt x="599" y="643"/>
                </a:cubicBezTo>
                <a:cubicBezTo>
                  <a:pt x="600" y="642"/>
                  <a:pt x="601" y="641"/>
                  <a:pt x="602" y="640"/>
                </a:cubicBezTo>
                <a:cubicBezTo>
                  <a:pt x="602" y="639"/>
                  <a:pt x="602" y="638"/>
                  <a:pt x="602" y="637"/>
                </a:cubicBezTo>
                <a:cubicBezTo>
                  <a:pt x="604" y="637"/>
                  <a:pt x="605" y="637"/>
                  <a:pt x="606" y="635"/>
                </a:cubicBezTo>
                <a:cubicBezTo>
                  <a:pt x="604" y="635"/>
                  <a:pt x="606" y="633"/>
                  <a:pt x="604" y="632"/>
                </a:cubicBezTo>
                <a:cubicBezTo>
                  <a:pt x="603" y="632"/>
                  <a:pt x="603" y="632"/>
                  <a:pt x="602" y="632"/>
                </a:cubicBezTo>
                <a:cubicBezTo>
                  <a:pt x="602" y="633"/>
                  <a:pt x="602" y="635"/>
                  <a:pt x="602" y="636"/>
                </a:cubicBezTo>
                <a:cubicBezTo>
                  <a:pt x="601" y="636"/>
                  <a:pt x="600" y="635"/>
                  <a:pt x="599" y="636"/>
                </a:cubicBezTo>
                <a:cubicBezTo>
                  <a:pt x="598" y="637"/>
                  <a:pt x="598" y="638"/>
                  <a:pt x="597" y="638"/>
                </a:cubicBezTo>
                <a:cubicBezTo>
                  <a:pt x="596" y="637"/>
                  <a:pt x="596" y="637"/>
                  <a:pt x="595" y="636"/>
                </a:cubicBezTo>
                <a:cubicBezTo>
                  <a:pt x="595" y="636"/>
                  <a:pt x="594" y="635"/>
                  <a:pt x="594" y="635"/>
                </a:cubicBezTo>
                <a:cubicBezTo>
                  <a:pt x="593" y="635"/>
                  <a:pt x="591" y="635"/>
                  <a:pt x="591" y="634"/>
                </a:cubicBezTo>
                <a:cubicBezTo>
                  <a:pt x="591" y="631"/>
                  <a:pt x="588" y="630"/>
                  <a:pt x="588" y="627"/>
                </a:cubicBezTo>
                <a:cubicBezTo>
                  <a:pt x="588" y="626"/>
                  <a:pt x="587" y="625"/>
                  <a:pt x="586" y="624"/>
                </a:cubicBezTo>
                <a:cubicBezTo>
                  <a:pt x="585" y="625"/>
                  <a:pt x="584" y="628"/>
                  <a:pt x="581" y="627"/>
                </a:cubicBezTo>
                <a:cubicBezTo>
                  <a:pt x="581" y="625"/>
                  <a:pt x="580" y="624"/>
                  <a:pt x="578" y="624"/>
                </a:cubicBezTo>
                <a:cubicBezTo>
                  <a:pt x="579" y="622"/>
                  <a:pt x="577" y="621"/>
                  <a:pt x="577" y="620"/>
                </a:cubicBezTo>
                <a:cubicBezTo>
                  <a:pt x="577" y="619"/>
                  <a:pt x="578" y="620"/>
                  <a:pt x="579" y="619"/>
                </a:cubicBezTo>
                <a:cubicBezTo>
                  <a:pt x="580" y="619"/>
                  <a:pt x="581" y="618"/>
                  <a:pt x="581" y="617"/>
                </a:cubicBezTo>
                <a:cubicBezTo>
                  <a:pt x="581" y="616"/>
                  <a:pt x="580" y="615"/>
                  <a:pt x="579" y="615"/>
                </a:cubicBezTo>
                <a:cubicBezTo>
                  <a:pt x="577" y="615"/>
                  <a:pt x="576" y="613"/>
                  <a:pt x="575" y="612"/>
                </a:cubicBezTo>
                <a:cubicBezTo>
                  <a:pt x="576" y="610"/>
                  <a:pt x="579" y="610"/>
                  <a:pt x="580" y="608"/>
                </a:cubicBezTo>
                <a:cubicBezTo>
                  <a:pt x="577" y="608"/>
                  <a:pt x="575" y="610"/>
                  <a:pt x="574" y="609"/>
                </a:cubicBezTo>
                <a:cubicBezTo>
                  <a:pt x="572" y="611"/>
                  <a:pt x="572" y="613"/>
                  <a:pt x="571" y="615"/>
                </a:cubicBezTo>
                <a:cubicBezTo>
                  <a:pt x="570" y="615"/>
                  <a:pt x="570" y="615"/>
                  <a:pt x="569" y="615"/>
                </a:cubicBezTo>
                <a:cubicBezTo>
                  <a:pt x="570" y="616"/>
                  <a:pt x="569" y="617"/>
                  <a:pt x="570" y="617"/>
                </a:cubicBezTo>
                <a:cubicBezTo>
                  <a:pt x="572" y="616"/>
                  <a:pt x="574" y="617"/>
                  <a:pt x="576" y="617"/>
                </a:cubicBezTo>
                <a:cubicBezTo>
                  <a:pt x="576" y="618"/>
                  <a:pt x="576" y="620"/>
                  <a:pt x="576" y="621"/>
                </a:cubicBezTo>
                <a:cubicBezTo>
                  <a:pt x="574" y="623"/>
                  <a:pt x="573" y="624"/>
                  <a:pt x="572" y="625"/>
                </a:cubicBezTo>
                <a:cubicBezTo>
                  <a:pt x="569" y="625"/>
                  <a:pt x="567" y="625"/>
                  <a:pt x="565" y="625"/>
                </a:cubicBezTo>
                <a:cubicBezTo>
                  <a:pt x="565" y="624"/>
                  <a:pt x="565" y="623"/>
                  <a:pt x="565" y="623"/>
                </a:cubicBezTo>
                <a:cubicBezTo>
                  <a:pt x="566" y="621"/>
                  <a:pt x="567" y="623"/>
                  <a:pt x="568" y="623"/>
                </a:cubicBezTo>
                <a:cubicBezTo>
                  <a:pt x="568" y="622"/>
                  <a:pt x="569" y="622"/>
                  <a:pt x="568" y="621"/>
                </a:cubicBezTo>
                <a:cubicBezTo>
                  <a:pt x="567" y="621"/>
                  <a:pt x="566" y="621"/>
                  <a:pt x="565" y="621"/>
                </a:cubicBezTo>
                <a:cubicBezTo>
                  <a:pt x="564" y="620"/>
                  <a:pt x="563" y="619"/>
                  <a:pt x="562" y="618"/>
                </a:cubicBezTo>
                <a:cubicBezTo>
                  <a:pt x="562" y="618"/>
                  <a:pt x="562" y="618"/>
                  <a:pt x="562" y="618"/>
                </a:cubicBezTo>
                <a:cubicBezTo>
                  <a:pt x="561" y="618"/>
                  <a:pt x="560" y="618"/>
                  <a:pt x="559" y="619"/>
                </a:cubicBezTo>
                <a:cubicBezTo>
                  <a:pt x="558" y="622"/>
                  <a:pt x="557" y="624"/>
                  <a:pt x="559" y="627"/>
                </a:cubicBezTo>
                <a:cubicBezTo>
                  <a:pt x="561" y="627"/>
                  <a:pt x="563" y="628"/>
                  <a:pt x="565" y="628"/>
                </a:cubicBezTo>
                <a:cubicBezTo>
                  <a:pt x="565" y="629"/>
                  <a:pt x="565" y="630"/>
                  <a:pt x="565" y="630"/>
                </a:cubicBezTo>
                <a:cubicBezTo>
                  <a:pt x="566" y="630"/>
                  <a:pt x="567" y="630"/>
                  <a:pt x="568" y="630"/>
                </a:cubicBezTo>
                <a:cubicBezTo>
                  <a:pt x="570" y="631"/>
                  <a:pt x="571" y="633"/>
                  <a:pt x="571" y="635"/>
                </a:cubicBezTo>
                <a:cubicBezTo>
                  <a:pt x="571" y="637"/>
                  <a:pt x="573" y="637"/>
                  <a:pt x="574" y="639"/>
                </a:cubicBezTo>
                <a:cubicBezTo>
                  <a:pt x="574" y="641"/>
                  <a:pt x="574" y="644"/>
                  <a:pt x="574" y="646"/>
                </a:cubicBezTo>
                <a:cubicBezTo>
                  <a:pt x="577" y="646"/>
                  <a:pt x="580" y="647"/>
                  <a:pt x="582" y="649"/>
                </a:cubicBezTo>
                <a:cubicBezTo>
                  <a:pt x="582" y="652"/>
                  <a:pt x="582" y="655"/>
                  <a:pt x="582" y="658"/>
                </a:cubicBezTo>
                <a:cubicBezTo>
                  <a:pt x="583" y="658"/>
                  <a:pt x="583" y="658"/>
                  <a:pt x="584" y="658"/>
                </a:cubicBezTo>
                <a:cubicBezTo>
                  <a:pt x="588" y="657"/>
                  <a:pt x="590" y="657"/>
                  <a:pt x="592" y="661"/>
                </a:cubicBezTo>
                <a:cubicBezTo>
                  <a:pt x="593" y="661"/>
                  <a:pt x="593" y="661"/>
                  <a:pt x="593" y="662"/>
                </a:cubicBezTo>
                <a:cubicBezTo>
                  <a:pt x="594" y="662"/>
                  <a:pt x="594" y="662"/>
                  <a:pt x="595" y="662"/>
                </a:cubicBezTo>
                <a:cubicBezTo>
                  <a:pt x="595" y="663"/>
                  <a:pt x="596" y="664"/>
                  <a:pt x="597" y="664"/>
                </a:cubicBezTo>
                <a:cubicBezTo>
                  <a:pt x="597" y="665"/>
                  <a:pt x="597" y="664"/>
                  <a:pt x="598" y="664"/>
                </a:cubicBezTo>
                <a:cubicBezTo>
                  <a:pt x="599" y="663"/>
                  <a:pt x="598" y="662"/>
                  <a:pt x="597" y="661"/>
                </a:cubicBezTo>
                <a:cubicBezTo>
                  <a:pt x="598" y="660"/>
                  <a:pt x="598" y="659"/>
                  <a:pt x="599" y="658"/>
                </a:cubicBezTo>
                <a:cubicBezTo>
                  <a:pt x="599" y="658"/>
                  <a:pt x="600" y="658"/>
                  <a:pt x="600" y="657"/>
                </a:cubicBezTo>
                <a:cubicBezTo>
                  <a:pt x="601" y="656"/>
                  <a:pt x="598" y="655"/>
                  <a:pt x="599" y="653"/>
                </a:cubicBezTo>
                <a:cubicBezTo>
                  <a:pt x="601" y="653"/>
                  <a:pt x="602" y="653"/>
                  <a:pt x="604" y="653"/>
                </a:cubicBezTo>
                <a:cubicBezTo>
                  <a:pt x="604" y="655"/>
                  <a:pt x="604" y="656"/>
                  <a:pt x="604" y="657"/>
                </a:cubicBezTo>
                <a:close/>
                <a:moveTo>
                  <a:pt x="248" y="661"/>
                </a:moveTo>
                <a:cubicBezTo>
                  <a:pt x="247" y="658"/>
                  <a:pt x="249" y="655"/>
                  <a:pt x="249" y="652"/>
                </a:cubicBezTo>
                <a:cubicBezTo>
                  <a:pt x="247" y="651"/>
                  <a:pt x="246" y="654"/>
                  <a:pt x="245" y="653"/>
                </a:cubicBezTo>
                <a:cubicBezTo>
                  <a:pt x="245" y="653"/>
                  <a:pt x="245" y="652"/>
                  <a:pt x="245" y="652"/>
                </a:cubicBezTo>
                <a:cubicBezTo>
                  <a:pt x="246" y="651"/>
                  <a:pt x="247" y="650"/>
                  <a:pt x="248" y="649"/>
                </a:cubicBezTo>
                <a:cubicBezTo>
                  <a:pt x="249" y="649"/>
                  <a:pt x="250" y="649"/>
                  <a:pt x="251" y="649"/>
                </a:cubicBezTo>
                <a:cubicBezTo>
                  <a:pt x="251" y="647"/>
                  <a:pt x="254" y="647"/>
                  <a:pt x="254" y="645"/>
                </a:cubicBezTo>
                <a:cubicBezTo>
                  <a:pt x="256" y="646"/>
                  <a:pt x="259" y="645"/>
                  <a:pt x="261" y="646"/>
                </a:cubicBezTo>
                <a:cubicBezTo>
                  <a:pt x="261" y="647"/>
                  <a:pt x="261" y="648"/>
                  <a:pt x="261" y="649"/>
                </a:cubicBezTo>
                <a:cubicBezTo>
                  <a:pt x="265" y="651"/>
                  <a:pt x="269" y="654"/>
                  <a:pt x="274" y="651"/>
                </a:cubicBezTo>
                <a:cubicBezTo>
                  <a:pt x="274" y="650"/>
                  <a:pt x="274" y="648"/>
                  <a:pt x="274" y="646"/>
                </a:cubicBezTo>
                <a:cubicBezTo>
                  <a:pt x="273" y="646"/>
                  <a:pt x="272" y="647"/>
                  <a:pt x="272" y="645"/>
                </a:cubicBezTo>
                <a:cubicBezTo>
                  <a:pt x="273" y="644"/>
                  <a:pt x="274" y="644"/>
                  <a:pt x="275" y="642"/>
                </a:cubicBezTo>
                <a:cubicBezTo>
                  <a:pt x="277" y="642"/>
                  <a:pt x="278" y="642"/>
                  <a:pt x="280" y="642"/>
                </a:cubicBezTo>
                <a:cubicBezTo>
                  <a:pt x="280" y="640"/>
                  <a:pt x="281" y="638"/>
                  <a:pt x="282" y="636"/>
                </a:cubicBezTo>
                <a:cubicBezTo>
                  <a:pt x="282" y="635"/>
                  <a:pt x="283" y="635"/>
                  <a:pt x="284" y="635"/>
                </a:cubicBezTo>
                <a:cubicBezTo>
                  <a:pt x="284" y="633"/>
                  <a:pt x="284" y="632"/>
                  <a:pt x="284" y="631"/>
                </a:cubicBezTo>
                <a:cubicBezTo>
                  <a:pt x="282" y="631"/>
                  <a:pt x="282" y="632"/>
                  <a:pt x="281" y="633"/>
                </a:cubicBezTo>
                <a:cubicBezTo>
                  <a:pt x="278" y="631"/>
                  <a:pt x="275" y="632"/>
                  <a:pt x="272" y="632"/>
                </a:cubicBezTo>
                <a:cubicBezTo>
                  <a:pt x="271" y="631"/>
                  <a:pt x="272" y="630"/>
                  <a:pt x="272" y="629"/>
                </a:cubicBezTo>
                <a:cubicBezTo>
                  <a:pt x="274" y="629"/>
                  <a:pt x="275" y="627"/>
                  <a:pt x="276" y="624"/>
                </a:cubicBezTo>
                <a:cubicBezTo>
                  <a:pt x="278" y="624"/>
                  <a:pt x="280" y="624"/>
                  <a:pt x="282" y="624"/>
                </a:cubicBezTo>
                <a:cubicBezTo>
                  <a:pt x="283" y="625"/>
                  <a:pt x="285" y="625"/>
                  <a:pt x="285" y="627"/>
                </a:cubicBezTo>
                <a:cubicBezTo>
                  <a:pt x="287" y="627"/>
                  <a:pt x="288" y="627"/>
                  <a:pt x="289" y="627"/>
                </a:cubicBezTo>
                <a:cubicBezTo>
                  <a:pt x="289" y="627"/>
                  <a:pt x="289" y="626"/>
                  <a:pt x="289" y="625"/>
                </a:cubicBezTo>
                <a:cubicBezTo>
                  <a:pt x="291" y="625"/>
                  <a:pt x="292" y="625"/>
                  <a:pt x="293" y="624"/>
                </a:cubicBezTo>
                <a:cubicBezTo>
                  <a:pt x="294" y="625"/>
                  <a:pt x="293" y="627"/>
                  <a:pt x="294" y="628"/>
                </a:cubicBezTo>
                <a:cubicBezTo>
                  <a:pt x="294" y="628"/>
                  <a:pt x="295" y="628"/>
                  <a:pt x="295" y="628"/>
                </a:cubicBezTo>
                <a:cubicBezTo>
                  <a:pt x="296" y="629"/>
                  <a:pt x="294" y="630"/>
                  <a:pt x="295" y="631"/>
                </a:cubicBezTo>
                <a:cubicBezTo>
                  <a:pt x="295" y="632"/>
                  <a:pt x="295" y="633"/>
                  <a:pt x="295" y="634"/>
                </a:cubicBezTo>
                <a:cubicBezTo>
                  <a:pt x="293" y="634"/>
                  <a:pt x="292" y="634"/>
                  <a:pt x="291" y="634"/>
                </a:cubicBezTo>
                <a:cubicBezTo>
                  <a:pt x="290" y="636"/>
                  <a:pt x="288" y="638"/>
                  <a:pt x="286" y="639"/>
                </a:cubicBezTo>
                <a:cubicBezTo>
                  <a:pt x="286" y="644"/>
                  <a:pt x="286" y="649"/>
                  <a:pt x="286" y="655"/>
                </a:cubicBezTo>
                <a:cubicBezTo>
                  <a:pt x="286" y="655"/>
                  <a:pt x="285" y="655"/>
                  <a:pt x="284" y="655"/>
                </a:cubicBezTo>
                <a:cubicBezTo>
                  <a:pt x="284" y="656"/>
                  <a:pt x="284" y="658"/>
                  <a:pt x="284" y="659"/>
                </a:cubicBezTo>
                <a:cubicBezTo>
                  <a:pt x="283" y="661"/>
                  <a:pt x="281" y="662"/>
                  <a:pt x="279" y="664"/>
                </a:cubicBezTo>
                <a:cubicBezTo>
                  <a:pt x="277" y="665"/>
                  <a:pt x="275" y="665"/>
                  <a:pt x="273" y="665"/>
                </a:cubicBezTo>
                <a:cubicBezTo>
                  <a:pt x="272" y="665"/>
                  <a:pt x="271" y="664"/>
                  <a:pt x="270" y="663"/>
                </a:cubicBezTo>
                <a:cubicBezTo>
                  <a:pt x="269" y="664"/>
                  <a:pt x="268" y="665"/>
                  <a:pt x="267" y="665"/>
                </a:cubicBezTo>
                <a:cubicBezTo>
                  <a:pt x="266" y="665"/>
                  <a:pt x="265" y="665"/>
                  <a:pt x="264" y="664"/>
                </a:cubicBezTo>
                <a:cubicBezTo>
                  <a:pt x="264" y="663"/>
                  <a:pt x="262" y="663"/>
                  <a:pt x="262" y="664"/>
                </a:cubicBezTo>
                <a:cubicBezTo>
                  <a:pt x="259" y="666"/>
                  <a:pt x="258" y="664"/>
                  <a:pt x="256" y="662"/>
                </a:cubicBezTo>
                <a:cubicBezTo>
                  <a:pt x="255" y="662"/>
                  <a:pt x="255" y="662"/>
                  <a:pt x="255" y="661"/>
                </a:cubicBezTo>
                <a:cubicBezTo>
                  <a:pt x="255" y="660"/>
                  <a:pt x="255" y="660"/>
                  <a:pt x="255" y="659"/>
                </a:cubicBezTo>
                <a:cubicBezTo>
                  <a:pt x="257" y="659"/>
                  <a:pt x="259" y="658"/>
                  <a:pt x="261" y="656"/>
                </a:cubicBezTo>
                <a:cubicBezTo>
                  <a:pt x="261" y="654"/>
                  <a:pt x="261" y="653"/>
                  <a:pt x="261" y="651"/>
                </a:cubicBezTo>
                <a:cubicBezTo>
                  <a:pt x="260" y="651"/>
                  <a:pt x="259" y="651"/>
                  <a:pt x="259" y="652"/>
                </a:cubicBezTo>
                <a:cubicBezTo>
                  <a:pt x="259" y="654"/>
                  <a:pt x="257" y="654"/>
                  <a:pt x="257" y="655"/>
                </a:cubicBezTo>
                <a:cubicBezTo>
                  <a:pt x="256" y="655"/>
                  <a:pt x="256" y="654"/>
                  <a:pt x="254" y="654"/>
                </a:cubicBezTo>
                <a:cubicBezTo>
                  <a:pt x="253" y="654"/>
                  <a:pt x="252" y="655"/>
                  <a:pt x="251" y="656"/>
                </a:cubicBezTo>
                <a:cubicBezTo>
                  <a:pt x="251" y="658"/>
                  <a:pt x="250" y="660"/>
                  <a:pt x="248" y="661"/>
                </a:cubicBezTo>
                <a:close/>
                <a:moveTo>
                  <a:pt x="267" y="660"/>
                </a:moveTo>
                <a:cubicBezTo>
                  <a:pt x="271" y="661"/>
                  <a:pt x="271" y="661"/>
                  <a:pt x="270" y="657"/>
                </a:cubicBezTo>
                <a:cubicBezTo>
                  <a:pt x="267" y="657"/>
                  <a:pt x="267" y="657"/>
                  <a:pt x="267" y="660"/>
                </a:cubicBezTo>
                <a:close/>
                <a:moveTo>
                  <a:pt x="431" y="247"/>
                </a:moveTo>
                <a:cubicBezTo>
                  <a:pt x="431" y="244"/>
                  <a:pt x="431" y="241"/>
                  <a:pt x="432" y="239"/>
                </a:cubicBezTo>
                <a:cubicBezTo>
                  <a:pt x="432" y="238"/>
                  <a:pt x="433" y="237"/>
                  <a:pt x="433" y="237"/>
                </a:cubicBezTo>
                <a:cubicBezTo>
                  <a:pt x="435" y="237"/>
                  <a:pt x="436" y="235"/>
                  <a:pt x="438" y="234"/>
                </a:cubicBezTo>
                <a:cubicBezTo>
                  <a:pt x="438" y="233"/>
                  <a:pt x="438" y="231"/>
                  <a:pt x="438" y="229"/>
                </a:cubicBezTo>
                <a:cubicBezTo>
                  <a:pt x="436" y="228"/>
                  <a:pt x="435" y="226"/>
                  <a:pt x="432" y="226"/>
                </a:cubicBezTo>
                <a:cubicBezTo>
                  <a:pt x="432" y="226"/>
                  <a:pt x="431" y="225"/>
                  <a:pt x="431" y="225"/>
                </a:cubicBezTo>
                <a:cubicBezTo>
                  <a:pt x="430" y="224"/>
                  <a:pt x="429" y="222"/>
                  <a:pt x="428" y="222"/>
                </a:cubicBezTo>
                <a:cubicBezTo>
                  <a:pt x="427" y="222"/>
                  <a:pt x="425" y="221"/>
                  <a:pt x="423" y="221"/>
                </a:cubicBezTo>
                <a:cubicBezTo>
                  <a:pt x="423" y="221"/>
                  <a:pt x="422" y="221"/>
                  <a:pt x="421" y="221"/>
                </a:cubicBezTo>
                <a:cubicBezTo>
                  <a:pt x="421" y="220"/>
                  <a:pt x="422" y="218"/>
                  <a:pt x="422" y="217"/>
                </a:cubicBezTo>
                <a:cubicBezTo>
                  <a:pt x="421" y="216"/>
                  <a:pt x="422" y="214"/>
                  <a:pt x="421" y="212"/>
                </a:cubicBezTo>
                <a:cubicBezTo>
                  <a:pt x="421" y="211"/>
                  <a:pt x="422" y="210"/>
                  <a:pt x="424" y="210"/>
                </a:cubicBezTo>
                <a:cubicBezTo>
                  <a:pt x="425" y="210"/>
                  <a:pt x="424" y="209"/>
                  <a:pt x="425" y="208"/>
                </a:cubicBezTo>
                <a:cubicBezTo>
                  <a:pt x="427" y="209"/>
                  <a:pt x="428" y="211"/>
                  <a:pt x="431" y="211"/>
                </a:cubicBezTo>
                <a:cubicBezTo>
                  <a:pt x="432" y="210"/>
                  <a:pt x="432" y="210"/>
                  <a:pt x="431" y="207"/>
                </a:cubicBezTo>
                <a:cubicBezTo>
                  <a:pt x="432" y="205"/>
                  <a:pt x="433" y="205"/>
                  <a:pt x="435" y="204"/>
                </a:cubicBezTo>
                <a:cubicBezTo>
                  <a:pt x="435" y="203"/>
                  <a:pt x="435" y="201"/>
                  <a:pt x="435" y="199"/>
                </a:cubicBezTo>
                <a:cubicBezTo>
                  <a:pt x="436" y="201"/>
                  <a:pt x="437" y="202"/>
                  <a:pt x="438" y="203"/>
                </a:cubicBezTo>
                <a:cubicBezTo>
                  <a:pt x="438" y="204"/>
                  <a:pt x="438" y="205"/>
                  <a:pt x="438" y="207"/>
                </a:cubicBezTo>
                <a:cubicBezTo>
                  <a:pt x="437" y="207"/>
                  <a:pt x="436" y="207"/>
                  <a:pt x="435" y="207"/>
                </a:cubicBezTo>
                <a:cubicBezTo>
                  <a:pt x="435" y="208"/>
                  <a:pt x="435" y="210"/>
                  <a:pt x="435" y="211"/>
                </a:cubicBezTo>
                <a:cubicBezTo>
                  <a:pt x="436" y="211"/>
                  <a:pt x="436" y="211"/>
                  <a:pt x="437" y="212"/>
                </a:cubicBezTo>
                <a:cubicBezTo>
                  <a:pt x="437" y="213"/>
                  <a:pt x="437" y="214"/>
                  <a:pt x="438" y="215"/>
                </a:cubicBezTo>
                <a:cubicBezTo>
                  <a:pt x="437" y="217"/>
                  <a:pt x="435" y="218"/>
                  <a:pt x="434" y="220"/>
                </a:cubicBezTo>
                <a:cubicBezTo>
                  <a:pt x="435" y="222"/>
                  <a:pt x="437" y="223"/>
                  <a:pt x="437" y="225"/>
                </a:cubicBezTo>
                <a:cubicBezTo>
                  <a:pt x="438" y="225"/>
                  <a:pt x="439" y="225"/>
                  <a:pt x="441" y="225"/>
                </a:cubicBezTo>
                <a:cubicBezTo>
                  <a:pt x="440" y="228"/>
                  <a:pt x="442" y="230"/>
                  <a:pt x="442" y="232"/>
                </a:cubicBezTo>
                <a:cubicBezTo>
                  <a:pt x="443" y="234"/>
                  <a:pt x="445" y="233"/>
                  <a:pt x="447" y="234"/>
                </a:cubicBezTo>
                <a:cubicBezTo>
                  <a:pt x="445" y="235"/>
                  <a:pt x="443" y="237"/>
                  <a:pt x="442" y="238"/>
                </a:cubicBezTo>
                <a:cubicBezTo>
                  <a:pt x="442" y="242"/>
                  <a:pt x="441" y="244"/>
                  <a:pt x="438" y="247"/>
                </a:cubicBezTo>
                <a:cubicBezTo>
                  <a:pt x="437" y="248"/>
                  <a:pt x="438" y="249"/>
                  <a:pt x="437" y="251"/>
                </a:cubicBezTo>
                <a:cubicBezTo>
                  <a:pt x="437" y="251"/>
                  <a:pt x="437" y="251"/>
                  <a:pt x="436" y="251"/>
                </a:cubicBezTo>
                <a:cubicBezTo>
                  <a:pt x="436" y="250"/>
                  <a:pt x="437" y="250"/>
                  <a:pt x="437" y="249"/>
                </a:cubicBezTo>
                <a:cubicBezTo>
                  <a:pt x="437" y="248"/>
                  <a:pt x="436" y="248"/>
                  <a:pt x="436" y="247"/>
                </a:cubicBezTo>
                <a:cubicBezTo>
                  <a:pt x="434" y="247"/>
                  <a:pt x="433" y="247"/>
                  <a:pt x="431" y="247"/>
                </a:cubicBezTo>
                <a:close/>
                <a:moveTo>
                  <a:pt x="432" y="214"/>
                </a:moveTo>
                <a:cubicBezTo>
                  <a:pt x="431" y="213"/>
                  <a:pt x="430" y="213"/>
                  <a:pt x="429" y="214"/>
                </a:cubicBezTo>
                <a:cubicBezTo>
                  <a:pt x="429" y="214"/>
                  <a:pt x="429" y="215"/>
                  <a:pt x="429" y="215"/>
                </a:cubicBezTo>
                <a:cubicBezTo>
                  <a:pt x="430" y="215"/>
                  <a:pt x="431" y="215"/>
                  <a:pt x="432" y="215"/>
                </a:cubicBezTo>
                <a:cubicBezTo>
                  <a:pt x="432" y="215"/>
                  <a:pt x="432" y="214"/>
                  <a:pt x="432" y="214"/>
                </a:cubicBezTo>
                <a:close/>
                <a:moveTo>
                  <a:pt x="370" y="185"/>
                </a:moveTo>
                <a:cubicBezTo>
                  <a:pt x="370" y="181"/>
                  <a:pt x="372" y="177"/>
                  <a:pt x="370" y="173"/>
                </a:cubicBezTo>
                <a:cubicBezTo>
                  <a:pt x="370" y="173"/>
                  <a:pt x="370" y="171"/>
                  <a:pt x="368" y="171"/>
                </a:cubicBezTo>
                <a:cubicBezTo>
                  <a:pt x="368" y="168"/>
                  <a:pt x="367" y="164"/>
                  <a:pt x="370" y="161"/>
                </a:cubicBezTo>
                <a:cubicBezTo>
                  <a:pt x="369" y="159"/>
                  <a:pt x="371" y="157"/>
                  <a:pt x="371" y="154"/>
                </a:cubicBezTo>
                <a:cubicBezTo>
                  <a:pt x="371" y="154"/>
                  <a:pt x="371" y="153"/>
                  <a:pt x="370" y="153"/>
                </a:cubicBezTo>
                <a:cubicBezTo>
                  <a:pt x="369" y="153"/>
                  <a:pt x="368" y="153"/>
                  <a:pt x="367" y="153"/>
                </a:cubicBezTo>
                <a:cubicBezTo>
                  <a:pt x="368" y="151"/>
                  <a:pt x="366" y="151"/>
                  <a:pt x="365" y="151"/>
                </a:cubicBezTo>
                <a:cubicBezTo>
                  <a:pt x="364" y="150"/>
                  <a:pt x="366" y="148"/>
                  <a:pt x="364" y="147"/>
                </a:cubicBezTo>
                <a:cubicBezTo>
                  <a:pt x="364" y="147"/>
                  <a:pt x="364" y="147"/>
                  <a:pt x="363" y="147"/>
                </a:cubicBezTo>
                <a:cubicBezTo>
                  <a:pt x="363" y="147"/>
                  <a:pt x="363" y="147"/>
                  <a:pt x="362" y="147"/>
                </a:cubicBezTo>
                <a:cubicBezTo>
                  <a:pt x="360" y="150"/>
                  <a:pt x="362" y="155"/>
                  <a:pt x="359" y="157"/>
                </a:cubicBezTo>
                <a:cubicBezTo>
                  <a:pt x="360" y="158"/>
                  <a:pt x="360" y="160"/>
                  <a:pt x="362" y="160"/>
                </a:cubicBezTo>
                <a:cubicBezTo>
                  <a:pt x="362" y="165"/>
                  <a:pt x="362" y="170"/>
                  <a:pt x="359" y="174"/>
                </a:cubicBezTo>
                <a:cubicBezTo>
                  <a:pt x="360" y="174"/>
                  <a:pt x="360" y="174"/>
                  <a:pt x="361" y="174"/>
                </a:cubicBezTo>
                <a:cubicBezTo>
                  <a:pt x="361" y="177"/>
                  <a:pt x="362" y="180"/>
                  <a:pt x="364" y="182"/>
                </a:cubicBezTo>
                <a:cubicBezTo>
                  <a:pt x="364" y="186"/>
                  <a:pt x="363" y="190"/>
                  <a:pt x="365" y="194"/>
                </a:cubicBezTo>
                <a:cubicBezTo>
                  <a:pt x="365" y="194"/>
                  <a:pt x="365" y="194"/>
                  <a:pt x="366" y="194"/>
                </a:cubicBezTo>
                <a:cubicBezTo>
                  <a:pt x="366" y="194"/>
                  <a:pt x="367" y="194"/>
                  <a:pt x="367" y="194"/>
                </a:cubicBezTo>
                <a:cubicBezTo>
                  <a:pt x="368" y="195"/>
                  <a:pt x="367" y="197"/>
                  <a:pt x="370" y="196"/>
                </a:cubicBezTo>
                <a:cubicBezTo>
                  <a:pt x="370" y="192"/>
                  <a:pt x="370" y="188"/>
                  <a:pt x="370" y="185"/>
                </a:cubicBezTo>
                <a:close/>
                <a:moveTo>
                  <a:pt x="771" y="568"/>
                </a:moveTo>
                <a:cubicBezTo>
                  <a:pt x="769" y="568"/>
                  <a:pt x="767" y="569"/>
                  <a:pt x="765" y="569"/>
                </a:cubicBezTo>
                <a:cubicBezTo>
                  <a:pt x="765" y="570"/>
                  <a:pt x="765" y="570"/>
                  <a:pt x="764" y="571"/>
                </a:cubicBezTo>
                <a:cubicBezTo>
                  <a:pt x="763" y="570"/>
                  <a:pt x="763" y="569"/>
                  <a:pt x="762" y="569"/>
                </a:cubicBezTo>
                <a:cubicBezTo>
                  <a:pt x="759" y="569"/>
                  <a:pt x="757" y="567"/>
                  <a:pt x="754" y="568"/>
                </a:cubicBezTo>
                <a:cubicBezTo>
                  <a:pt x="754" y="567"/>
                  <a:pt x="754" y="566"/>
                  <a:pt x="753" y="566"/>
                </a:cubicBezTo>
                <a:cubicBezTo>
                  <a:pt x="752" y="566"/>
                  <a:pt x="750" y="566"/>
                  <a:pt x="748" y="566"/>
                </a:cubicBezTo>
                <a:cubicBezTo>
                  <a:pt x="749" y="568"/>
                  <a:pt x="746" y="569"/>
                  <a:pt x="746" y="571"/>
                </a:cubicBezTo>
                <a:cubicBezTo>
                  <a:pt x="749" y="572"/>
                  <a:pt x="748" y="577"/>
                  <a:pt x="752" y="578"/>
                </a:cubicBezTo>
                <a:cubicBezTo>
                  <a:pt x="752" y="578"/>
                  <a:pt x="752" y="579"/>
                  <a:pt x="752" y="580"/>
                </a:cubicBezTo>
                <a:cubicBezTo>
                  <a:pt x="752" y="580"/>
                  <a:pt x="751" y="580"/>
                  <a:pt x="751" y="581"/>
                </a:cubicBezTo>
                <a:cubicBezTo>
                  <a:pt x="753" y="581"/>
                  <a:pt x="755" y="581"/>
                  <a:pt x="757" y="581"/>
                </a:cubicBezTo>
                <a:cubicBezTo>
                  <a:pt x="758" y="582"/>
                  <a:pt x="758" y="582"/>
                  <a:pt x="759" y="583"/>
                </a:cubicBezTo>
                <a:cubicBezTo>
                  <a:pt x="760" y="583"/>
                  <a:pt x="761" y="583"/>
                  <a:pt x="762" y="583"/>
                </a:cubicBezTo>
                <a:cubicBezTo>
                  <a:pt x="765" y="585"/>
                  <a:pt x="767" y="583"/>
                  <a:pt x="769" y="582"/>
                </a:cubicBezTo>
                <a:cubicBezTo>
                  <a:pt x="768" y="580"/>
                  <a:pt x="767" y="578"/>
                  <a:pt x="767" y="575"/>
                </a:cubicBezTo>
                <a:cubicBezTo>
                  <a:pt x="769" y="573"/>
                  <a:pt x="770" y="570"/>
                  <a:pt x="771" y="568"/>
                </a:cubicBezTo>
                <a:close/>
                <a:moveTo>
                  <a:pt x="393" y="204"/>
                </a:moveTo>
                <a:cubicBezTo>
                  <a:pt x="392" y="203"/>
                  <a:pt x="391" y="202"/>
                  <a:pt x="392" y="201"/>
                </a:cubicBezTo>
                <a:cubicBezTo>
                  <a:pt x="393" y="200"/>
                  <a:pt x="393" y="199"/>
                  <a:pt x="393" y="199"/>
                </a:cubicBezTo>
                <a:cubicBezTo>
                  <a:pt x="395" y="200"/>
                  <a:pt x="397" y="201"/>
                  <a:pt x="399" y="203"/>
                </a:cubicBezTo>
                <a:cubicBezTo>
                  <a:pt x="401" y="203"/>
                  <a:pt x="402" y="203"/>
                  <a:pt x="404" y="203"/>
                </a:cubicBezTo>
                <a:cubicBezTo>
                  <a:pt x="405" y="203"/>
                  <a:pt x="405" y="205"/>
                  <a:pt x="406" y="206"/>
                </a:cubicBezTo>
                <a:cubicBezTo>
                  <a:pt x="408" y="206"/>
                  <a:pt x="410" y="206"/>
                  <a:pt x="411" y="205"/>
                </a:cubicBezTo>
                <a:cubicBezTo>
                  <a:pt x="413" y="206"/>
                  <a:pt x="415" y="207"/>
                  <a:pt x="417" y="208"/>
                </a:cubicBezTo>
                <a:cubicBezTo>
                  <a:pt x="417" y="206"/>
                  <a:pt x="417" y="205"/>
                  <a:pt x="416" y="204"/>
                </a:cubicBezTo>
                <a:cubicBezTo>
                  <a:pt x="412" y="203"/>
                  <a:pt x="410" y="200"/>
                  <a:pt x="407" y="197"/>
                </a:cubicBezTo>
                <a:cubicBezTo>
                  <a:pt x="406" y="197"/>
                  <a:pt x="405" y="197"/>
                  <a:pt x="404" y="197"/>
                </a:cubicBezTo>
                <a:cubicBezTo>
                  <a:pt x="404" y="196"/>
                  <a:pt x="404" y="195"/>
                  <a:pt x="404" y="194"/>
                </a:cubicBezTo>
                <a:cubicBezTo>
                  <a:pt x="407" y="194"/>
                  <a:pt x="408" y="193"/>
                  <a:pt x="407" y="192"/>
                </a:cubicBezTo>
                <a:cubicBezTo>
                  <a:pt x="406" y="190"/>
                  <a:pt x="404" y="189"/>
                  <a:pt x="403" y="188"/>
                </a:cubicBezTo>
                <a:cubicBezTo>
                  <a:pt x="402" y="188"/>
                  <a:pt x="400" y="188"/>
                  <a:pt x="399" y="188"/>
                </a:cubicBezTo>
                <a:cubicBezTo>
                  <a:pt x="397" y="188"/>
                  <a:pt x="398" y="190"/>
                  <a:pt x="397" y="191"/>
                </a:cubicBezTo>
                <a:cubicBezTo>
                  <a:pt x="396" y="191"/>
                  <a:pt x="395" y="191"/>
                  <a:pt x="395" y="192"/>
                </a:cubicBezTo>
                <a:cubicBezTo>
                  <a:pt x="394" y="192"/>
                  <a:pt x="395" y="193"/>
                  <a:pt x="394" y="193"/>
                </a:cubicBezTo>
                <a:cubicBezTo>
                  <a:pt x="393" y="193"/>
                  <a:pt x="392" y="192"/>
                  <a:pt x="392" y="191"/>
                </a:cubicBezTo>
                <a:cubicBezTo>
                  <a:pt x="392" y="190"/>
                  <a:pt x="391" y="190"/>
                  <a:pt x="390" y="191"/>
                </a:cubicBezTo>
                <a:cubicBezTo>
                  <a:pt x="392" y="193"/>
                  <a:pt x="390" y="195"/>
                  <a:pt x="391" y="198"/>
                </a:cubicBezTo>
                <a:cubicBezTo>
                  <a:pt x="388" y="197"/>
                  <a:pt x="389" y="200"/>
                  <a:pt x="388" y="201"/>
                </a:cubicBezTo>
                <a:cubicBezTo>
                  <a:pt x="389" y="201"/>
                  <a:pt x="389" y="202"/>
                  <a:pt x="389" y="203"/>
                </a:cubicBezTo>
                <a:cubicBezTo>
                  <a:pt x="389" y="204"/>
                  <a:pt x="391" y="204"/>
                  <a:pt x="391" y="206"/>
                </a:cubicBezTo>
                <a:cubicBezTo>
                  <a:pt x="392" y="205"/>
                  <a:pt x="392" y="205"/>
                  <a:pt x="393" y="204"/>
                </a:cubicBezTo>
                <a:close/>
                <a:moveTo>
                  <a:pt x="577" y="327"/>
                </a:moveTo>
                <a:cubicBezTo>
                  <a:pt x="577" y="327"/>
                  <a:pt x="578" y="327"/>
                  <a:pt x="580" y="327"/>
                </a:cubicBezTo>
                <a:cubicBezTo>
                  <a:pt x="580" y="326"/>
                  <a:pt x="580" y="325"/>
                  <a:pt x="581" y="325"/>
                </a:cubicBezTo>
                <a:cubicBezTo>
                  <a:pt x="581" y="325"/>
                  <a:pt x="582" y="324"/>
                  <a:pt x="583" y="325"/>
                </a:cubicBezTo>
                <a:cubicBezTo>
                  <a:pt x="583" y="326"/>
                  <a:pt x="583" y="326"/>
                  <a:pt x="584" y="327"/>
                </a:cubicBezTo>
                <a:cubicBezTo>
                  <a:pt x="585" y="327"/>
                  <a:pt x="586" y="327"/>
                  <a:pt x="588" y="327"/>
                </a:cubicBezTo>
                <a:cubicBezTo>
                  <a:pt x="588" y="331"/>
                  <a:pt x="588" y="333"/>
                  <a:pt x="591" y="334"/>
                </a:cubicBezTo>
                <a:cubicBezTo>
                  <a:pt x="592" y="333"/>
                  <a:pt x="593" y="332"/>
                  <a:pt x="594" y="330"/>
                </a:cubicBezTo>
                <a:cubicBezTo>
                  <a:pt x="594" y="327"/>
                  <a:pt x="595" y="324"/>
                  <a:pt x="593" y="322"/>
                </a:cubicBezTo>
                <a:cubicBezTo>
                  <a:pt x="590" y="323"/>
                  <a:pt x="589" y="321"/>
                  <a:pt x="586" y="320"/>
                </a:cubicBezTo>
                <a:cubicBezTo>
                  <a:pt x="586" y="321"/>
                  <a:pt x="585" y="321"/>
                  <a:pt x="584" y="322"/>
                </a:cubicBezTo>
                <a:cubicBezTo>
                  <a:pt x="582" y="322"/>
                  <a:pt x="581" y="321"/>
                  <a:pt x="581" y="319"/>
                </a:cubicBezTo>
                <a:cubicBezTo>
                  <a:pt x="582" y="318"/>
                  <a:pt x="583" y="317"/>
                  <a:pt x="585" y="315"/>
                </a:cubicBezTo>
                <a:cubicBezTo>
                  <a:pt x="585" y="315"/>
                  <a:pt x="584" y="314"/>
                  <a:pt x="585" y="313"/>
                </a:cubicBezTo>
                <a:cubicBezTo>
                  <a:pt x="586" y="313"/>
                  <a:pt x="586" y="313"/>
                  <a:pt x="586" y="313"/>
                </a:cubicBezTo>
                <a:cubicBezTo>
                  <a:pt x="587" y="311"/>
                  <a:pt x="587" y="309"/>
                  <a:pt x="588" y="308"/>
                </a:cubicBezTo>
                <a:cubicBezTo>
                  <a:pt x="589" y="307"/>
                  <a:pt x="590" y="308"/>
                  <a:pt x="590" y="307"/>
                </a:cubicBezTo>
                <a:cubicBezTo>
                  <a:pt x="590" y="306"/>
                  <a:pt x="589" y="306"/>
                  <a:pt x="588" y="305"/>
                </a:cubicBezTo>
                <a:cubicBezTo>
                  <a:pt x="588" y="303"/>
                  <a:pt x="588" y="301"/>
                  <a:pt x="588" y="299"/>
                </a:cubicBezTo>
                <a:cubicBezTo>
                  <a:pt x="588" y="299"/>
                  <a:pt x="588" y="299"/>
                  <a:pt x="588" y="299"/>
                </a:cubicBezTo>
                <a:cubicBezTo>
                  <a:pt x="588" y="301"/>
                  <a:pt x="588" y="302"/>
                  <a:pt x="588" y="304"/>
                </a:cubicBezTo>
                <a:cubicBezTo>
                  <a:pt x="586" y="304"/>
                  <a:pt x="586" y="306"/>
                  <a:pt x="584" y="305"/>
                </a:cubicBezTo>
                <a:cubicBezTo>
                  <a:pt x="584" y="305"/>
                  <a:pt x="584" y="305"/>
                  <a:pt x="583" y="305"/>
                </a:cubicBezTo>
                <a:cubicBezTo>
                  <a:pt x="583" y="307"/>
                  <a:pt x="581" y="308"/>
                  <a:pt x="579" y="309"/>
                </a:cubicBezTo>
                <a:cubicBezTo>
                  <a:pt x="579" y="311"/>
                  <a:pt x="579" y="314"/>
                  <a:pt x="579" y="316"/>
                </a:cubicBezTo>
                <a:cubicBezTo>
                  <a:pt x="578" y="318"/>
                  <a:pt x="576" y="318"/>
                  <a:pt x="576" y="318"/>
                </a:cubicBezTo>
                <a:cubicBezTo>
                  <a:pt x="576" y="320"/>
                  <a:pt x="577" y="320"/>
                  <a:pt x="577" y="320"/>
                </a:cubicBezTo>
                <a:cubicBezTo>
                  <a:pt x="576" y="321"/>
                  <a:pt x="575" y="322"/>
                  <a:pt x="575" y="324"/>
                </a:cubicBezTo>
                <a:cubicBezTo>
                  <a:pt x="574" y="324"/>
                  <a:pt x="574" y="324"/>
                  <a:pt x="573" y="324"/>
                </a:cubicBezTo>
                <a:cubicBezTo>
                  <a:pt x="574" y="325"/>
                  <a:pt x="575" y="325"/>
                  <a:pt x="577" y="327"/>
                </a:cubicBezTo>
                <a:close/>
                <a:moveTo>
                  <a:pt x="127" y="513"/>
                </a:moveTo>
                <a:cubicBezTo>
                  <a:pt x="128" y="514"/>
                  <a:pt x="129" y="515"/>
                  <a:pt x="129" y="516"/>
                </a:cubicBezTo>
                <a:cubicBezTo>
                  <a:pt x="131" y="517"/>
                  <a:pt x="133" y="518"/>
                  <a:pt x="134" y="520"/>
                </a:cubicBezTo>
                <a:cubicBezTo>
                  <a:pt x="137" y="520"/>
                  <a:pt x="141" y="520"/>
                  <a:pt x="144" y="520"/>
                </a:cubicBezTo>
                <a:cubicBezTo>
                  <a:pt x="144" y="519"/>
                  <a:pt x="145" y="518"/>
                  <a:pt x="146" y="518"/>
                </a:cubicBezTo>
                <a:cubicBezTo>
                  <a:pt x="147" y="518"/>
                  <a:pt x="149" y="517"/>
                  <a:pt x="151" y="516"/>
                </a:cubicBezTo>
                <a:cubicBezTo>
                  <a:pt x="149" y="514"/>
                  <a:pt x="153" y="514"/>
                  <a:pt x="153" y="511"/>
                </a:cubicBezTo>
                <a:cubicBezTo>
                  <a:pt x="152" y="510"/>
                  <a:pt x="150" y="509"/>
                  <a:pt x="149" y="508"/>
                </a:cubicBezTo>
                <a:cubicBezTo>
                  <a:pt x="146" y="508"/>
                  <a:pt x="143" y="509"/>
                  <a:pt x="139" y="507"/>
                </a:cubicBezTo>
                <a:cubicBezTo>
                  <a:pt x="139" y="507"/>
                  <a:pt x="138" y="507"/>
                  <a:pt x="138" y="507"/>
                </a:cubicBezTo>
                <a:cubicBezTo>
                  <a:pt x="136" y="509"/>
                  <a:pt x="134" y="508"/>
                  <a:pt x="132" y="508"/>
                </a:cubicBezTo>
                <a:cubicBezTo>
                  <a:pt x="131" y="509"/>
                  <a:pt x="131" y="509"/>
                  <a:pt x="130" y="510"/>
                </a:cubicBezTo>
                <a:cubicBezTo>
                  <a:pt x="129" y="510"/>
                  <a:pt x="128" y="510"/>
                  <a:pt x="127" y="510"/>
                </a:cubicBezTo>
                <a:cubicBezTo>
                  <a:pt x="127" y="511"/>
                  <a:pt x="127" y="512"/>
                  <a:pt x="127" y="513"/>
                </a:cubicBezTo>
                <a:close/>
                <a:moveTo>
                  <a:pt x="204" y="463"/>
                </a:moveTo>
                <a:cubicBezTo>
                  <a:pt x="203" y="463"/>
                  <a:pt x="204" y="462"/>
                  <a:pt x="203" y="461"/>
                </a:cubicBezTo>
                <a:cubicBezTo>
                  <a:pt x="201" y="464"/>
                  <a:pt x="200" y="467"/>
                  <a:pt x="197" y="469"/>
                </a:cubicBezTo>
                <a:cubicBezTo>
                  <a:pt x="197" y="470"/>
                  <a:pt x="198" y="470"/>
                  <a:pt x="198" y="470"/>
                </a:cubicBezTo>
                <a:cubicBezTo>
                  <a:pt x="198" y="471"/>
                  <a:pt x="199" y="472"/>
                  <a:pt x="199" y="473"/>
                </a:cubicBezTo>
                <a:cubicBezTo>
                  <a:pt x="199" y="474"/>
                  <a:pt x="199" y="474"/>
                  <a:pt x="199" y="474"/>
                </a:cubicBezTo>
                <a:cubicBezTo>
                  <a:pt x="201" y="474"/>
                  <a:pt x="201" y="476"/>
                  <a:pt x="201" y="476"/>
                </a:cubicBezTo>
                <a:cubicBezTo>
                  <a:pt x="203" y="476"/>
                  <a:pt x="204" y="478"/>
                  <a:pt x="206" y="477"/>
                </a:cubicBezTo>
                <a:cubicBezTo>
                  <a:pt x="208" y="477"/>
                  <a:pt x="211" y="477"/>
                  <a:pt x="214" y="477"/>
                </a:cubicBezTo>
                <a:cubicBezTo>
                  <a:pt x="215" y="477"/>
                  <a:pt x="215" y="476"/>
                  <a:pt x="216" y="475"/>
                </a:cubicBezTo>
                <a:cubicBezTo>
                  <a:pt x="216" y="474"/>
                  <a:pt x="216" y="472"/>
                  <a:pt x="216" y="471"/>
                </a:cubicBezTo>
                <a:cubicBezTo>
                  <a:pt x="214" y="471"/>
                  <a:pt x="214" y="470"/>
                  <a:pt x="214" y="469"/>
                </a:cubicBezTo>
                <a:cubicBezTo>
                  <a:pt x="213" y="469"/>
                  <a:pt x="212" y="469"/>
                  <a:pt x="211" y="469"/>
                </a:cubicBezTo>
                <a:cubicBezTo>
                  <a:pt x="210" y="468"/>
                  <a:pt x="209" y="467"/>
                  <a:pt x="209" y="467"/>
                </a:cubicBezTo>
                <a:cubicBezTo>
                  <a:pt x="208" y="467"/>
                  <a:pt x="208" y="467"/>
                  <a:pt x="207" y="467"/>
                </a:cubicBezTo>
                <a:cubicBezTo>
                  <a:pt x="207" y="465"/>
                  <a:pt x="205" y="464"/>
                  <a:pt x="204" y="463"/>
                </a:cubicBezTo>
                <a:close/>
                <a:moveTo>
                  <a:pt x="222" y="693"/>
                </a:moveTo>
                <a:cubicBezTo>
                  <a:pt x="223" y="693"/>
                  <a:pt x="224" y="693"/>
                  <a:pt x="224" y="693"/>
                </a:cubicBezTo>
                <a:cubicBezTo>
                  <a:pt x="225" y="692"/>
                  <a:pt x="227" y="691"/>
                  <a:pt x="228" y="690"/>
                </a:cubicBezTo>
                <a:cubicBezTo>
                  <a:pt x="228" y="686"/>
                  <a:pt x="228" y="683"/>
                  <a:pt x="228" y="679"/>
                </a:cubicBezTo>
                <a:cubicBezTo>
                  <a:pt x="229" y="678"/>
                  <a:pt x="230" y="677"/>
                  <a:pt x="229" y="675"/>
                </a:cubicBezTo>
                <a:cubicBezTo>
                  <a:pt x="227" y="675"/>
                  <a:pt x="226" y="674"/>
                  <a:pt x="224" y="672"/>
                </a:cubicBezTo>
                <a:cubicBezTo>
                  <a:pt x="222" y="675"/>
                  <a:pt x="220" y="677"/>
                  <a:pt x="218" y="678"/>
                </a:cubicBezTo>
                <a:cubicBezTo>
                  <a:pt x="218" y="680"/>
                  <a:pt x="218" y="682"/>
                  <a:pt x="218" y="683"/>
                </a:cubicBezTo>
                <a:cubicBezTo>
                  <a:pt x="219" y="684"/>
                  <a:pt x="220" y="685"/>
                  <a:pt x="221" y="685"/>
                </a:cubicBezTo>
                <a:cubicBezTo>
                  <a:pt x="221" y="688"/>
                  <a:pt x="220" y="691"/>
                  <a:pt x="222" y="693"/>
                </a:cubicBezTo>
                <a:close/>
                <a:moveTo>
                  <a:pt x="670" y="506"/>
                </a:moveTo>
                <a:cubicBezTo>
                  <a:pt x="672" y="506"/>
                  <a:pt x="673" y="507"/>
                  <a:pt x="675" y="507"/>
                </a:cubicBezTo>
                <a:cubicBezTo>
                  <a:pt x="677" y="507"/>
                  <a:pt x="679" y="507"/>
                  <a:pt x="680" y="508"/>
                </a:cubicBezTo>
                <a:cubicBezTo>
                  <a:pt x="681" y="507"/>
                  <a:pt x="683" y="508"/>
                  <a:pt x="684" y="507"/>
                </a:cubicBezTo>
                <a:cubicBezTo>
                  <a:pt x="683" y="504"/>
                  <a:pt x="680" y="504"/>
                  <a:pt x="679" y="502"/>
                </a:cubicBezTo>
                <a:cubicBezTo>
                  <a:pt x="677" y="502"/>
                  <a:pt x="675" y="502"/>
                  <a:pt x="673" y="502"/>
                </a:cubicBezTo>
                <a:cubicBezTo>
                  <a:pt x="672" y="502"/>
                  <a:pt x="671" y="500"/>
                  <a:pt x="670" y="499"/>
                </a:cubicBezTo>
                <a:cubicBezTo>
                  <a:pt x="672" y="497"/>
                  <a:pt x="671" y="496"/>
                  <a:pt x="670" y="495"/>
                </a:cubicBezTo>
                <a:cubicBezTo>
                  <a:pt x="667" y="495"/>
                  <a:pt x="663" y="494"/>
                  <a:pt x="661" y="498"/>
                </a:cubicBezTo>
                <a:cubicBezTo>
                  <a:pt x="660" y="498"/>
                  <a:pt x="659" y="497"/>
                  <a:pt x="659" y="498"/>
                </a:cubicBezTo>
                <a:cubicBezTo>
                  <a:pt x="659" y="499"/>
                  <a:pt x="658" y="500"/>
                  <a:pt x="659" y="500"/>
                </a:cubicBezTo>
                <a:cubicBezTo>
                  <a:pt x="661" y="501"/>
                  <a:pt x="663" y="499"/>
                  <a:pt x="664" y="498"/>
                </a:cubicBezTo>
                <a:cubicBezTo>
                  <a:pt x="665" y="499"/>
                  <a:pt x="666" y="499"/>
                  <a:pt x="667" y="500"/>
                </a:cubicBezTo>
                <a:cubicBezTo>
                  <a:pt x="666" y="502"/>
                  <a:pt x="664" y="502"/>
                  <a:pt x="663" y="503"/>
                </a:cubicBezTo>
                <a:cubicBezTo>
                  <a:pt x="663" y="503"/>
                  <a:pt x="663" y="503"/>
                  <a:pt x="662" y="504"/>
                </a:cubicBezTo>
                <a:cubicBezTo>
                  <a:pt x="663" y="504"/>
                  <a:pt x="664" y="505"/>
                  <a:pt x="666" y="506"/>
                </a:cubicBezTo>
                <a:cubicBezTo>
                  <a:pt x="667" y="506"/>
                  <a:pt x="668" y="506"/>
                  <a:pt x="670" y="506"/>
                </a:cubicBezTo>
                <a:close/>
                <a:moveTo>
                  <a:pt x="516" y="720"/>
                </a:moveTo>
                <a:cubicBezTo>
                  <a:pt x="515" y="719"/>
                  <a:pt x="514" y="720"/>
                  <a:pt x="513" y="720"/>
                </a:cubicBezTo>
                <a:cubicBezTo>
                  <a:pt x="512" y="719"/>
                  <a:pt x="511" y="718"/>
                  <a:pt x="510" y="717"/>
                </a:cubicBezTo>
                <a:cubicBezTo>
                  <a:pt x="508" y="717"/>
                  <a:pt x="507" y="718"/>
                  <a:pt x="506" y="719"/>
                </a:cubicBezTo>
                <a:cubicBezTo>
                  <a:pt x="506" y="721"/>
                  <a:pt x="506" y="722"/>
                  <a:pt x="508" y="722"/>
                </a:cubicBezTo>
                <a:cubicBezTo>
                  <a:pt x="509" y="722"/>
                  <a:pt x="510" y="721"/>
                  <a:pt x="511" y="721"/>
                </a:cubicBezTo>
                <a:cubicBezTo>
                  <a:pt x="512" y="722"/>
                  <a:pt x="513" y="723"/>
                  <a:pt x="514" y="724"/>
                </a:cubicBezTo>
                <a:cubicBezTo>
                  <a:pt x="514" y="726"/>
                  <a:pt x="514" y="728"/>
                  <a:pt x="513" y="731"/>
                </a:cubicBezTo>
                <a:cubicBezTo>
                  <a:pt x="513" y="731"/>
                  <a:pt x="514" y="731"/>
                  <a:pt x="514" y="731"/>
                </a:cubicBezTo>
                <a:cubicBezTo>
                  <a:pt x="515" y="731"/>
                  <a:pt x="514" y="733"/>
                  <a:pt x="515" y="733"/>
                </a:cubicBezTo>
                <a:cubicBezTo>
                  <a:pt x="517" y="738"/>
                  <a:pt x="522" y="737"/>
                  <a:pt x="525" y="740"/>
                </a:cubicBezTo>
                <a:cubicBezTo>
                  <a:pt x="524" y="738"/>
                  <a:pt x="524" y="735"/>
                  <a:pt x="524" y="733"/>
                </a:cubicBezTo>
                <a:cubicBezTo>
                  <a:pt x="523" y="732"/>
                  <a:pt x="521" y="732"/>
                  <a:pt x="520" y="730"/>
                </a:cubicBezTo>
                <a:cubicBezTo>
                  <a:pt x="520" y="729"/>
                  <a:pt x="520" y="727"/>
                  <a:pt x="520" y="726"/>
                </a:cubicBezTo>
                <a:cubicBezTo>
                  <a:pt x="520" y="726"/>
                  <a:pt x="519" y="726"/>
                  <a:pt x="519" y="726"/>
                </a:cubicBezTo>
                <a:cubicBezTo>
                  <a:pt x="519" y="725"/>
                  <a:pt x="519" y="724"/>
                  <a:pt x="519" y="723"/>
                </a:cubicBezTo>
                <a:cubicBezTo>
                  <a:pt x="517" y="722"/>
                  <a:pt x="517" y="721"/>
                  <a:pt x="516" y="720"/>
                </a:cubicBezTo>
                <a:close/>
                <a:moveTo>
                  <a:pt x="587" y="281"/>
                </a:moveTo>
                <a:cubicBezTo>
                  <a:pt x="586" y="281"/>
                  <a:pt x="586" y="280"/>
                  <a:pt x="586" y="281"/>
                </a:cubicBezTo>
                <a:cubicBezTo>
                  <a:pt x="586" y="282"/>
                  <a:pt x="586" y="282"/>
                  <a:pt x="586" y="282"/>
                </a:cubicBezTo>
                <a:cubicBezTo>
                  <a:pt x="586" y="282"/>
                  <a:pt x="587" y="283"/>
                  <a:pt x="588" y="283"/>
                </a:cubicBezTo>
                <a:cubicBezTo>
                  <a:pt x="587" y="287"/>
                  <a:pt x="589" y="290"/>
                  <a:pt x="589" y="294"/>
                </a:cubicBezTo>
                <a:cubicBezTo>
                  <a:pt x="590" y="294"/>
                  <a:pt x="590" y="294"/>
                  <a:pt x="591" y="294"/>
                </a:cubicBezTo>
                <a:cubicBezTo>
                  <a:pt x="591" y="291"/>
                  <a:pt x="591" y="288"/>
                  <a:pt x="591" y="286"/>
                </a:cubicBezTo>
                <a:cubicBezTo>
                  <a:pt x="593" y="285"/>
                  <a:pt x="593" y="283"/>
                  <a:pt x="594" y="282"/>
                </a:cubicBezTo>
                <a:cubicBezTo>
                  <a:pt x="594" y="280"/>
                  <a:pt x="594" y="278"/>
                  <a:pt x="594" y="276"/>
                </a:cubicBezTo>
                <a:cubicBezTo>
                  <a:pt x="594" y="275"/>
                  <a:pt x="595" y="273"/>
                  <a:pt x="594" y="271"/>
                </a:cubicBezTo>
                <a:cubicBezTo>
                  <a:pt x="592" y="272"/>
                  <a:pt x="590" y="274"/>
                  <a:pt x="589" y="275"/>
                </a:cubicBezTo>
                <a:cubicBezTo>
                  <a:pt x="589" y="277"/>
                  <a:pt x="587" y="279"/>
                  <a:pt x="587" y="281"/>
                </a:cubicBezTo>
                <a:close/>
                <a:moveTo>
                  <a:pt x="223" y="622"/>
                </a:moveTo>
                <a:cubicBezTo>
                  <a:pt x="221" y="622"/>
                  <a:pt x="222" y="624"/>
                  <a:pt x="221" y="624"/>
                </a:cubicBezTo>
                <a:cubicBezTo>
                  <a:pt x="220" y="624"/>
                  <a:pt x="218" y="624"/>
                  <a:pt x="216" y="624"/>
                </a:cubicBezTo>
                <a:cubicBezTo>
                  <a:pt x="215" y="625"/>
                  <a:pt x="214" y="626"/>
                  <a:pt x="213" y="627"/>
                </a:cubicBezTo>
                <a:cubicBezTo>
                  <a:pt x="212" y="626"/>
                  <a:pt x="211" y="624"/>
                  <a:pt x="209" y="625"/>
                </a:cubicBezTo>
                <a:cubicBezTo>
                  <a:pt x="208" y="627"/>
                  <a:pt x="207" y="629"/>
                  <a:pt x="208" y="631"/>
                </a:cubicBezTo>
                <a:cubicBezTo>
                  <a:pt x="209" y="631"/>
                  <a:pt x="209" y="633"/>
                  <a:pt x="210" y="633"/>
                </a:cubicBezTo>
                <a:cubicBezTo>
                  <a:pt x="211" y="632"/>
                  <a:pt x="212" y="632"/>
                  <a:pt x="213" y="631"/>
                </a:cubicBezTo>
                <a:cubicBezTo>
                  <a:pt x="213" y="630"/>
                  <a:pt x="213" y="629"/>
                  <a:pt x="213" y="628"/>
                </a:cubicBezTo>
                <a:cubicBezTo>
                  <a:pt x="215" y="628"/>
                  <a:pt x="217" y="628"/>
                  <a:pt x="218" y="628"/>
                </a:cubicBezTo>
                <a:cubicBezTo>
                  <a:pt x="218" y="630"/>
                  <a:pt x="218" y="631"/>
                  <a:pt x="219" y="632"/>
                </a:cubicBezTo>
                <a:cubicBezTo>
                  <a:pt x="221" y="632"/>
                  <a:pt x="222" y="632"/>
                  <a:pt x="223" y="632"/>
                </a:cubicBezTo>
                <a:cubicBezTo>
                  <a:pt x="224" y="630"/>
                  <a:pt x="225" y="628"/>
                  <a:pt x="227" y="626"/>
                </a:cubicBezTo>
                <a:cubicBezTo>
                  <a:pt x="226" y="624"/>
                  <a:pt x="224" y="624"/>
                  <a:pt x="223" y="622"/>
                </a:cubicBezTo>
                <a:close/>
                <a:moveTo>
                  <a:pt x="464" y="17"/>
                </a:moveTo>
                <a:cubicBezTo>
                  <a:pt x="465" y="17"/>
                  <a:pt x="464" y="19"/>
                  <a:pt x="465" y="19"/>
                </a:cubicBezTo>
                <a:cubicBezTo>
                  <a:pt x="466" y="19"/>
                  <a:pt x="466" y="19"/>
                  <a:pt x="467" y="19"/>
                </a:cubicBezTo>
                <a:cubicBezTo>
                  <a:pt x="469" y="18"/>
                  <a:pt x="468" y="15"/>
                  <a:pt x="470" y="13"/>
                </a:cubicBezTo>
                <a:cubicBezTo>
                  <a:pt x="470" y="11"/>
                  <a:pt x="470" y="9"/>
                  <a:pt x="470" y="7"/>
                </a:cubicBezTo>
                <a:cubicBezTo>
                  <a:pt x="470" y="5"/>
                  <a:pt x="468" y="7"/>
                  <a:pt x="467" y="5"/>
                </a:cubicBezTo>
                <a:cubicBezTo>
                  <a:pt x="468" y="3"/>
                  <a:pt x="464" y="2"/>
                  <a:pt x="464" y="0"/>
                </a:cubicBezTo>
                <a:cubicBezTo>
                  <a:pt x="464" y="1"/>
                  <a:pt x="463" y="1"/>
                  <a:pt x="462" y="1"/>
                </a:cubicBezTo>
                <a:cubicBezTo>
                  <a:pt x="460" y="3"/>
                  <a:pt x="461" y="6"/>
                  <a:pt x="461" y="8"/>
                </a:cubicBezTo>
                <a:cubicBezTo>
                  <a:pt x="463" y="11"/>
                  <a:pt x="466" y="13"/>
                  <a:pt x="464" y="17"/>
                </a:cubicBezTo>
                <a:close/>
                <a:moveTo>
                  <a:pt x="378" y="184"/>
                </a:moveTo>
                <a:cubicBezTo>
                  <a:pt x="378" y="187"/>
                  <a:pt x="378" y="190"/>
                  <a:pt x="378" y="192"/>
                </a:cubicBezTo>
                <a:cubicBezTo>
                  <a:pt x="379" y="192"/>
                  <a:pt x="380" y="192"/>
                  <a:pt x="380" y="192"/>
                </a:cubicBezTo>
                <a:cubicBezTo>
                  <a:pt x="380" y="191"/>
                  <a:pt x="380" y="190"/>
                  <a:pt x="380" y="189"/>
                </a:cubicBezTo>
                <a:cubicBezTo>
                  <a:pt x="381" y="188"/>
                  <a:pt x="382" y="188"/>
                  <a:pt x="383" y="188"/>
                </a:cubicBezTo>
                <a:cubicBezTo>
                  <a:pt x="383" y="188"/>
                  <a:pt x="384" y="189"/>
                  <a:pt x="384" y="189"/>
                </a:cubicBezTo>
                <a:cubicBezTo>
                  <a:pt x="386" y="189"/>
                  <a:pt x="388" y="189"/>
                  <a:pt x="390" y="189"/>
                </a:cubicBezTo>
                <a:cubicBezTo>
                  <a:pt x="390" y="188"/>
                  <a:pt x="390" y="187"/>
                  <a:pt x="390" y="186"/>
                </a:cubicBezTo>
                <a:cubicBezTo>
                  <a:pt x="392" y="185"/>
                  <a:pt x="393" y="184"/>
                  <a:pt x="394" y="183"/>
                </a:cubicBezTo>
                <a:cubicBezTo>
                  <a:pt x="394" y="180"/>
                  <a:pt x="391" y="180"/>
                  <a:pt x="391" y="178"/>
                </a:cubicBezTo>
                <a:cubicBezTo>
                  <a:pt x="391" y="178"/>
                  <a:pt x="390" y="178"/>
                  <a:pt x="389" y="178"/>
                </a:cubicBezTo>
                <a:cubicBezTo>
                  <a:pt x="389" y="180"/>
                  <a:pt x="389" y="182"/>
                  <a:pt x="389" y="183"/>
                </a:cubicBezTo>
                <a:cubicBezTo>
                  <a:pt x="388" y="184"/>
                  <a:pt x="388" y="185"/>
                  <a:pt x="387" y="185"/>
                </a:cubicBezTo>
                <a:cubicBezTo>
                  <a:pt x="386" y="184"/>
                  <a:pt x="385" y="184"/>
                  <a:pt x="384" y="183"/>
                </a:cubicBezTo>
                <a:cubicBezTo>
                  <a:pt x="384" y="182"/>
                  <a:pt x="384" y="182"/>
                  <a:pt x="384" y="181"/>
                </a:cubicBezTo>
                <a:cubicBezTo>
                  <a:pt x="383" y="181"/>
                  <a:pt x="383" y="181"/>
                  <a:pt x="382" y="181"/>
                </a:cubicBezTo>
                <a:cubicBezTo>
                  <a:pt x="381" y="182"/>
                  <a:pt x="380" y="183"/>
                  <a:pt x="378" y="184"/>
                </a:cubicBezTo>
                <a:close/>
                <a:moveTo>
                  <a:pt x="237" y="397"/>
                </a:moveTo>
                <a:cubicBezTo>
                  <a:pt x="237" y="393"/>
                  <a:pt x="233" y="392"/>
                  <a:pt x="232" y="390"/>
                </a:cubicBezTo>
                <a:cubicBezTo>
                  <a:pt x="231" y="390"/>
                  <a:pt x="230" y="390"/>
                  <a:pt x="228" y="391"/>
                </a:cubicBezTo>
                <a:cubicBezTo>
                  <a:pt x="228" y="392"/>
                  <a:pt x="228" y="393"/>
                  <a:pt x="228" y="394"/>
                </a:cubicBezTo>
                <a:cubicBezTo>
                  <a:pt x="226" y="395"/>
                  <a:pt x="225" y="397"/>
                  <a:pt x="224" y="399"/>
                </a:cubicBezTo>
                <a:cubicBezTo>
                  <a:pt x="224" y="400"/>
                  <a:pt x="225" y="401"/>
                  <a:pt x="225" y="402"/>
                </a:cubicBezTo>
                <a:cubicBezTo>
                  <a:pt x="227" y="402"/>
                  <a:pt x="230" y="402"/>
                  <a:pt x="232" y="402"/>
                </a:cubicBezTo>
                <a:cubicBezTo>
                  <a:pt x="234" y="400"/>
                  <a:pt x="235" y="398"/>
                  <a:pt x="237" y="397"/>
                </a:cubicBezTo>
                <a:close/>
                <a:moveTo>
                  <a:pt x="442" y="18"/>
                </a:moveTo>
                <a:cubicBezTo>
                  <a:pt x="443" y="18"/>
                  <a:pt x="443" y="18"/>
                  <a:pt x="443" y="19"/>
                </a:cubicBezTo>
                <a:cubicBezTo>
                  <a:pt x="443" y="19"/>
                  <a:pt x="443" y="20"/>
                  <a:pt x="443" y="20"/>
                </a:cubicBezTo>
                <a:cubicBezTo>
                  <a:pt x="443" y="21"/>
                  <a:pt x="444" y="20"/>
                  <a:pt x="445" y="21"/>
                </a:cubicBezTo>
                <a:cubicBezTo>
                  <a:pt x="445" y="22"/>
                  <a:pt x="444" y="23"/>
                  <a:pt x="446" y="23"/>
                </a:cubicBezTo>
                <a:cubicBezTo>
                  <a:pt x="447" y="22"/>
                  <a:pt x="449" y="23"/>
                  <a:pt x="451" y="22"/>
                </a:cubicBezTo>
                <a:cubicBezTo>
                  <a:pt x="454" y="19"/>
                  <a:pt x="455" y="16"/>
                  <a:pt x="453" y="12"/>
                </a:cubicBezTo>
                <a:cubicBezTo>
                  <a:pt x="451" y="14"/>
                  <a:pt x="449" y="14"/>
                  <a:pt x="448" y="16"/>
                </a:cubicBezTo>
                <a:cubicBezTo>
                  <a:pt x="446" y="15"/>
                  <a:pt x="445" y="14"/>
                  <a:pt x="443" y="14"/>
                </a:cubicBezTo>
                <a:cubicBezTo>
                  <a:pt x="442" y="13"/>
                  <a:pt x="442" y="15"/>
                  <a:pt x="441" y="15"/>
                </a:cubicBezTo>
                <a:cubicBezTo>
                  <a:pt x="440" y="15"/>
                  <a:pt x="440" y="16"/>
                  <a:pt x="439" y="16"/>
                </a:cubicBezTo>
                <a:cubicBezTo>
                  <a:pt x="439" y="17"/>
                  <a:pt x="439" y="18"/>
                  <a:pt x="439" y="19"/>
                </a:cubicBezTo>
                <a:cubicBezTo>
                  <a:pt x="440" y="20"/>
                  <a:pt x="441" y="17"/>
                  <a:pt x="442" y="18"/>
                </a:cubicBezTo>
                <a:close/>
                <a:moveTo>
                  <a:pt x="247" y="482"/>
                </a:moveTo>
                <a:cubicBezTo>
                  <a:pt x="247" y="483"/>
                  <a:pt x="246" y="485"/>
                  <a:pt x="247" y="487"/>
                </a:cubicBezTo>
                <a:cubicBezTo>
                  <a:pt x="247" y="487"/>
                  <a:pt x="248" y="487"/>
                  <a:pt x="248" y="488"/>
                </a:cubicBezTo>
                <a:cubicBezTo>
                  <a:pt x="250" y="486"/>
                  <a:pt x="252" y="487"/>
                  <a:pt x="254" y="487"/>
                </a:cubicBezTo>
                <a:cubicBezTo>
                  <a:pt x="256" y="487"/>
                  <a:pt x="255" y="489"/>
                  <a:pt x="256" y="490"/>
                </a:cubicBezTo>
                <a:cubicBezTo>
                  <a:pt x="258" y="490"/>
                  <a:pt x="259" y="490"/>
                  <a:pt x="261" y="490"/>
                </a:cubicBezTo>
                <a:cubicBezTo>
                  <a:pt x="260" y="486"/>
                  <a:pt x="256" y="486"/>
                  <a:pt x="255" y="484"/>
                </a:cubicBezTo>
                <a:cubicBezTo>
                  <a:pt x="254" y="483"/>
                  <a:pt x="255" y="482"/>
                  <a:pt x="255" y="482"/>
                </a:cubicBezTo>
                <a:cubicBezTo>
                  <a:pt x="254" y="481"/>
                  <a:pt x="255" y="478"/>
                  <a:pt x="253" y="478"/>
                </a:cubicBezTo>
                <a:cubicBezTo>
                  <a:pt x="252" y="477"/>
                  <a:pt x="251" y="478"/>
                  <a:pt x="250" y="477"/>
                </a:cubicBezTo>
                <a:cubicBezTo>
                  <a:pt x="250" y="477"/>
                  <a:pt x="250" y="476"/>
                  <a:pt x="249" y="476"/>
                </a:cubicBezTo>
                <a:cubicBezTo>
                  <a:pt x="246" y="477"/>
                  <a:pt x="249" y="480"/>
                  <a:pt x="247" y="482"/>
                </a:cubicBezTo>
                <a:close/>
                <a:moveTo>
                  <a:pt x="384" y="213"/>
                </a:moveTo>
                <a:cubicBezTo>
                  <a:pt x="383" y="213"/>
                  <a:pt x="383" y="213"/>
                  <a:pt x="382" y="214"/>
                </a:cubicBezTo>
                <a:cubicBezTo>
                  <a:pt x="384" y="215"/>
                  <a:pt x="385" y="217"/>
                  <a:pt x="386" y="219"/>
                </a:cubicBezTo>
                <a:cubicBezTo>
                  <a:pt x="385" y="220"/>
                  <a:pt x="384" y="220"/>
                  <a:pt x="383" y="220"/>
                </a:cubicBezTo>
                <a:cubicBezTo>
                  <a:pt x="383" y="220"/>
                  <a:pt x="382" y="221"/>
                  <a:pt x="382" y="221"/>
                </a:cubicBezTo>
                <a:cubicBezTo>
                  <a:pt x="383" y="222"/>
                  <a:pt x="384" y="220"/>
                  <a:pt x="385" y="221"/>
                </a:cubicBezTo>
                <a:cubicBezTo>
                  <a:pt x="386" y="225"/>
                  <a:pt x="384" y="228"/>
                  <a:pt x="387" y="232"/>
                </a:cubicBezTo>
                <a:cubicBezTo>
                  <a:pt x="387" y="230"/>
                  <a:pt x="386" y="228"/>
                  <a:pt x="387" y="226"/>
                </a:cubicBezTo>
                <a:cubicBezTo>
                  <a:pt x="389" y="224"/>
                  <a:pt x="387" y="222"/>
                  <a:pt x="387" y="220"/>
                </a:cubicBezTo>
                <a:cubicBezTo>
                  <a:pt x="387" y="220"/>
                  <a:pt x="387" y="219"/>
                  <a:pt x="387" y="219"/>
                </a:cubicBezTo>
                <a:cubicBezTo>
                  <a:pt x="389" y="217"/>
                  <a:pt x="387" y="215"/>
                  <a:pt x="388" y="213"/>
                </a:cubicBezTo>
                <a:cubicBezTo>
                  <a:pt x="390" y="213"/>
                  <a:pt x="392" y="213"/>
                  <a:pt x="394" y="213"/>
                </a:cubicBezTo>
                <a:cubicBezTo>
                  <a:pt x="394" y="212"/>
                  <a:pt x="394" y="212"/>
                  <a:pt x="394" y="211"/>
                </a:cubicBezTo>
                <a:cubicBezTo>
                  <a:pt x="393" y="210"/>
                  <a:pt x="392" y="209"/>
                  <a:pt x="391" y="208"/>
                </a:cubicBezTo>
                <a:cubicBezTo>
                  <a:pt x="391" y="207"/>
                  <a:pt x="391" y="206"/>
                  <a:pt x="391" y="206"/>
                </a:cubicBezTo>
                <a:cubicBezTo>
                  <a:pt x="386" y="208"/>
                  <a:pt x="386" y="209"/>
                  <a:pt x="384" y="213"/>
                </a:cubicBezTo>
                <a:close/>
                <a:moveTo>
                  <a:pt x="406" y="131"/>
                </a:moveTo>
                <a:cubicBezTo>
                  <a:pt x="407" y="132"/>
                  <a:pt x="408" y="133"/>
                  <a:pt x="409" y="133"/>
                </a:cubicBezTo>
                <a:cubicBezTo>
                  <a:pt x="409" y="138"/>
                  <a:pt x="414" y="137"/>
                  <a:pt x="415" y="141"/>
                </a:cubicBezTo>
                <a:cubicBezTo>
                  <a:pt x="416" y="139"/>
                  <a:pt x="417" y="140"/>
                  <a:pt x="418" y="139"/>
                </a:cubicBezTo>
                <a:cubicBezTo>
                  <a:pt x="417" y="138"/>
                  <a:pt x="416" y="138"/>
                  <a:pt x="415" y="137"/>
                </a:cubicBezTo>
                <a:cubicBezTo>
                  <a:pt x="413" y="133"/>
                  <a:pt x="414" y="128"/>
                  <a:pt x="414" y="123"/>
                </a:cubicBezTo>
                <a:cubicBezTo>
                  <a:pt x="412" y="124"/>
                  <a:pt x="411" y="121"/>
                  <a:pt x="409" y="121"/>
                </a:cubicBezTo>
                <a:cubicBezTo>
                  <a:pt x="409" y="125"/>
                  <a:pt x="408" y="128"/>
                  <a:pt x="406" y="131"/>
                </a:cubicBezTo>
                <a:close/>
                <a:moveTo>
                  <a:pt x="705" y="610"/>
                </a:moveTo>
                <a:cubicBezTo>
                  <a:pt x="705" y="609"/>
                  <a:pt x="706" y="609"/>
                  <a:pt x="705" y="608"/>
                </a:cubicBezTo>
                <a:cubicBezTo>
                  <a:pt x="703" y="606"/>
                  <a:pt x="701" y="607"/>
                  <a:pt x="698" y="608"/>
                </a:cubicBezTo>
                <a:cubicBezTo>
                  <a:pt x="697" y="606"/>
                  <a:pt x="696" y="607"/>
                  <a:pt x="694" y="607"/>
                </a:cubicBezTo>
                <a:cubicBezTo>
                  <a:pt x="695" y="612"/>
                  <a:pt x="690" y="611"/>
                  <a:pt x="688" y="614"/>
                </a:cubicBezTo>
                <a:cubicBezTo>
                  <a:pt x="689" y="615"/>
                  <a:pt x="690" y="615"/>
                  <a:pt x="691" y="615"/>
                </a:cubicBezTo>
                <a:cubicBezTo>
                  <a:pt x="692" y="616"/>
                  <a:pt x="693" y="617"/>
                  <a:pt x="693" y="617"/>
                </a:cubicBezTo>
                <a:cubicBezTo>
                  <a:pt x="697" y="617"/>
                  <a:pt x="700" y="617"/>
                  <a:pt x="704" y="617"/>
                </a:cubicBezTo>
                <a:cubicBezTo>
                  <a:pt x="704" y="617"/>
                  <a:pt x="704" y="616"/>
                  <a:pt x="704" y="616"/>
                </a:cubicBezTo>
                <a:cubicBezTo>
                  <a:pt x="701" y="615"/>
                  <a:pt x="699" y="612"/>
                  <a:pt x="695" y="611"/>
                </a:cubicBezTo>
                <a:cubicBezTo>
                  <a:pt x="695" y="611"/>
                  <a:pt x="695" y="610"/>
                  <a:pt x="695" y="610"/>
                </a:cubicBezTo>
                <a:cubicBezTo>
                  <a:pt x="698" y="610"/>
                  <a:pt x="701" y="610"/>
                  <a:pt x="705" y="610"/>
                </a:cubicBezTo>
                <a:close/>
                <a:moveTo>
                  <a:pt x="586" y="604"/>
                </a:moveTo>
                <a:cubicBezTo>
                  <a:pt x="584" y="604"/>
                  <a:pt x="584" y="602"/>
                  <a:pt x="582" y="602"/>
                </a:cubicBezTo>
                <a:cubicBezTo>
                  <a:pt x="582" y="604"/>
                  <a:pt x="581" y="604"/>
                  <a:pt x="580" y="605"/>
                </a:cubicBezTo>
                <a:cubicBezTo>
                  <a:pt x="581" y="607"/>
                  <a:pt x="582" y="608"/>
                  <a:pt x="584" y="609"/>
                </a:cubicBezTo>
                <a:cubicBezTo>
                  <a:pt x="583" y="610"/>
                  <a:pt x="583" y="610"/>
                  <a:pt x="583" y="610"/>
                </a:cubicBezTo>
                <a:cubicBezTo>
                  <a:pt x="584" y="611"/>
                  <a:pt x="585" y="611"/>
                  <a:pt x="586" y="613"/>
                </a:cubicBezTo>
                <a:cubicBezTo>
                  <a:pt x="586" y="614"/>
                  <a:pt x="586" y="615"/>
                  <a:pt x="586" y="616"/>
                </a:cubicBezTo>
                <a:cubicBezTo>
                  <a:pt x="587" y="617"/>
                  <a:pt x="589" y="618"/>
                  <a:pt x="590" y="617"/>
                </a:cubicBezTo>
                <a:cubicBezTo>
                  <a:pt x="590" y="615"/>
                  <a:pt x="592" y="612"/>
                  <a:pt x="591" y="609"/>
                </a:cubicBezTo>
                <a:cubicBezTo>
                  <a:pt x="591" y="607"/>
                  <a:pt x="588" y="607"/>
                  <a:pt x="587" y="606"/>
                </a:cubicBezTo>
                <a:cubicBezTo>
                  <a:pt x="587" y="605"/>
                  <a:pt x="588" y="604"/>
                  <a:pt x="588" y="603"/>
                </a:cubicBezTo>
                <a:cubicBezTo>
                  <a:pt x="587" y="603"/>
                  <a:pt x="587" y="604"/>
                  <a:pt x="586" y="604"/>
                </a:cubicBezTo>
                <a:close/>
                <a:moveTo>
                  <a:pt x="794" y="590"/>
                </a:moveTo>
                <a:cubicBezTo>
                  <a:pt x="796" y="588"/>
                  <a:pt x="797" y="587"/>
                  <a:pt x="801" y="586"/>
                </a:cubicBezTo>
                <a:cubicBezTo>
                  <a:pt x="801" y="584"/>
                  <a:pt x="797" y="584"/>
                  <a:pt x="797" y="582"/>
                </a:cubicBezTo>
                <a:cubicBezTo>
                  <a:pt x="797" y="582"/>
                  <a:pt x="796" y="582"/>
                  <a:pt x="795" y="582"/>
                </a:cubicBezTo>
                <a:cubicBezTo>
                  <a:pt x="795" y="581"/>
                  <a:pt x="795" y="579"/>
                  <a:pt x="793" y="579"/>
                </a:cubicBezTo>
                <a:cubicBezTo>
                  <a:pt x="792" y="579"/>
                  <a:pt x="792" y="580"/>
                  <a:pt x="792" y="581"/>
                </a:cubicBezTo>
                <a:cubicBezTo>
                  <a:pt x="790" y="581"/>
                  <a:pt x="788" y="582"/>
                  <a:pt x="787" y="584"/>
                </a:cubicBezTo>
                <a:cubicBezTo>
                  <a:pt x="789" y="585"/>
                  <a:pt x="788" y="587"/>
                  <a:pt x="789" y="590"/>
                </a:cubicBezTo>
                <a:cubicBezTo>
                  <a:pt x="790" y="590"/>
                  <a:pt x="792" y="590"/>
                  <a:pt x="794" y="590"/>
                </a:cubicBezTo>
                <a:close/>
                <a:moveTo>
                  <a:pt x="237" y="638"/>
                </a:moveTo>
                <a:cubicBezTo>
                  <a:pt x="237" y="640"/>
                  <a:pt x="237" y="642"/>
                  <a:pt x="237" y="644"/>
                </a:cubicBezTo>
                <a:cubicBezTo>
                  <a:pt x="238" y="646"/>
                  <a:pt x="241" y="645"/>
                  <a:pt x="242" y="646"/>
                </a:cubicBezTo>
                <a:cubicBezTo>
                  <a:pt x="242" y="646"/>
                  <a:pt x="242" y="647"/>
                  <a:pt x="243" y="647"/>
                </a:cubicBezTo>
                <a:cubicBezTo>
                  <a:pt x="244" y="647"/>
                  <a:pt x="246" y="648"/>
                  <a:pt x="248" y="646"/>
                </a:cubicBezTo>
                <a:cubicBezTo>
                  <a:pt x="248" y="644"/>
                  <a:pt x="248" y="641"/>
                  <a:pt x="248" y="639"/>
                </a:cubicBezTo>
                <a:cubicBezTo>
                  <a:pt x="244" y="639"/>
                  <a:pt x="241" y="639"/>
                  <a:pt x="237" y="638"/>
                </a:cubicBezTo>
                <a:close/>
                <a:moveTo>
                  <a:pt x="437" y="845"/>
                </a:moveTo>
                <a:cubicBezTo>
                  <a:pt x="435" y="846"/>
                  <a:pt x="433" y="845"/>
                  <a:pt x="431" y="846"/>
                </a:cubicBezTo>
                <a:cubicBezTo>
                  <a:pt x="431" y="848"/>
                  <a:pt x="430" y="848"/>
                  <a:pt x="429" y="848"/>
                </a:cubicBezTo>
                <a:cubicBezTo>
                  <a:pt x="431" y="850"/>
                  <a:pt x="430" y="851"/>
                  <a:pt x="429" y="852"/>
                </a:cubicBezTo>
                <a:cubicBezTo>
                  <a:pt x="430" y="854"/>
                  <a:pt x="431" y="854"/>
                  <a:pt x="433" y="853"/>
                </a:cubicBezTo>
                <a:cubicBezTo>
                  <a:pt x="434" y="853"/>
                  <a:pt x="434" y="851"/>
                  <a:pt x="434" y="851"/>
                </a:cubicBezTo>
                <a:cubicBezTo>
                  <a:pt x="435" y="851"/>
                  <a:pt x="436" y="851"/>
                  <a:pt x="436" y="851"/>
                </a:cubicBezTo>
                <a:cubicBezTo>
                  <a:pt x="437" y="850"/>
                  <a:pt x="437" y="848"/>
                  <a:pt x="439" y="848"/>
                </a:cubicBezTo>
                <a:cubicBezTo>
                  <a:pt x="439" y="848"/>
                  <a:pt x="440" y="847"/>
                  <a:pt x="440" y="847"/>
                </a:cubicBezTo>
                <a:cubicBezTo>
                  <a:pt x="442" y="844"/>
                  <a:pt x="445" y="842"/>
                  <a:pt x="445" y="839"/>
                </a:cubicBezTo>
                <a:cubicBezTo>
                  <a:pt x="444" y="838"/>
                  <a:pt x="442" y="840"/>
                  <a:pt x="441" y="838"/>
                </a:cubicBezTo>
                <a:cubicBezTo>
                  <a:pt x="440" y="840"/>
                  <a:pt x="441" y="841"/>
                  <a:pt x="441" y="842"/>
                </a:cubicBezTo>
                <a:cubicBezTo>
                  <a:pt x="438" y="841"/>
                  <a:pt x="438" y="844"/>
                  <a:pt x="437" y="845"/>
                </a:cubicBezTo>
                <a:close/>
                <a:moveTo>
                  <a:pt x="715" y="571"/>
                </a:moveTo>
                <a:cubicBezTo>
                  <a:pt x="714" y="572"/>
                  <a:pt x="713" y="571"/>
                  <a:pt x="713" y="572"/>
                </a:cubicBezTo>
                <a:cubicBezTo>
                  <a:pt x="713" y="573"/>
                  <a:pt x="713" y="573"/>
                  <a:pt x="713" y="574"/>
                </a:cubicBezTo>
                <a:cubicBezTo>
                  <a:pt x="715" y="574"/>
                  <a:pt x="717" y="574"/>
                  <a:pt x="720" y="574"/>
                </a:cubicBezTo>
                <a:cubicBezTo>
                  <a:pt x="720" y="574"/>
                  <a:pt x="721" y="573"/>
                  <a:pt x="721" y="572"/>
                </a:cubicBezTo>
                <a:cubicBezTo>
                  <a:pt x="721" y="571"/>
                  <a:pt x="720" y="570"/>
                  <a:pt x="720" y="569"/>
                </a:cubicBezTo>
                <a:cubicBezTo>
                  <a:pt x="721" y="567"/>
                  <a:pt x="723" y="568"/>
                  <a:pt x="725" y="567"/>
                </a:cubicBezTo>
                <a:cubicBezTo>
                  <a:pt x="720" y="566"/>
                  <a:pt x="716" y="563"/>
                  <a:pt x="712" y="566"/>
                </a:cubicBezTo>
                <a:cubicBezTo>
                  <a:pt x="712" y="567"/>
                  <a:pt x="712" y="568"/>
                  <a:pt x="712" y="569"/>
                </a:cubicBezTo>
                <a:cubicBezTo>
                  <a:pt x="713" y="570"/>
                  <a:pt x="715" y="568"/>
                  <a:pt x="715" y="571"/>
                </a:cubicBezTo>
                <a:close/>
                <a:moveTo>
                  <a:pt x="730" y="764"/>
                </a:moveTo>
                <a:cubicBezTo>
                  <a:pt x="729" y="765"/>
                  <a:pt x="727" y="765"/>
                  <a:pt x="726" y="766"/>
                </a:cubicBezTo>
                <a:cubicBezTo>
                  <a:pt x="726" y="767"/>
                  <a:pt x="726" y="768"/>
                  <a:pt x="726" y="770"/>
                </a:cubicBezTo>
                <a:cubicBezTo>
                  <a:pt x="728" y="771"/>
                  <a:pt x="730" y="772"/>
                  <a:pt x="732" y="774"/>
                </a:cubicBezTo>
                <a:cubicBezTo>
                  <a:pt x="734" y="774"/>
                  <a:pt x="736" y="774"/>
                  <a:pt x="737" y="774"/>
                </a:cubicBezTo>
                <a:cubicBezTo>
                  <a:pt x="737" y="772"/>
                  <a:pt x="737" y="771"/>
                  <a:pt x="737" y="769"/>
                </a:cubicBezTo>
                <a:cubicBezTo>
                  <a:pt x="734" y="769"/>
                  <a:pt x="733" y="765"/>
                  <a:pt x="730" y="764"/>
                </a:cubicBezTo>
                <a:close/>
                <a:moveTo>
                  <a:pt x="782" y="512"/>
                </a:moveTo>
                <a:cubicBezTo>
                  <a:pt x="782" y="513"/>
                  <a:pt x="782" y="514"/>
                  <a:pt x="782" y="515"/>
                </a:cubicBezTo>
                <a:cubicBezTo>
                  <a:pt x="783" y="515"/>
                  <a:pt x="784" y="516"/>
                  <a:pt x="785" y="517"/>
                </a:cubicBezTo>
                <a:cubicBezTo>
                  <a:pt x="786" y="518"/>
                  <a:pt x="785" y="519"/>
                  <a:pt x="786" y="520"/>
                </a:cubicBezTo>
                <a:cubicBezTo>
                  <a:pt x="786" y="521"/>
                  <a:pt x="787" y="521"/>
                  <a:pt x="788" y="521"/>
                </a:cubicBezTo>
                <a:cubicBezTo>
                  <a:pt x="788" y="522"/>
                  <a:pt x="790" y="523"/>
                  <a:pt x="790" y="524"/>
                </a:cubicBezTo>
                <a:cubicBezTo>
                  <a:pt x="791" y="524"/>
                  <a:pt x="792" y="522"/>
                  <a:pt x="792" y="521"/>
                </a:cubicBezTo>
                <a:cubicBezTo>
                  <a:pt x="792" y="519"/>
                  <a:pt x="794" y="520"/>
                  <a:pt x="794" y="518"/>
                </a:cubicBezTo>
                <a:cubicBezTo>
                  <a:pt x="794" y="517"/>
                  <a:pt x="797" y="517"/>
                  <a:pt x="797" y="516"/>
                </a:cubicBezTo>
                <a:cubicBezTo>
                  <a:pt x="797" y="515"/>
                  <a:pt x="797" y="515"/>
                  <a:pt x="797" y="515"/>
                </a:cubicBezTo>
                <a:cubicBezTo>
                  <a:pt x="795" y="514"/>
                  <a:pt x="795" y="516"/>
                  <a:pt x="794" y="517"/>
                </a:cubicBezTo>
                <a:cubicBezTo>
                  <a:pt x="793" y="516"/>
                  <a:pt x="793" y="516"/>
                  <a:pt x="792" y="516"/>
                </a:cubicBezTo>
                <a:cubicBezTo>
                  <a:pt x="792" y="516"/>
                  <a:pt x="792" y="517"/>
                  <a:pt x="792" y="517"/>
                </a:cubicBezTo>
                <a:cubicBezTo>
                  <a:pt x="790" y="517"/>
                  <a:pt x="789" y="517"/>
                  <a:pt x="787" y="517"/>
                </a:cubicBezTo>
                <a:cubicBezTo>
                  <a:pt x="788" y="515"/>
                  <a:pt x="788" y="515"/>
                  <a:pt x="790" y="515"/>
                </a:cubicBezTo>
                <a:cubicBezTo>
                  <a:pt x="790" y="515"/>
                  <a:pt x="791" y="515"/>
                  <a:pt x="791" y="514"/>
                </a:cubicBezTo>
                <a:cubicBezTo>
                  <a:pt x="790" y="514"/>
                  <a:pt x="790" y="513"/>
                  <a:pt x="789" y="512"/>
                </a:cubicBezTo>
                <a:cubicBezTo>
                  <a:pt x="786" y="512"/>
                  <a:pt x="784" y="512"/>
                  <a:pt x="782" y="512"/>
                </a:cubicBezTo>
                <a:close/>
                <a:moveTo>
                  <a:pt x="239" y="681"/>
                </a:moveTo>
                <a:cubicBezTo>
                  <a:pt x="241" y="680"/>
                  <a:pt x="242" y="680"/>
                  <a:pt x="244" y="680"/>
                </a:cubicBezTo>
                <a:cubicBezTo>
                  <a:pt x="244" y="681"/>
                  <a:pt x="244" y="682"/>
                  <a:pt x="244" y="684"/>
                </a:cubicBezTo>
                <a:cubicBezTo>
                  <a:pt x="245" y="684"/>
                  <a:pt x="247" y="684"/>
                  <a:pt x="248" y="683"/>
                </a:cubicBezTo>
                <a:cubicBezTo>
                  <a:pt x="247" y="682"/>
                  <a:pt x="248" y="681"/>
                  <a:pt x="249" y="680"/>
                </a:cubicBezTo>
                <a:cubicBezTo>
                  <a:pt x="250" y="679"/>
                  <a:pt x="250" y="678"/>
                  <a:pt x="249" y="677"/>
                </a:cubicBezTo>
                <a:cubicBezTo>
                  <a:pt x="248" y="677"/>
                  <a:pt x="247" y="677"/>
                  <a:pt x="246" y="677"/>
                </a:cubicBezTo>
                <a:cubicBezTo>
                  <a:pt x="246" y="677"/>
                  <a:pt x="246" y="676"/>
                  <a:pt x="246" y="676"/>
                </a:cubicBezTo>
                <a:cubicBezTo>
                  <a:pt x="244" y="674"/>
                  <a:pt x="242" y="674"/>
                  <a:pt x="239" y="674"/>
                </a:cubicBezTo>
                <a:cubicBezTo>
                  <a:pt x="239" y="675"/>
                  <a:pt x="238" y="676"/>
                  <a:pt x="237" y="676"/>
                </a:cubicBezTo>
                <a:cubicBezTo>
                  <a:pt x="237" y="678"/>
                  <a:pt x="237" y="680"/>
                  <a:pt x="239" y="681"/>
                </a:cubicBezTo>
                <a:close/>
                <a:moveTo>
                  <a:pt x="273" y="427"/>
                </a:moveTo>
                <a:cubicBezTo>
                  <a:pt x="273" y="426"/>
                  <a:pt x="274" y="426"/>
                  <a:pt x="274" y="426"/>
                </a:cubicBezTo>
                <a:cubicBezTo>
                  <a:pt x="274" y="425"/>
                  <a:pt x="273" y="424"/>
                  <a:pt x="272" y="424"/>
                </a:cubicBezTo>
                <a:cubicBezTo>
                  <a:pt x="270" y="424"/>
                  <a:pt x="268" y="424"/>
                  <a:pt x="265" y="424"/>
                </a:cubicBezTo>
                <a:cubicBezTo>
                  <a:pt x="264" y="423"/>
                  <a:pt x="264" y="422"/>
                  <a:pt x="263" y="421"/>
                </a:cubicBezTo>
                <a:cubicBezTo>
                  <a:pt x="262" y="421"/>
                  <a:pt x="261" y="421"/>
                  <a:pt x="261" y="421"/>
                </a:cubicBezTo>
                <a:cubicBezTo>
                  <a:pt x="260" y="420"/>
                  <a:pt x="260" y="419"/>
                  <a:pt x="259" y="418"/>
                </a:cubicBezTo>
                <a:cubicBezTo>
                  <a:pt x="258" y="420"/>
                  <a:pt x="258" y="422"/>
                  <a:pt x="257" y="423"/>
                </a:cubicBezTo>
                <a:cubicBezTo>
                  <a:pt x="258" y="424"/>
                  <a:pt x="259" y="425"/>
                  <a:pt x="260" y="425"/>
                </a:cubicBezTo>
                <a:cubicBezTo>
                  <a:pt x="262" y="424"/>
                  <a:pt x="263" y="424"/>
                  <a:pt x="264" y="426"/>
                </a:cubicBezTo>
                <a:cubicBezTo>
                  <a:pt x="264" y="426"/>
                  <a:pt x="263" y="427"/>
                  <a:pt x="263" y="427"/>
                </a:cubicBezTo>
                <a:cubicBezTo>
                  <a:pt x="266" y="427"/>
                  <a:pt x="267" y="431"/>
                  <a:pt x="270" y="429"/>
                </a:cubicBezTo>
                <a:cubicBezTo>
                  <a:pt x="270" y="427"/>
                  <a:pt x="272" y="428"/>
                  <a:pt x="273" y="427"/>
                </a:cubicBezTo>
                <a:close/>
                <a:moveTo>
                  <a:pt x="632" y="612"/>
                </a:moveTo>
                <a:cubicBezTo>
                  <a:pt x="632" y="612"/>
                  <a:pt x="632" y="612"/>
                  <a:pt x="633" y="612"/>
                </a:cubicBezTo>
                <a:cubicBezTo>
                  <a:pt x="632" y="615"/>
                  <a:pt x="635" y="616"/>
                  <a:pt x="636" y="619"/>
                </a:cubicBezTo>
                <a:cubicBezTo>
                  <a:pt x="636" y="617"/>
                  <a:pt x="638" y="617"/>
                  <a:pt x="638" y="615"/>
                </a:cubicBezTo>
                <a:cubicBezTo>
                  <a:pt x="637" y="614"/>
                  <a:pt x="636" y="613"/>
                  <a:pt x="635" y="612"/>
                </a:cubicBezTo>
                <a:cubicBezTo>
                  <a:pt x="635" y="610"/>
                  <a:pt x="635" y="608"/>
                  <a:pt x="634" y="606"/>
                </a:cubicBezTo>
                <a:cubicBezTo>
                  <a:pt x="634" y="606"/>
                  <a:pt x="634" y="606"/>
                  <a:pt x="634" y="606"/>
                </a:cubicBezTo>
                <a:cubicBezTo>
                  <a:pt x="634" y="606"/>
                  <a:pt x="634" y="607"/>
                  <a:pt x="633" y="607"/>
                </a:cubicBezTo>
                <a:cubicBezTo>
                  <a:pt x="632" y="605"/>
                  <a:pt x="630" y="605"/>
                  <a:pt x="629" y="603"/>
                </a:cubicBezTo>
                <a:cubicBezTo>
                  <a:pt x="628" y="605"/>
                  <a:pt x="629" y="607"/>
                  <a:pt x="628" y="608"/>
                </a:cubicBezTo>
                <a:cubicBezTo>
                  <a:pt x="627" y="608"/>
                  <a:pt x="626" y="608"/>
                  <a:pt x="624" y="608"/>
                </a:cubicBezTo>
                <a:cubicBezTo>
                  <a:pt x="625" y="609"/>
                  <a:pt x="623" y="610"/>
                  <a:pt x="623" y="611"/>
                </a:cubicBezTo>
                <a:cubicBezTo>
                  <a:pt x="625" y="612"/>
                  <a:pt x="623" y="614"/>
                  <a:pt x="626" y="614"/>
                </a:cubicBezTo>
                <a:cubicBezTo>
                  <a:pt x="628" y="614"/>
                  <a:pt x="626" y="611"/>
                  <a:pt x="627" y="610"/>
                </a:cubicBezTo>
                <a:cubicBezTo>
                  <a:pt x="628" y="610"/>
                  <a:pt x="629" y="610"/>
                  <a:pt x="630" y="610"/>
                </a:cubicBezTo>
                <a:cubicBezTo>
                  <a:pt x="630" y="611"/>
                  <a:pt x="630" y="611"/>
                  <a:pt x="630" y="612"/>
                </a:cubicBezTo>
                <a:cubicBezTo>
                  <a:pt x="631" y="612"/>
                  <a:pt x="632" y="612"/>
                  <a:pt x="632" y="612"/>
                </a:cubicBezTo>
                <a:close/>
                <a:moveTo>
                  <a:pt x="721" y="505"/>
                </a:moveTo>
                <a:cubicBezTo>
                  <a:pt x="720" y="506"/>
                  <a:pt x="719" y="507"/>
                  <a:pt x="718" y="507"/>
                </a:cubicBezTo>
                <a:cubicBezTo>
                  <a:pt x="718" y="509"/>
                  <a:pt x="719" y="510"/>
                  <a:pt x="719" y="511"/>
                </a:cubicBezTo>
                <a:cubicBezTo>
                  <a:pt x="724" y="512"/>
                  <a:pt x="729" y="510"/>
                  <a:pt x="734" y="510"/>
                </a:cubicBezTo>
                <a:cubicBezTo>
                  <a:pt x="734" y="509"/>
                  <a:pt x="734" y="509"/>
                  <a:pt x="734" y="508"/>
                </a:cubicBezTo>
                <a:cubicBezTo>
                  <a:pt x="731" y="508"/>
                  <a:pt x="729" y="505"/>
                  <a:pt x="727" y="504"/>
                </a:cubicBezTo>
                <a:cubicBezTo>
                  <a:pt x="725" y="506"/>
                  <a:pt x="723" y="505"/>
                  <a:pt x="721" y="505"/>
                </a:cubicBezTo>
                <a:close/>
                <a:moveTo>
                  <a:pt x="420" y="104"/>
                </a:moveTo>
                <a:cubicBezTo>
                  <a:pt x="420" y="102"/>
                  <a:pt x="419" y="101"/>
                  <a:pt x="418" y="100"/>
                </a:cubicBezTo>
                <a:cubicBezTo>
                  <a:pt x="418" y="98"/>
                  <a:pt x="416" y="97"/>
                  <a:pt x="415" y="96"/>
                </a:cubicBezTo>
                <a:cubicBezTo>
                  <a:pt x="415" y="96"/>
                  <a:pt x="414" y="96"/>
                  <a:pt x="413" y="96"/>
                </a:cubicBezTo>
                <a:cubicBezTo>
                  <a:pt x="413" y="97"/>
                  <a:pt x="413" y="98"/>
                  <a:pt x="412" y="99"/>
                </a:cubicBezTo>
                <a:cubicBezTo>
                  <a:pt x="412" y="100"/>
                  <a:pt x="412" y="102"/>
                  <a:pt x="412" y="103"/>
                </a:cubicBezTo>
                <a:cubicBezTo>
                  <a:pt x="414" y="106"/>
                  <a:pt x="415" y="108"/>
                  <a:pt x="417" y="110"/>
                </a:cubicBezTo>
                <a:cubicBezTo>
                  <a:pt x="419" y="108"/>
                  <a:pt x="420" y="106"/>
                  <a:pt x="420" y="104"/>
                </a:cubicBezTo>
                <a:close/>
                <a:moveTo>
                  <a:pt x="666" y="598"/>
                </a:moveTo>
                <a:cubicBezTo>
                  <a:pt x="663" y="598"/>
                  <a:pt x="660" y="597"/>
                  <a:pt x="658" y="595"/>
                </a:cubicBezTo>
                <a:cubicBezTo>
                  <a:pt x="656" y="593"/>
                  <a:pt x="655" y="593"/>
                  <a:pt x="653" y="594"/>
                </a:cubicBezTo>
                <a:cubicBezTo>
                  <a:pt x="653" y="595"/>
                  <a:pt x="654" y="594"/>
                  <a:pt x="654" y="595"/>
                </a:cubicBezTo>
                <a:cubicBezTo>
                  <a:pt x="655" y="596"/>
                  <a:pt x="655" y="597"/>
                  <a:pt x="656" y="597"/>
                </a:cubicBezTo>
                <a:cubicBezTo>
                  <a:pt x="656" y="598"/>
                  <a:pt x="655" y="598"/>
                  <a:pt x="655" y="599"/>
                </a:cubicBezTo>
                <a:cubicBezTo>
                  <a:pt x="657" y="601"/>
                  <a:pt x="660" y="601"/>
                  <a:pt x="661" y="603"/>
                </a:cubicBezTo>
                <a:cubicBezTo>
                  <a:pt x="662" y="603"/>
                  <a:pt x="664" y="603"/>
                  <a:pt x="665" y="603"/>
                </a:cubicBezTo>
                <a:cubicBezTo>
                  <a:pt x="666" y="602"/>
                  <a:pt x="667" y="601"/>
                  <a:pt x="668" y="601"/>
                </a:cubicBezTo>
                <a:cubicBezTo>
                  <a:pt x="668" y="599"/>
                  <a:pt x="667" y="599"/>
                  <a:pt x="666" y="598"/>
                </a:cubicBezTo>
                <a:close/>
                <a:moveTo>
                  <a:pt x="531" y="294"/>
                </a:moveTo>
                <a:cubicBezTo>
                  <a:pt x="533" y="294"/>
                  <a:pt x="534" y="296"/>
                  <a:pt x="536" y="297"/>
                </a:cubicBezTo>
                <a:cubicBezTo>
                  <a:pt x="536" y="299"/>
                  <a:pt x="533" y="301"/>
                  <a:pt x="536" y="303"/>
                </a:cubicBezTo>
                <a:cubicBezTo>
                  <a:pt x="538" y="301"/>
                  <a:pt x="538" y="299"/>
                  <a:pt x="538" y="297"/>
                </a:cubicBezTo>
                <a:cubicBezTo>
                  <a:pt x="539" y="297"/>
                  <a:pt x="539" y="297"/>
                  <a:pt x="540" y="296"/>
                </a:cubicBezTo>
                <a:cubicBezTo>
                  <a:pt x="539" y="295"/>
                  <a:pt x="538" y="295"/>
                  <a:pt x="537" y="294"/>
                </a:cubicBezTo>
                <a:cubicBezTo>
                  <a:pt x="537" y="293"/>
                  <a:pt x="536" y="291"/>
                  <a:pt x="537" y="291"/>
                </a:cubicBezTo>
                <a:cubicBezTo>
                  <a:pt x="539" y="289"/>
                  <a:pt x="537" y="287"/>
                  <a:pt x="536" y="285"/>
                </a:cubicBezTo>
                <a:cubicBezTo>
                  <a:pt x="532" y="289"/>
                  <a:pt x="531" y="290"/>
                  <a:pt x="531" y="294"/>
                </a:cubicBezTo>
                <a:close/>
                <a:moveTo>
                  <a:pt x="166" y="171"/>
                </a:moveTo>
                <a:cubicBezTo>
                  <a:pt x="165" y="171"/>
                  <a:pt x="164" y="171"/>
                  <a:pt x="163" y="172"/>
                </a:cubicBezTo>
                <a:cubicBezTo>
                  <a:pt x="163" y="173"/>
                  <a:pt x="163" y="174"/>
                  <a:pt x="163" y="175"/>
                </a:cubicBezTo>
                <a:cubicBezTo>
                  <a:pt x="163" y="175"/>
                  <a:pt x="162" y="176"/>
                  <a:pt x="161" y="176"/>
                </a:cubicBezTo>
                <a:cubicBezTo>
                  <a:pt x="162" y="179"/>
                  <a:pt x="160" y="181"/>
                  <a:pt x="160" y="183"/>
                </a:cubicBezTo>
                <a:cubicBezTo>
                  <a:pt x="160" y="184"/>
                  <a:pt x="159" y="184"/>
                  <a:pt x="158" y="184"/>
                </a:cubicBezTo>
                <a:cubicBezTo>
                  <a:pt x="159" y="186"/>
                  <a:pt x="157" y="188"/>
                  <a:pt x="157" y="190"/>
                </a:cubicBezTo>
                <a:cubicBezTo>
                  <a:pt x="157" y="190"/>
                  <a:pt x="156" y="190"/>
                  <a:pt x="155" y="190"/>
                </a:cubicBezTo>
                <a:cubicBezTo>
                  <a:pt x="157" y="191"/>
                  <a:pt x="156" y="193"/>
                  <a:pt x="157" y="194"/>
                </a:cubicBezTo>
                <a:cubicBezTo>
                  <a:pt x="157" y="194"/>
                  <a:pt x="157" y="194"/>
                  <a:pt x="157" y="194"/>
                </a:cubicBezTo>
                <a:cubicBezTo>
                  <a:pt x="157" y="193"/>
                  <a:pt x="158" y="193"/>
                  <a:pt x="158" y="192"/>
                </a:cubicBezTo>
                <a:cubicBezTo>
                  <a:pt x="158" y="192"/>
                  <a:pt x="159" y="192"/>
                  <a:pt x="159" y="192"/>
                </a:cubicBezTo>
                <a:cubicBezTo>
                  <a:pt x="159" y="190"/>
                  <a:pt x="161" y="188"/>
                  <a:pt x="161" y="187"/>
                </a:cubicBezTo>
                <a:cubicBezTo>
                  <a:pt x="161" y="186"/>
                  <a:pt x="162" y="186"/>
                  <a:pt x="162" y="186"/>
                </a:cubicBezTo>
                <a:cubicBezTo>
                  <a:pt x="162" y="186"/>
                  <a:pt x="162" y="185"/>
                  <a:pt x="162" y="185"/>
                </a:cubicBezTo>
                <a:cubicBezTo>
                  <a:pt x="163" y="183"/>
                  <a:pt x="164" y="180"/>
                  <a:pt x="165" y="177"/>
                </a:cubicBezTo>
                <a:cubicBezTo>
                  <a:pt x="165" y="177"/>
                  <a:pt x="165" y="177"/>
                  <a:pt x="166" y="177"/>
                </a:cubicBezTo>
                <a:cubicBezTo>
                  <a:pt x="166" y="175"/>
                  <a:pt x="166" y="173"/>
                  <a:pt x="166" y="171"/>
                </a:cubicBezTo>
                <a:close/>
                <a:moveTo>
                  <a:pt x="409" y="689"/>
                </a:moveTo>
                <a:cubicBezTo>
                  <a:pt x="411" y="689"/>
                  <a:pt x="411" y="688"/>
                  <a:pt x="413" y="687"/>
                </a:cubicBezTo>
                <a:cubicBezTo>
                  <a:pt x="413" y="687"/>
                  <a:pt x="412" y="687"/>
                  <a:pt x="412" y="686"/>
                </a:cubicBezTo>
                <a:cubicBezTo>
                  <a:pt x="413" y="686"/>
                  <a:pt x="413" y="685"/>
                  <a:pt x="414" y="685"/>
                </a:cubicBezTo>
                <a:cubicBezTo>
                  <a:pt x="414" y="682"/>
                  <a:pt x="413" y="681"/>
                  <a:pt x="413" y="679"/>
                </a:cubicBezTo>
                <a:cubicBezTo>
                  <a:pt x="410" y="679"/>
                  <a:pt x="408" y="679"/>
                  <a:pt x="405" y="679"/>
                </a:cubicBezTo>
                <a:cubicBezTo>
                  <a:pt x="405" y="681"/>
                  <a:pt x="405" y="682"/>
                  <a:pt x="405" y="684"/>
                </a:cubicBezTo>
                <a:cubicBezTo>
                  <a:pt x="406" y="684"/>
                  <a:pt x="406" y="684"/>
                  <a:pt x="407" y="684"/>
                </a:cubicBezTo>
                <a:cubicBezTo>
                  <a:pt x="407" y="686"/>
                  <a:pt x="406" y="688"/>
                  <a:pt x="409" y="689"/>
                </a:cubicBezTo>
                <a:close/>
                <a:moveTo>
                  <a:pt x="358" y="130"/>
                </a:moveTo>
                <a:cubicBezTo>
                  <a:pt x="361" y="130"/>
                  <a:pt x="361" y="133"/>
                  <a:pt x="362" y="134"/>
                </a:cubicBezTo>
                <a:cubicBezTo>
                  <a:pt x="363" y="135"/>
                  <a:pt x="365" y="136"/>
                  <a:pt x="367" y="136"/>
                </a:cubicBezTo>
                <a:cubicBezTo>
                  <a:pt x="367" y="136"/>
                  <a:pt x="369" y="137"/>
                  <a:pt x="370" y="136"/>
                </a:cubicBezTo>
                <a:cubicBezTo>
                  <a:pt x="370" y="136"/>
                  <a:pt x="371" y="135"/>
                  <a:pt x="370" y="134"/>
                </a:cubicBezTo>
                <a:cubicBezTo>
                  <a:pt x="369" y="134"/>
                  <a:pt x="368" y="134"/>
                  <a:pt x="367" y="134"/>
                </a:cubicBezTo>
                <a:cubicBezTo>
                  <a:pt x="367" y="132"/>
                  <a:pt x="366" y="131"/>
                  <a:pt x="365" y="130"/>
                </a:cubicBezTo>
                <a:cubicBezTo>
                  <a:pt x="365" y="129"/>
                  <a:pt x="365" y="128"/>
                  <a:pt x="365" y="127"/>
                </a:cubicBezTo>
                <a:cubicBezTo>
                  <a:pt x="365" y="126"/>
                  <a:pt x="366" y="126"/>
                  <a:pt x="365" y="125"/>
                </a:cubicBezTo>
                <a:cubicBezTo>
                  <a:pt x="365" y="125"/>
                  <a:pt x="365" y="124"/>
                  <a:pt x="364" y="124"/>
                </a:cubicBezTo>
                <a:cubicBezTo>
                  <a:pt x="363" y="126"/>
                  <a:pt x="361" y="126"/>
                  <a:pt x="359" y="127"/>
                </a:cubicBezTo>
                <a:cubicBezTo>
                  <a:pt x="359" y="128"/>
                  <a:pt x="360" y="128"/>
                  <a:pt x="361" y="129"/>
                </a:cubicBezTo>
                <a:cubicBezTo>
                  <a:pt x="360" y="130"/>
                  <a:pt x="359" y="130"/>
                  <a:pt x="358" y="130"/>
                </a:cubicBezTo>
                <a:close/>
                <a:moveTo>
                  <a:pt x="482" y="247"/>
                </a:moveTo>
                <a:cubicBezTo>
                  <a:pt x="483" y="248"/>
                  <a:pt x="483" y="249"/>
                  <a:pt x="484" y="249"/>
                </a:cubicBezTo>
                <a:cubicBezTo>
                  <a:pt x="484" y="251"/>
                  <a:pt x="484" y="252"/>
                  <a:pt x="484" y="253"/>
                </a:cubicBezTo>
                <a:cubicBezTo>
                  <a:pt x="484" y="254"/>
                  <a:pt x="485" y="254"/>
                  <a:pt x="485" y="255"/>
                </a:cubicBezTo>
                <a:cubicBezTo>
                  <a:pt x="486" y="255"/>
                  <a:pt x="488" y="255"/>
                  <a:pt x="489" y="255"/>
                </a:cubicBezTo>
                <a:cubicBezTo>
                  <a:pt x="490" y="254"/>
                  <a:pt x="491" y="253"/>
                  <a:pt x="492" y="252"/>
                </a:cubicBezTo>
                <a:cubicBezTo>
                  <a:pt x="491" y="251"/>
                  <a:pt x="490" y="250"/>
                  <a:pt x="490" y="249"/>
                </a:cubicBezTo>
                <a:cubicBezTo>
                  <a:pt x="490" y="247"/>
                  <a:pt x="489" y="246"/>
                  <a:pt x="488" y="244"/>
                </a:cubicBezTo>
                <a:cubicBezTo>
                  <a:pt x="487" y="246"/>
                  <a:pt x="486" y="245"/>
                  <a:pt x="485" y="245"/>
                </a:cubicBezTo>
                <a:cubicBezTo>
                  <a:pt x="484" y="246"/>
                  <a:pt x="483" y="247"/>
                  <a:pt x="482" y="247"/>
                </a:cubicBezTo>
                <a:close/>
                <a:moveTo>
                  <a:pt x="768" y="236"/>
                </a:moveTo>
                <a:cubicBezTo>
                  <a:pt x="770" y="234"/>
                  <a:pt x="772" y="232"/>
                  <a:pt x="774" y="230"/>
                </a:cubicBezTo>
                <a:cubicBezTo>
                  <a:pt x="775" y="229"/>
                  <a:pt x="775" y="229"/>
                  <a:pt x="775" y="228"/>
                </a:cubicBezTo>
                <a:cubicBezTo>
                  <a:pt x="773" y="228"/>
                  <a:pt x="771" y="228"/>
                  <a:pt x="769" y="228"/>
                </a:cubicBezTo>
                <a:cubicBezTo>
                  <a:pt x="769" y="230"/>
                  <a:pt x="767" y="231"/>
                  <a:pt x="765" y="231"/>
                </a:cubicBezTo>
                <a:cubicBezTo>
                  <a:pt x="765" y="232"/>
                  <a:pt x="765" y="232"/>
                  <a:pt x="765" y="233"/>
                </a:cubicBezTo>
                <a:cubicBezTo>
                  <a:pt x="761" y="233"/>
                  <a:pt x="763" y="237"/>
                  <a:pt x="761" y="239"/>
                </a:cubicBezTo>
                <a:cubicBezTo>
                  <a:pt x="762" y="240"/>
                  <a:pt x="763" y="239"/>
                  <a:pt x="764" y="239"/>
                </a:cubicBezTo>
                <a:cubicBezTo>
                  <a:pt x="764" y="238"/>
                  <a:pt x="765" y="236"/>
                  <a:pt x="768" y="236"/>
                </a:cubicBezTo>
                <a:close/>
                <a:moveTo>
                  <a:pt x="821" y="485"/>
                </a:moveTo>
                <a:cubicBezTo>
                  <a:pt x="823" y="485"/>
                  <a:pt x="826" y="485"/>
                  <a:pt x="829" y="485"/>
                </a:cubicBezTo>
                <a:cubicBezTo>
                  <a:pt x="831" y="484"/>
                  <a:pt x="832" y="483"/>
                  <a:pt x="833" y="482"/>
                </a:cubicBezTo>
                <a:cubicBezTo>
                  <a:pt x="833" y="481"/>
                  <a:pt x="831" y="481"/>
                  <a:pt x="831" y="480"/>
                </a:cubicBezTo>
                <a:cubicBezTo>
                  <a:pt x="827" y="480"/>
                  <a:pt x="824" y="480"/>
                  <a:pt x="820" y="480"/>
                </a:cubicBezTo>
                <a:cubicBezTo>
                  <a:pt x="819" y="483"/>
                  <a:pt x="819" y="483"/>
                  <a:pt x="821" y="485"/>
                </a:cubicBezTo>
                <a:close/>
                <a:moveTo>
                  <a:pt x="230" y="537"/>
                </a:moveTo>
                <a:cubicBezTo>
                  <a:pt x="231" y="536"/>
                  <a:pt x="231" y="536"/>
                  <a:pt x="232" y="535"/>
                </a:cubicBezTo>
                <a:cubicBezTo>
                  <a:pt x="233" y="535"/>
                  <a:pt x="234" y="535"/>
                  <a:pt x="235" y="534"/>
                </a:cubicBezTo>
                <a:cubicBezTo>
                  <a:pt x="232" y="534"/>
                  <a:pt x="231" y="532"/>
                  <a:pt x="231" y="530"/>
                </a:cubicBezTo>
                <a:cubicBezTo>
                  <a:pt x="230" y="530"/>
                  <a:pt x="229" y="530"/>
                  <a:pt x="228" y="530"/>
                </a:cubicBezTo>
                <a:cubicBezTo>
                  <a:pt x="227" y="529"/>
                  <a:pt x="226" y="528"/>
                  <a:pt x="224" y="528"/>
                </a:cubicBezTo>
                <a:cubicBezTo>
                  <a:pt x="224" y="529"/>
                  <a:pt x="223" y="528"/>
                  <a:pt x="222" y="529"/>
                </a:cubicBezTo>
                <a:cubicBezTo>
                  <a:pt x="222" y="529"/>
                  <a:pt x="222" y="530"/>
                  <a:pt x="222" y="530"/>
                </a:cubicBezTo>
                <a:cubicBezTo>
                  <a:pt x="222" y="533"/>
                  <a:pt x="226" y="533"/>
                  <a:pt x="227" y="535"/>
                </a:cubicBezTo>
                <a:cubicBezTo>
                  <a:pt x="226" y="536"/>
                  <a:pt x="226" y="536"/>
                  <a:pt x="225" y="537"/>
                </a:cubicBezTo>
                <a:cubicBezTo>
                  <a:pt x="227" y="537"/>
                  <a:pt x="229" y="537"/>
                  <a:pt x="230" y="537"/>
                </a:cubicBezTo>
                <a:close/>
                <a:moveTo>
                  <a:pt x="531" y="275"/>
                </a:moveTo>
                <a:cubicBezTo>
                  <a:pt x="530" y="278"/>
                  <a:pt x="532" y="281"/>
                  <a:pt x="532" y="283"/>
                </a:cubicBezTo>
                <a:cubicBezTo>
                  <a:pt x="534" y="283"/>
                  <a:pt x="535" y="283"/>
                  <a:pt x="537" y="283"/>
                </a:cubicBezTo>
                <a:cubicBezTo>
                  <a:pt x="537" y="282"/>
                  <a:pt x="537" y="281"/>
                  <a:pt x="537" y="281"/>
                </a:cubicBezTo>
                <a:cubicBezTo>
                  <a:pt x="536" y="279"/>
                  <a:pt x="535" y="279"/>
                  <a:pt x="535" y="277"/>
                </a:cubicBezTo>
                <a:cubicBezTo>
                  <a:pt x="536" y="275"/>
                  <a:pt x="540" y="276"/>
                  <a:pt x="541" y="272"/>
                </a:cubicBezTo>
                <a:cubicBezTo>
                  <a:pt x="539" y="272"/>
                  <a:pt x="538" y="272"/>
                  <a:pt x="536" y="272"/>
                </a:cubicBezTo>
                <a:cubicBezTo>
                  <a:pt x="536" y="272"/>
                  <a:pt x="536" y="273"/>
                  <a:pt x="536" y="273"/>
                </a:cubicBezTo>
                <a:cubicBezTo>
                  <a:pt x="534" y="274"/>
                  <a:pt x="532" y="274"/>
                  <a:pt x="531" y="275"/>
                </a:cubicBezTo>
                <a:close/>
                <a:moveTo>
                  <a:pt x="413" y="153"/>
                </a:moveTo>
                <a:cubicBezTo>
                  <a:pt x="413" y="153"/>
                  <a:pt x="412" y="154"/>
                  <a:pt x="412" y="154"/>
                </a:cubicBezTo>
                <a:cubicBezTo>
                  <a:pt x="412" y="155"/>
                  <a:pt x="412" y="156"/>
                  <a:pt x="412" y="157"/>
                </a:cubicBezTo>
                <a:cubicBezTo>
                  <a:pt x="413" y="157"/>
                  <a:pt x="413" y="157"/>
                  <a:pt x="414" y="157"/>
                </a:cubicBezTo>
                <a:cubicBezTo>
                  <a:pt x="414" y="158"/>
                  <a:pt x="414" y="159"/>
                  <a:pt x="414" y="161"/>
                </a:cubicBezTo>
                <a:cubicBezTo>
                  <a:pt x="413" y="161"/>
                  <a:pt x="412" y="161"/>
                  <a:pt x="412" y="162"/>
                </a:cubicBezTo>
                <a:cubicBezTo>
                  <a:pt x="412" y="163"/>
                  <a:pt x="412" y="165"/>
                  <a:pt x="412" y="166"/>
                </a:cubicBezTo>
                <a:cubicBezTo>
                  <a:pt x="413" y="166"/>
                  <a:pt x="413" y="167"/>
                  <a:pt x="413" y="167"/>
                </a:cubicBezTo>
                <a:cubicBezTo>
                  <a:pt x="414" y="166"/>
                  <a:pt x="415" y="164"/>
                  <a:pt x="416" y="163"/>
                </a:cubicBezTo>
                <a:cubicBezTo>
                  <a:pt x="416" y="163"/>
                  <a:pt x="415" y="164"/>
                  <a:pt x="415" y="162"/>
                </a:cubicBezTo>
                <a:cubicBezTo>
                  <a:pt x="415" y="161"/>
                  <a:pt x="417" y="160"/>
                  <a:pt x="418" y="159"/>
                </a:cubicBezTo>
                <a:cubicBezTo>
                  <a:pt x="418" y="158"/>
                  <a:pt x="418" y="158"/>
                  <a:pt x="418" y="157"/>
                </a:cubicBezTo>
                <a:cubicBezTo>
                  <a:pt x="418" y="157"/>
                  <a:pt x="420" y="157"/>
                  <a:pt x="420" y="155"/>
                </a:cubicBezTo>
                <a:cubicBezTo>
                  <a:pt x="417" y="155"/>
                  <a:pt x="416" y="153"/>
                  <a:pt x="413" y="153"/>
                </a:cubicBezTo>
                <a:close/>
                <a:moveTo>
                  <a:pt x="788" y="169"/>
                </a:moveTo>
                <a:cubicBezTo>
                  <a:pt x="788" y="168"/>
                  <a:pt x="788" y="168"/>
                  <a:pt x="789" y="167"/>
                </a:cubicBezTo>
                <a:cubicBezTo>
                  <a:pt x="791" y="168"/>
                  <a:pt x="793" y="167"/>
                  <a:pt x="794" y="166"/>
                </a:cubicBezTo>
                <a:cubicBezTo>
                  <a:pt x="794" y="164"/>
                  <a:pt x="794" y="162"/>
                  <a:pt x="794" y="161"/>
                </a:cubicBezTo>
                <a:cubicBezTo>
                  <a:pt x="792" y="160"/>
                  <a:pt x="790" y="162"/>
                  <a:pt x="788" y="162"/>
                </a:cubicBezTo>
                <a:cubicBezTo>
                  <a:pt x="789" y="164"/>
                  <a:pt x="786" y="163"/>
                  <a:pt x="786" y="165"/>
                </a:cubicBezTo>
                <a:cubicBezTo>
                  <a:pt x="786" y="167"/>
                  <a:pt x="783" y="166"/>
                  <a:pt x="782" y="168"/>
                </a:cubicBezTo>
                <a:cubicBezTo>
                  <a:pt x="782" y="169"/>
                  <a:pt x="783" y="169"/>
                  <a:pt x="784" y="170"/>
                </a:cubicBezTo>
                <a:cubicBezTo>
                  <a:pt x="785" y="169"/>
                  <a:pt x="787" y="170"/>
                  <a:pt x="788" y="169"/>
                </a:cubicBezTo>
                <a:close/>
                <a:moveTo>
                  <a:pt x="531" y="727"/>
                </a:moveTo>
                <a:cubicBezTo>
                  <a:pt x="532" y="727"/>
                  <a:pt x="533" y="727"/>
                  <a:pt x="534" y="727"/>
                </a:cubicBezTo>
                <a:cubicBezTo>
                  <a:pt x="534" y="725"/>
                  <a:pt x="534" y="723"/>
                  <a:pt x="533" y="722"/>
                </a:cubicBezTo>
                <a:cubicBezTo>
                  <a:pt x="534" y="721"/>
                  <a:pt x="534" y="720"/>
                  <a:pt x="534" y="719"/>
                </a:cubicBezTo>
                <a:cubicBezTo>
                  <a:pt x="533" y="717"/>
                  <a:pt x="531" y="718"/>
                  <a:pt x="530" y="717"/>
                </a:cubicBezTo>
                <a:cubicBezTo>
                  <a:pt x="530" y="716"/>
                  <a:pt x="530" y="715"/>
                  <a:pt x="529" y="715"/>
                </a:cubicBezTo>
                <a:cubicBezTo>
                  <a:pt x="527" y="716"/>
                  <a:pt x="529" y="718"/>
                  <a:pt x="528" y="718"/>
                </a:cubicBezTo>
                <a:cubicBezTo>
                  <a:pt x="527" y="719"/>
                  <a:pt x="526" y="718"/>
                  <a:pt x="525" y="719"/>
                </a:cubicBezTo>
                <a:cubicBezTo>
                  <a:pt x="525" y="720"/>
                  <a:pt x="526" y="720"/>
                  <a:pt x="526" y="721"/>
                </a:cubicBezTo>
                <a:cubicBezTo>
                  <a:pt x="526" y="721"/>
                  <a:pt x="527" y="721"/>
                  <a:pt x="528" y="721"/>
                </a:cubicBezTo>
                <a:cubicBezTo>
                  <a:pt x="528" y="724"/>
                  <a:pt x="530" y="726"/>
                  <a:pt x="531" y="727"/>
                </a:cubicBezTo>
                <a:close/>
                <a:moveTo>
                  <a:pt x="729" y="571"/>
                </a:moveTo>
                <a:cubicBezTo>
                  <a:pt x="728" y="574"/>
                  <a:pt x="727" y="576"/>
                  <a:pt x="727" y="578"/>
                </a:cubicBezTo>
                <a:cubicBezTo>
                  <a:pt x="728" y="578"/>
                  <a:pt x="729" y="579"/>
                  <a:pt x="729" y="580"/>
                </a:cubicBezTo>
                <a:cubicBezTo>
                  <a:pt x="730" y="580"/>
                  <a:pt x="732" y="579"/>
                  <a:pt x="733" y="581"/>
                </a:cubicBezTo>
                <a:cubicBezTo>
                  <a:pt x="734" y="580"/>
                  <a:pt x="735" y="580"/>
                  <a:pt x="735" y="580"/>
                </a:cubicBezTo>
                <a:cubicBezTo>
                  <a:pt x="735" y="579"/>
                  <a:pt x="735" y="577"/>
                  <a:pt x="736" y="577"/>
                </a:cubicBezTo>
                <a:cubicBezTo>
                  <a:pt x="734" y="575"/>
                  <a:pt x="732" y="572"/>
                  <a:pt x="729" y="571"/>
                </a:cubicBezTo>
                <a:close/>
                <a:moveTo>
                  <a:pt x="558" y="708"/>
                </a:moveTo>
                <a:cubicBezTo>
                  <a:pt x="556" y="705"/>
                  <a:pt x="557" y="702"/>
                  <a:pt x="557" y="699"/>
                </a:cubicBezTo>
                <a:cubicBezTo>
                  <a:pt x="554" y="698"/>
                  <a:pt x="552" y="697"/>
                  <a:pt x="551" y="694"/>
                </a:cubicBezTo>
                <a:cubicBezTo>
                  <a:pt x="550" y="694"/>
                  <a:pt x="549" y="694"/>
                  <a:pt x="548" y="695"/>
                </a:cubicBezTo>
                <a:cubicBezTo>
                  <a:pt x="549" y="697"/>
                  <a:pt x="548" y="698"/>
                  <a:pt x="551" y="698"/>
                </a:cubicBezTo>
                <a:cubicBezTo>
                  <a:pt x="552" y="698"/>
                  <a:pt x="552" y="701"/>
                  <a:pt x="554" y="700"/>
                </a:cubicBezTo>
                <a:cubicBezTo>
                  <a:pt x="554" y="703"/>
                  <a:pt x="556" y="705"/>
                  <a:pt x="556" y="708"/>
                </a:cubicBezTo>
                <a:cubicBezTo>
                  <a:pt x="557" y="709"/>
                  <a:pt x="558" y="710"/>
                  <a:pt x="558" y="711"/>
                </a:cubicBezTo>
                <a:cubicBezTo>
                  <a:pt x="560" y="711"/>
                  <a:pt x="562" y="711"/>
                  <a:pt x="564" y="711"/>
                </a:cubicBezTo>
                <a:cubicBezTo>
                  <a:pt x="562" y="708"/>
                  <a:pt x="560" y="708"/>
                  <a:pt x="558" y="708"/>
                </a:cubicBezTo>
                <a:close/>
                <a:moveTo>
                  <a:pt x="422" y="66"/>
                </a:moveTo>
                <a:cubicBezTo>
                  <a:pt x="421" y="64"/>
                  <a:pt x="420" y="63"/>
                  <a:pt x="419" y="61"/>
                </a:cubicBezTo>
                <a:cubicBezTo>
                  <a:pt x="418" y="61"/>
                  <a:pt x="417" y="61"/>
                  <a:pt x="416" y="61"/>
                </a:cubicBezTo>
                <a:cubicBezTo>
                  <a:pt x="414" y="63"/>
                  <a:pt x="415" y="66"/>
                  <a:pt x="415" y="69"/>
                </a:cubicBezTo>
                <a:cubicBezTo>
                  <a:pt x="417" y="70"/>
                  <a:pt x="419" y="71"/>
                  <a:pt x="421" y="69"/>
                </a:cubicBezTo>
                <a:cubicBezTo>
                  <a:pt x="422" y="68"/>
                  <a:pt x="421" y="67"/>
                  <a:pt x="422" y="66"/>
                </a:cubicBezTo>
                <a:close/>
                <a:moveTo>
                  <a:pt x="779" y="573"/>
                </a:moveTo>
                <a:cubicBezTo>
                  <a:pt x="780" y="574"/>
                  <a:pt x="781" y="575"/>
                  <a:pt x="782" y="575"/>
                </a:cubicBezTo>
                <a:cubicBezTo>
                  <a:pt x="785" y="576"/>
                  <a:pt x="787" y="574"/>
                  <a:pt x="790" y="574"/>
                </a:cubicBezTo>
                <a:cubicBezTo>
                  <a:pt x="790" y="574"/>
                  <a:pt x="791" y="574"/>
                  <a:pt x="791" y="574"/>
                </a:cubicBezTo>
                <a:cubicBezTo>
                  <a:pt x="791" y="574"/>
                  <a:pt x="791" y="574"/>
                  <a:pt x="792" y="573"/>
                </a:cubicBezTo>
                <a:cubicBezTo>
                  <a:pt x="792" y="573"/>
                  <a:pt x="792" y="573"/>
                  <a:pt x="792" y="572"/>
                </a:cubicBezTo>
                <a:cubicBezTo>
                  <a:pt x="790" y="570"/>
                  <a:pt x="787" y="571"/>
                  <a:pt x="785" y="570"/>
                </a:cubicBezTo>
                <a:cubicBezTo>
                  <a:pt x="784" y="570"/>
                  <a:pt x="785" y="569"/>
                  <a:pt x="784" y="569"/>
                </a:cubicBezTo>
                <a:cubicBezTo>
                  <a:pt x="783" y="571"/>
                  <a:pt x="779" y="570"/>
                  <a:pt x="779" y="572"/>
                </a:cubicBezTo>
                <a:cubicBezTo>
                  <a:pt x="779" y="573"/>
                  <a:pt x="779" y="573"/>
                  <a:pt x="779" y="573"/>
                </a:cubicBezTo>
                <a:close/>
                <a:moveTo>
                  <a:pt x="570" y="335"/>
                </a:moveTo>
                <a:cubicBezTo>
                  <a:pt x="569" y="335"/>
                  <a:pt x="568" y="336"/>
                  <a:pt x="569" y="337"/>
                </a:cubicBezTo>
                <a:cubicBezTo>
                  <a:pt x="572" y="337"/>
                  <a:pt x="575" y="338"/>
                  <a:pt x="577" y="339"/>
                </a:cubicBezTo>
                <a:cubicBezTo>
                  <a:pt x="579" y="338"/>
                  <a:pt x="577" y="337"/>
                  <a:pt x="578" y="336"/>
                </a:cubicBezTo>
                <a:cubicBezTo>
                  <a:pt x="579" y="336"/>
                  <a:pt x="580" y="336"/>
                  <a:pt x="580" y="336"/>
                </a:cubicBezTo>
                <a:cubicBezTo>
                  <a:pt x="579" y="335"/>
                  <a:pt x="580" y="334"/>
                  <a:pt x="581" y="333"/>
                </a:cubicBezTo>
                <a:cubicBezTo>
                  <a:pt x="580" y="332"/>
                  <a:pt x="580" y="331"/>
                  <a:pt x="578" y="332"/>
                </a:cubicBezTo>
                <a:cubicBezTo>
                  <a:pt x="577" y="332"/>
                  <a:pt x="576" y="335"/>
                  <a:pt x="574" y="333"/>
                </a:cubicBezTo>
                <a:cubicBezTo>
                  <a:pt x="574" y="332"/>
                  <a:pt x="574" y="332"/>
                  <a:pt x="573" y="331"/>
                </a:cubicBezTo>
                <a:cubicBezTo>
                  <a:pt x="572" y="333"/>
                  <a:pt x="571" y="334"/>
                  <a:pt x="570" y="335"/>
                </a:cubicBezTo>
                <a:close/>
                <a:moveTo>
                  <a:pt x="439" y="185"/>
                </a:moveTo>
                <a:cubicBezTo>
                  <a:pt x="439" y="187"/>
                  <a:pt x="439" y="188"/>
                  <a:pt x="439" y="189"/>
                </a:cubicBezTo>
                <a:cubicBezTo>
                  <a:pt x="438" y="191"/>
                  <a:pt x="436" y="190"/>
                  <a:pt x="435" y="191"/>
                </a:cubicBezTo>
                <a:cubicBezTo>
                  <a:pt x="435" y="191"/>
                  <a:pt x="435" y="192"/>
                  <a:pt x="435" y="194"/>
                </a:cubicBezTo>
                <a:cubicBezTo>
                  <a:pt x="435" y="194"/>
                  <a:pt x="436" y="194"/>
                  <a:pt x="437" y="195"/>
                </a:cubicBezTo>
                <a:cubicBezTo>
                  <a:pt x="437" y="195"/>
                  <a:pt x="436" y="195"/>
                  <a:pt x="436" y="196"/>
                </a:cubicBezTo>
                <a:cubicBezTo>
                  <a:pt x="437" y="196"/>
                  <a:pt x="437" y="196"/>
                  <a:pt x="437" y="196"/>
                </a:cubicBezTo>
                <a:cubicBezTo>
                  <a:pt x="438" y="195"/>
                  <a:pt x="438" y="194"/>
                  <a:pt x="438" y="193"/>
                </a:cubicBezTo>
                <a:cubicBezTo>
                  <a:pt x="439" y="194"/>
                  <a:pt x="440" y="193"/>
                  <a:pt x="441" y="192"/>
                </a:cubicBezTo>
                <a:cubicBezTo>
                  <a:pt x="441" y="191"/>
                  <a:pt x="443" y="192"/>
                  <a:pt x="443" y="191"/>
                </a:cubicBezTo>
                <a:cubicBezTo>
                  <a:pt x="443" y="189"/>
                  <a:pt x="443" y="187"/>
                  <a:pt x="443" y="185"/>
                </a:cubicBezTo>
                <a:cubicBezTo>
                  <a:pt x="443" y="184"/>
                  <a:pt x="442" y="184"/>
                  <a:pt x="442" y="183"/>
                </a:cubicBezTo>
                <a:cubicBezTo>
                  <a:pt x="441" y="184"/>
                  <a:pt x="440" y="185"/>
                  <a:pt x="439" y="185"/>
                </a:cubicBezTo>
                <a:close/>
                <a:moveTo>
                  <a:pt x="183" y="649"/>
                </a:moveTo>
                <a:cubicBezTo>
                  <a:pt x="182" y="649"/>
                  <a:pt x="181" y="649"/>
                  <a:pt x="180" y="649"/>
                </a:cubicBezTo>
                <a:cubicBezTo>
                  <a:pt x="177" y="652"/>
                  <a:pt x="177" y="653"/>
                  <a:pt x="177" y="656"/>
                </a:cubicBezTo>
                <a:cubicBezTo>
                  <a:pt x="178" y="658"/>
                  <a:pt x="180" y="658"/>
                  <a:pt x="182" y="658"/>
                </a:cubicBezTo>
                <a:cubicBezTo>
                  <a:pt x="185" y="655"/>
                  <a:pt x="185" y="653"/>
                  <a:pt x="183" y="649"/>
                </a:cubicBezTo>
                <a:close/>
                <a:moveTo>
                  <a:pt x="769" y="541"/>
                </a:moveTo>
                <a:cubicBezTo>
                  <a:pt x="771" y="540"/>
                  <a:pt x="771" y="538"/>
                  <a:pt x="771" y="537"/>
                </a:cubicBezTo>
                <a:cubicBezTo>
                  <a:pt x="767" y="537"/>
                  <a:pt x="763" y="537"/>
                  <a:pt x="759" y="537"/>
                </a:cubicBezTo>
                <a:cubicBezTo>
                  <a:pt x="759" y="540"/>
                  <a:pt x="759" y="540"/>
                  <a:pt x="760" y="542"/>
                </a:cubicBezTo>
                <a:cubicBezTo>
                  <a:pt x="763" y="541"/>
                  <a:pt x="766" y="540"/>
                  <a:pt x="769" y="541"/>
                </a:cubicBezTo>
                <a:close/>
                <a:moveTo>
                  <a:pt x="376" y="73"/>
                </a:moveTo>
                <a:cubicBezTo>
                  <a:pt x="376" y="73"/>
                  <a:pt x="377" y="72"/>
                  <a:pt x="377" y="72"/>
                </a:cubicBezTo>
                <a:cubicBezTo>
                  <a:pt x="378" y="69"/>
                  <a:pt x="377" y="66"/>
                  <a:pt x="376" y="64"/>
                </a:cubicBezTo>
                <a:cubicBezTo>
                  <a:pt x="375" y="64"/>
                  <a:pt x="375" y="66"/>
                  <a:pt x="374" y="66"/>
                </a:cubicBezTo>
                <a:cubicBezTo>
                  <a:pt x="373" y="66"/>
                  <a:pt x="372" y="67"/>
                  <a:pt x="371" y="68"/>
                </a:cubicBezTo>
                <a:cubicBezTo>
                  <a:pt x="370" y="68"/>
                  <a:pt x="369" y="69"/>
                  <a:pt x="369" y="70"/>
                </a:cubicBezTo>
                <a:cubicBezTo>
                  <a:pt x="369" y="71"/>
                  <a:pt x="368" y="72"/>
                  <a:pt x="369" y="73"/>
                </a:cubicBezTo>
                <a:cubicBezTo>
                  <a:pt x="370" y="73"/>
                  <a:pt x="371" y="73"/>
                  <a:pt x="372" y="73"/>
                </a:cubicBezTo>
                <a:cubicBezTo>
                  <a:pt x="373" y="72"/>
                  <a:pt x="372" y="72"/>
                  <a:pt x="373" y="71"/>
                </a:cubicBezTo>
                <a:cubicBezTo>
                  <a:pt x="375" y="71"/>
                  <a:pt x="375" y="73"/>
                  <a:pt x="376" y="73"/>
                </a:cubicBezTo>
                <a:close/>
                <a:moveTo>
                  <a:pt x="557" y="815"/>
                </a:moveTo>
                <a:cubicBezTo>
                  <a:pt x="555" y="816"/>
                  <a:pt x="555" y="818"/>
                  <a:pt x="554" y="819"/>
                </a:cubicBezTo>
                <a:cubicBezTo>
                  <a:pt x="554" y="823"/>
                  <a:pt x="553" y="828"/>
                  <a:pt x="555" y="832"/>
                </a:cubicBezTo>
                <a:cubicBezTo>
                  <a:pt x="556" y="832"/>
                  <a:pt x="556" y="832"/>
                  <a:pt x="557" y="832"/>
                </a:cubicBezTo>
                <a:cubicBezTo>
                  <a:pt x="558" y="826"/>
                  <a:pt x="559" y="821"/>
                  <a:pt x="557" y="815"/>
                </a:cubicBezTo>
                <a:close/>
                <a:moveTo>
                  <a:pt x="465" y="193"/>
                </a:moveTo>
                <a:cubicBezTo>
                  <a:pt x="467" y="192"/>
                  <a:pt x="466" y="191"/>
                  <a:pt x="467" y="190"/>
                </a:cubicBezTo>
                <a:cubicBezTo>
                  <a:pt x="468" y="190"/>
                  <a:pt x="469" y="191"/>
                  <a:pt x="470" y="190"/>
                </a:cubicBezTo>
                <a:cubicBezTo>
                  <a:pt x="469" y="190"/>
                  <a:pt x="469" y="189"/>
                  <a:pt x="469" y="189"/>
                </a:cubicBezTo>
                <a:cubicBezTo>
                  <a:pt x="469" y="187"/>
                  <a:pt x="472" y="187"/>
                  <a:pt x="471" y="184"/>
                </a:cubicBezTo>
                <a:cubicBezTo>
                  <a:pt x="470" y="185"/>
                  <a:pt x="470" y="186"/>
                  <a:pt x="469" y="187"/>
                </a:cubicBezTo>
                <a:cubicBezTo>
                  <a:pt x="468" y="187"/>
                  <a:pt x="466" y="187"/>
                  <a:pt x="466" y="187"/>
                </a:cubicBezTo>
                <a:cubicBezTo>
                  <a:pt x="464" y="187"/>
                  <a:pt x="462" y="188"/>
                  <a:pt x="461" y="189"/>
                </a:cubicBezTo>
                <a:cubicBezTo>
                  <a:pt x="461" y="190"/>
                  <a:pt x="461" y="190"/>
                  <a:pt x="461" y="191"/>
                </a:cubicBezTo>
                <a:cubicBezTo>
                  <a:pt x="460" y="192"/>
                  <a:pt x="458" y="191"/>
                  <a:pt x="459" y="193"/>
                </a:cubicBezTo>
                <a:cubicBezTo>
                  <a:pt x="461" y="193"/>
                  <a:pt x="463" y="193"/>
                  <a:pt x="465" y="193"/>
                </a:cubicBezTo>
                <a:close/>
                <a:moveTo>
                  <a:pt x="463" y="71"/>
                </a:moveTo>
                <a:cubicBezTo>
                  <a:pt x="461" y="71"/>
                  <a:pt x="462" y="73"/>
                  <a:pt x="461" y="73"/>
                </a:cubicBezTo>
                <a:cubicBezTo>
                  <a:pt x="461" y="73"/>
                  <a:pt x="460" y="73"/>
                  <a:pt x="459" y="73"/>
                </a:cubicBezTo>
                <a:cubicBezTo>
                  <a:pt x="459" y="75"/>
                  <a:pt x="459" y="77"/>
                  <a:pt x="459" y="79"/>
                </a:cubicBezTo>
                <a:cubicBezTo>
                  <a:pt x="459" y="79"/>
                  <a:pt x="460" y="79"/>
                  <a:pt x="460" y="79"/>
                </a:cubicBezTo>
                <a:cubicBezTo>
                  <a:pt x="461" y="79"/>
                  <a:pt x="462" y="81"/>
                  <a:pt x="463" y="81"/>
                </a:cubicBezTo>
                <a:cubicBezTo>
                  <a:pt x="464" y="80"/>
                  <a:pt x="465" y="79"/>
                  <a:pt x="467" y="79"/>
                </a:cubicBezTo>
                <a:cubicBezTo>
                  <a:pt x="467" y="75"/>
                  <a:pt x="464" y="74"/>
                  <a:pt x="463" y="71"/>
                </a:cubicBezTo>
                <a:close/>
                <a:moveTo>
                  <a:pt x="567" y="267"/>
                </a:moveTo>
                <a:cubicBezTo>
                  <a:pt x="567" y="268"/>
                  <a:pt x="567" y="269"/>
                  <a:pt x="567" y="270"/>
                </a:cubicBezTo>
                <a:cubicBezTo>
                  <a:pt x="570" y="272"/>
                  <a:pt x="573" y="273"/>
                  <a:pt x="576" y="275"/>
                </a:cubicBezTo>
                <a:cubicBezTo>
                  <a:pt x="577" y="274"/>
                  <a:pt x="577" y="273"/>
                  <a:pt x="577" y="271"/>
                </a:cubicBezTo>
                <a:cubicBezTo>
                  <a:pt x="573" y="271"/>
                  <a:pt x="574" y="267"/>
                  <a:pt x="571" y="265"/>
                </a:cubicBezTo>
                <a:cubicBezTo>
                  <a:pt x="570" y="266"/>
                  <a:pt x="569" y="268"/>
                  <a:pt x="567" y="267"/>
                </a:cubicBezTo>
                <a:close/>
                <a:moveTo>
                  <a:pt x="384" y="170"/>
                </a:moveTo>
                <a:cubicBezTo>
                  <a:pt x="384" y="169"/>
                  <a:pt x="384" y="168"/>
                  <a:pt x="384" y="169"/>
                </a:cubicBezTo>
                <a:cubicBezTo>
                  <a:pt x="383" y="167"/>
                  <a:pt x="382" y="166"/>
                  <a:pt x="382" y="165"/>
                </a:cubicBezTo>
                <a:cubicBezTo>
                  <a:pt x="380" y="167"/>
                  <a:pt x="378" y="166"/>
                  <a:pt x="377" y="166"/>
                </a:cubicBezTo>
                <a:cubicBezTo>
                  <a:pt x="376" y="166"/>
                  <a:pt x="377" y="164"/>
                  <a:pt x="376" y="165"/>
                </a:cubicBezTo>
                <a:cubicBezTo>
                  <a:pt x="375" y="167"/>
                  <a:pt x="375" y="169"/>
                  <a:pt x="376" y="171"/>
                </a:cubicBezTo>
                <a:cubicBezTo>
                  <a:pt x="376" y="172"/>
                  <a:pt x="375" y="172"/>
                  <a:pt x="376" y="172"/>
                </a:cubicBezTo>
                <a:cubicBezTo>
                  <a:pt x="376" y="173"/>
                  <a:pt x="377" y="174"/>
                  <a:pt x="377" y="174"/>
                </a:cubicBezTo>
                <a:cubicBezTo>
                  <a:pt x="379" y="173"/>
                  <a:pt x="379" y="171"/>
                  <a:pt x="380" y="170"/>
                </a:cubicBezTo>
                <a:cubicBezTo>
                  <a:pt x="382" y="170"/>
                  <a:pt x="383" y="171"/>
                  <a:pt x="384" y="170"/>
                </a:cubicBezTo>
                <a:close/>
                <a:moveTo>
                  <a:pt x="571" y="283"/>
                </a:moveTo>
                <a:cubicBezTo>
                  <a:pt x="570" y="283"/>
                  <a:pt x="570" y="283"/>
                  <a:pt x="569" y="284"/>
                </a:cubicBezTo>
                <a:cubicBezTo>
                  <a:pt x="569" y="285"/>
                  <a:pt x="569" y="285"/>
                  <a:pt x="569" y="286"/>
                </a:cubicBezTo>
                <a:cubicBezTo>
                  <a:pt x="571" y="287"/>
                  <a:pt x="573" y="288"/>
                  <a:pt x="575" y="289"/>
                </a:cubicBezTo>
                <a:cubicBezTo>
                  <a:pt x="577" y="287"/>
                  <a:pt x="579" y="285"/>
                  <a:pt x="578" y="281"/>
                </a:cubicBezTo>
                <a:cubicBezTo>
                  <a:pt x="575" y="281"/>
                  <a:pt x="576" y="285"/>
                  <a:pt x="573" y="284"/>
                </a:cubicBezTo>
                <a:cubicBezTo>
                  <a:pt x="573" y="283"/>
                  <a:pt x="573" y="282"/>
                  <a:pt x="573" y="281"/>
                </a:cubicBezTo>
                <a:cubicBezTo>
                  <a:pt x="574" y="280"/>
                  <a:pt x="575" y="281"/>
                  <a:pt x="575" y="280"/>
                </a:cubicBezTo>
                <a:cubicBezTo>
                  <a:pt x="575" y="279"/>
                  <a:pt x="575" y="279"/>
                  <a:pt x="575" y="278"/>
                </a:cubicBezTo>
                <a:cubicBezTo>
                  <a:pt x="572" y="279"/>
                  <a:pt x="572" y="282"/>
                  <a:pt x="571" y="283"/>
                </a:cubicBezTo>
                <a:close/>
                <a:moveTo>
                  <a:pt x="389" y="154"/>
                </a:moveTo>
                <a:cubicBezTo>
                  <a:pt x="388" y="156"/>
                  <a:pt x="386" y="157"/>
                  <a:pt x="385" y="157"/>
                </a:cubicBezTo>
                <a:cubicBezTo>
                  <a:pt x="386" y="159"/>
                  <a:pt x="384" y="162"/>
                  <a:pt x="386" y="164"/>
                </a:cubicBezTo>
                <a:cubicBezTo>
                  <a:pt x="388" y="164"/>
                  <a:pt x="389" y="164"/>
                  <a:pt x="391" y="164"/>
                </a:cubicBezTo>
                <a:cubicBezTo>
                  <a:pt x="391" y="161"/>
                  <a:pt x="390" y="158"/>
                  <a:pt x="389" y="154"/>
                </a:cubicBezTo>
                <a:close/>
                <a:moveTo>
                  <a:pt x="422" y="48"/>
                </a:moveTo>
                <a:cubicBezTo>
                  <a:pt x="422" y="49"/>
                  <a:pt x="422" y="50"/>
                  <a:pt x="422" y="52"/>
                </a:cubicBezTo>
                <a:cubicBezTo>
                  <a:pt x="423" y="53"/>
                  <a:pt x="424" y="53"/>
                  <a:pt x="426" y="54"/>
                </a:cubicBezTo>
                <a:cubicBezTo>
                  <a:pt x="427" y="53"/>
                  <a:pt x="427" y="53"/>
                  <a:pt x="428" y="52"/>
                </a:cubicBezTo>
                <a:cubicBezTo>
                  <a:pt x="428" y="51"/>
                  <a:pt x="428" y="49"/>
                  <a:pt x="428" y="48"/>
                </a:cubicBezTo>
                <a:cubicBezTo>
                  <a:pt x="428" y="47"/>
                  <a:pt x="427" y="47"/>
                  <a:pt x="427" y="46"/>
                </a:cubicBezTo>
                <a:cubicBezTo>
                  <a:pt x="425" y="47"/>
                  <a:pt x="423" y="46"/>
                  <a:pt x="422" y="48"/>
                </a:cubicBezTo>
                <a:close/>
                <a:moveTo>
                  <a:pt x="455" y="748"/>
                </a:moveTo>
                <a:cubicBezTo>
                  <a:pt x="458" y="749"/>
                  <a:pt x="457" y="753"/>
                  <a:pt x="460" y="755"/>
                </a:cubicBezTo>
                <a:cubicBezTo>
                  <a:pt x="460" y="754"/>
                  <a:pt x="462" y="756"/>
                  <a:pt x="463" y="754"/>
                </a:cubicBezTo>
                <a:cubicBezTo>
                  <a:pt x="462" y="754"/>
                  <a:pt x="462" y="753"/>
                  <a:pt x="462" y="752"/>
                </a:cubicBezTo>
                <a:cubicBezTo>
                  <a:pt x="462" y="752"/>
                  <a:pt x="463" y="751"/>
                  <a:pt x="464" y="751"/>
                </a:cubicBezTo>
                <a:cubicBezTo>
                  <a:pt x="462" y="748"/>
                  <a:pt x="462" y="748"/>
                  <a:pt x="458" y="746"/>
                </a:cubicBezTo>
                <a:cubicBezTo>
                  <a:pt x="457" y="747"/>
                  <a:pt x="456" y="747"/>
                  <a:pt x="455" y="748"/>
                </a:cubicBezTo>
                <a:close/>
                <a:moveTo>
                  <a:pt x="207" y="668"/>
                </a:moveTo>
                <a:cubicBezTo>
                  <a:pt x="206" y="666"/>
                  <a:pt x="206" y="664"/>
                  <a:pt x="206" y="663"/>
                </a:cubicBezTo>
                <a:cubicBezTo>
                  <a:pt x="205" y="663"/>
                  <a:pt x="204" y="663"/>
                  <a:pt x="204" y="663"/>
                </a:cubicBezTo>
                <a:cubicBezTo>
                  <a:pt x="203" y="664"/>
                  <a:pt x="201" y="664"/>
                  <a:pt x="201" y="665"/>
                </a:cubicBezTo>
                <a:cubicBezTo>
                  <a:pt x="201" y="667"/>
                  <a:pt x="201" y="668"/>
                  <a:pt x="200" y="669"/>
                </a:cubicBezTo>
                <a:cubicBezTo>
                  <a:pt x="201" y="670"/>
                  <a:pt x="200" y="671"/>
                  <a:pt x="201" y="671"/>
                </a:cubicBezTo>
                <a:cubicBezTo>
                  <a:pt x="202" y="671"/>
                  <a:pt x="202" y="671"/>
                  <a:pt x="203" y="671"/>
                </a:cubicBezTo>
                <a:cubicBezTo>
                  <a:pt x="204" y="670"/>
                  <a:pt x="205" y="669"/>
                  <a:pt x="207" y="668"/>
                </a:cubicBezTo>
                <a:close/>
                <a:moveTo>
                  <a:pt x="364" y="105"/>
                </a:moveTo>
                <a:cubicBezTo>
                  <a:pt x="364" y="106"/>
                  <a:pt x="364" y="107"/>
                  <a:pt x="364" y="107"/>
                </a:cubicBezTo>
                <a:cubicBezTo>
                  <a:pt x="363" y="108"/>
                  <a:pt x="363" y="108"/>
                  <a:pt x="362" y="108"/>
                </a:cubicBezTo>
                <a:cubicBezTo>
                  <a:pt x="362" y="110"/>
                  <a:pt x="362" y="112"/>
                  <a:pt x="361" y="115"/>
                </a:cubicBezTo>
                <a:cubicBezTo>
                  <a:pt x="364" y="114"/>
                  <a:pt x="366" y="113"/>
                  <a:pt x="368" y="112"/>
                </a:cubicBezTo>
                <a:cubicBezTo>
                  <a:pt x="368" y="109"/>
                  <a:pt x="368" y="107"/>
                  <a:pt x="366" y="105"/>
                </a:cubicBezTo>
                <a:cubicBezTo>
                  <a:pt x="366" y="105"/>
                  <a:pt x="365" y="104"/>
                  <a:pt x="364" y="105"/>
                </a:cubicBezTo>
                <a:close/>
                <a:moveTo>
                  <a:pt x="414" y="860"/>
                </a:moveTo>
                <a:cubicBezTo>
                  <a:pt x="414" y="859"/>
                  <a:pt x="414" y="857"/>
                  <a:pt x="414" y="855"/>
                </a:cubicBezTo>
                <a:cubicBezTo>
                  <a:pt x="412" y="857"/>
                  <a:pt x="411" y="854"/>
                  <a:pt x="409" y="855"/>
                </a:cubicBezTo>
                <a:cubicBezTo>
                  <a:pt x="408" y="856"/>
                  <a:pt x="407" y="859"/>
                  <a:pt x="407" y="861"/>
                </a:cubicBezTo>
                <a:cubicBezTo>
                  <a:pt x="408" y="861"/>
                  <a:pt x="408" y="862"/>
                  <a:pt x="409" y="862"/>
                </a:cubicBezTo>
                <a:cubicBezTo>
                  <a:pt x="411" y="863"/>
                  <a:pt x="412" y="861"/>
                  <a:pt x="414" y="860"/>
                </a:cubicBezTo>
                <a:close/>
                <a:moveTo>
                  <a:pt x="405" y="154"/>
                </a:moveTo>
                <a:cubicBezTo>
                  <a:pt x="406" y="154"/>
                  <a:pt x="408" y="154"/>
                  <a:pt x="410" y="154"/>
                </a:cubicBezTo>
                <a:cubicBezTo>
                  <a:pt x="410" y="152"/>
                  <a:pt x="410" y="149"/>
                  <a:pt x="410" y="147"/>
                </a:cubicBezTo>
                <a:cubicBezTo>
                  <a:pt x="408" y="147"/>
                  <a:pt x="407" y="147"/>
                  <a:pt x="406" y="147"/>
                </a:cubicBezTo>
                <a:cubicBezTo>
                  <a:pt x="403" y="151"/>
                  <a:pt x="403" y="151"/>
                  <a:pt x="405" y="154"/>
                </a:cubicBezTo>
                <a:close/>
                <a:moveTo>
                  <a:pt x="636" y="213"/>
                </a:moveTo>
                <a:cubicBezTo>
                  <a:pt x="635" y="214"/>
                  <a:pt x="634" y="214"/>
                  <a:pt x="633" y="215"/>
                </a:cubicBezTo>
                <a:cubicBezTo>
                  <a:pt x="634" y="217"/>
                  <a:pt x="631" y="218"/>
                  <a:pt x="632" y="220"/>
                </a:cubicBezTo>
                <a:cubicBezTo>
                  <a:pt x="632" y="220"/>
                  <a:pt x="633" y="220"/>
                  <a:pt x="633" y="221"/>
                </a:cubicBezTo>
                <a:cubicBezTo>
                  <a:pt x="634" y="221"/>
                  <a:pt x="635" y="221"/>
                  <a:pt x="636" y="221"/>
                </a:cubicBezTo>
                <a:cubicBezTo>
                  <a:pt x="637" y="220"/>
                  <a:pt x="638" y="219"/>
                  <a:pt x="638" y="219"/>
                </a:cubicBezTo>
                <a:cubicBezTo>
                  <a:pt x="638" y="217"/>
                  <a:pt x="638" y="216"/>
                  <a:pt x="638" y="215"/>
                </a:cubicBezTo>
                <a:cubicBezTo>
                  <a:pt x="637" y="214"/>
                  <a:pt x="636" y="214"/>
                  <a:pt x="636" y="213"/>
                </a:cubicBezTo>
                <a:close/>
                <a:moveTo>
                  <a:pt x="398" y="221"/>
                </a:moveTo>
                <a:cubicBezTo>
                  <a:pt x="399" y="222"/>
                  <a:pt x="399" y="222"/>
                  <a:pt x="400" y="223"/>
                </a:cubicBezTo>
                <a:cubicBezTo>
                  <a:pt x="400" y="220"/>
                  <a:pt x="400" y="217"/>
                  <a:pt x="400" y="214"/>
                </a:cubicBezTo>
                <a:cubicBezTo>
                  <a:pt x="399" y="214"/>
                  <a:pt x="399" y="214"/>
                  <a:pt x="398" y="214"/>
                </a:cubicBezTo>
                <a:cubicBezTo>
                  <a:pt x="397" y="216"/>
                  <a:pt x="396" y="217"/>
                  <a:pt x="394" y="218"/>
                </a:cubicBezTo>
                <a:cubicBezTo>
                  <a:pt x="396" y="220"/>
                  <a:pt x="392" y="222"/>
                  <a:pt x="394" y="225"/>
                </a:cubicBezTo>
                <a:cubicBezTo>
                  <a:pt x="395" y="222"/>
                  <a:pt x="395" y="222"/>
                  <a:pt x="398" y="221"/>
                </a:cubicBezTo>
                <a:close/>
                <a:moveTo>
                  <a:pt x="480" y="754"/>
                </a:moveTo>
                <a:cubicBezTo>
                  <a:pt x="480" y="753"/>
                  <a:pt x="480" y="751"/>
                  <a:pt x="481" y="750"/>
                </a:cubicBezTo>
                <a:cubicBezTo>
                  <a:pt x="480" y="749"/>
                  <a:pt x="479" y="749"/>
                  <a:pt x="477" y="748"/>
                </a:cubicBezTo>
                <a:cubicBezTo>
                  <a:pt x="477" y="751"/>
                  <a:pt x="474" y="752"/>
                  <a:pt x="473" y="754"/>
                </a:cubicBezTo>
                <a:cubicBezTo>
                  <a:pt x="472" y="754"/>
                  <a:pt x="472" y="754"/>
                  <a:pt x="473" y="755"/>
                </a:cubicBezTo>
                <a:cubicBezTo>
                  <a:pt x="473" y="755"/>
                  <a:pt x="474" y="755"/>
                  <a:pt x="474" y="755"/>
                </a:cubicBezTo>
                <a:cubicBezTo>
                  <a:pt x="475" y="756"/>
                  <a:pt x="473" y="757"/>
                  <a:pt x="475" y="758"/>
                </a:cubicBezTo>
                <a:cubicBezTo>
                  <a:pt x="477" y="758"/>
                  <a:pt x="477" y="756"/>
                  <a:pt x="478" y="755"/>
                </a:cubicBezTo>
                <a:cubicBezTo>
                  <a:pt x="478" y="755"/>
                  <a:pt x="479" y="755"/>
                  <a:pt x="480" y="754"/>
                </a:cubicBezTo>
                <a:close/>
                <a:moveTo>
                  <a:pt x="464" y="743"/>
                </a:moveTo>
                <a:cubicBezTo>
                  <a:pt x="465" y="743"/>
                  <a:pt x="466" y="743"/>
                  <a:pt x="467" y="743"/>
                </a:cubicBezTo>
                <a:cubicBezTo>
                  <a:pt x="468" y="741"/>
                  <a:pt x="470" y="741"/>
                  <a:pt x="470" y="739"/>
                </a:cubicBezTo>
                <a:cubicBezTo>
                  <a:pt x="468" y="736"/>
                  <a:pt x="464" y="738"/>
                  <a:pt x="461" y="737"/>
                </a:cubicBezTo>
                <a:cubicBezTo>
                  <a:pt x="461" y="740"/>
                  <a:pt x="462" y="742"/>
                  <a:pt x="464" y="743"/>
                </a:cubicBezTo>
                <a:close/>
                <a:moveTo>
                  <a:pt x="761" y="565"/>
                </a:moveTo>
                <a:cubicBezTo>
                  <a:pt x="760" y="565"/>
                  <a:pt x="760" y="565"/>
                  <a:pt x="760" y="565"/>
                </a:cubicBezTo>
                <a:cubicBezTo>
                  <a:pt x="760" y="565"/>
                  <a:pt x="760" y="565"/>
                  <a:pt x="760" y="565"/>
                </a:cubicBezTo>
                <a:cubicBezTo>
                  <a:pt x="761" y="566"/>
                  <a:pt x="762" y="567"/>
                  <a:pt x="764" y="567"/>
                </a:cubicBezTo>
                <a:cubicBezTo>
                  <a:pt x="765" y="564"/>
                  <a:pt x="766" y="562"/>
                  <a:pt x="768" y="561"/>
                </a:cubicBezTo>
                <a:cubicBezTo>
                  <a:pt x="769" y="561"/>
                  <a:pt x="769" y="560"/>
                  <a:pt x="769" y="559"/>
                </a:cubicBezTo>
                <a:cubicBezTo>
                  <a:pt x="767" y="559"/>
                  <a:pt x="764" y="559"/>
                  <a:pt x="762" y="559"/>
                </a:cubicBezTo>
                <a:cubicBezTo>
                  <a:pt x="761" y="561"/>
                  <a:pt x="762" y="563"/>
                  <a:pt x="761" y="565"/>
                </a:cubicBezTo>
                <a:close/>
                <a:moveTo>
                  <a:pt x="391" y="790"/>
                </a:moveTo>
                <a:cubicBezTo>
                  <a:pt x="394" y="791"/>
                  <a:pt x="394" y="788"/>
                  <a:pt x="396" y="788"/>
                </a:cubicBezTo>
                <a:cubicBezTo>
                  <a:pt x="395" y="787"/>
                  <a:pt x="394" y="786"/>
                  <a:pt x="394" y="786"/>
                </a:cubicBezTo>
                <a:cubicBezTo>
                  <a:pt x="393" y="784"/>
                  <a:pt x="394" y="783"/>
                  <a:pt x="393" y="782"/>
                </a:cubicBezTo>
                <a:cubicBezTo>
                  <a:pt x="393" y="782"/>
                  <a:pt x="392" y="782"/>
                  <a:pt x="391" y="782"/>
                </a:cubicBezTo>
                <a:cubicBezTo>
                  <a:pt x="391" y="783"/>
                  <a:pt x="391" y="784"/>
                  <a:pt x="391" y="785"/>
                </a:cubicBezTo>
                <a:cubicBezTo>
                  <a:pt x="390" y="786"/>
                  <a:pt x="389" y="785"/>
                  <a:pt x="388" y="786"/>
                </a:cubicBezTo>
                <a:cubicBezTo>
                  <a:pt x="388" y="788"/>
                  <a:pt x="390" y="789"/>
                  <a:pt x="391" y="790"/>
                </a:cubicBezTo>
                <a:close/>
                <a:moveTo>
                  <a:pt x="700" y="575"/>
                </a:moveTo>
                <a:cubicBezTo>
                  <a:pt x="699" y="575"/>
                  <a:pt x="697" y="575"/>
                  <a:pt x="696" y="575"/>
                </a:cubicBezTo>
                <a:cubicBezTo>
                  <a:pt x="695" y="576"/>
                  <a:pt x="695" y="576"/>
                  <a:pt x="694" y="577"/>
                </a:cubicBezTo>
                <a:cubicBezTo>
                  <a:pt x="695" y="578"/>
                  <a:pt x="696" y="578"/>
                  <a:pt x="696" y="580"/>
                </a:cubicBezTo>
                <a:cubicBezTo>
                  <a:pt x="698" y="580"/>
                  <a:pt x="700" y="580"/>
                  <a:pt x="701" y="581"/>
                </a:cubicBezTo>
                <a:cubicBezTo>
                  <a:pt x="701" y="581"/>
                  <a:pt x="701" y="582"/>
                  <a:pt x="701" y="583"/>
                </a:cubicBezTo>
                <a:cubicBezTo>
                  <a:pt x="702" y="583"/>
                  <a:pt x="703" y="583"/>
                  <a:pt x="704" y="584"/>
                </a:cubicBezTo>
                <a:cubicBezTo>
                  <a:pt x="704" y="583"/>
                  <a:pt x="705" y="583"/>
                  <a:pt x="705" y="582"/>
                </a:cubicBezTo>
                <a:cubicBezTo>
                  <a:pt x="705" y="582"/>
                  <a:pt x="704" y="581"/>
                  <a:pt x="704" y="581"/>
                </a:cubicBezTo>
                <a:cubicBezTo>
                  <a:pt x="704" y="581"/>
                  <a:pt x="703" y="581"/>
                  <a:pt x="701" y="581"/>
                </a:cubicBezTo>
                <a:cubicBezTo>
                  <a:pt x="703" y="579"/>
                  <a:pt x="701" y="577"/>
                  <a:pt x="700" y="575"/>
                </a:cubicBezTo>
                <a:close/>
                <a:moveTo>
                  <a:pt x="397" y="178"/>
                </a:moveTo>
                <a:cubicBezTo>
                  <a:pt x="399" y="179"/>
                  <a:pt x="398" y="181"/>
                  <a:pt x="399" y="183"/>
                </a:cubicBezTo>
                <a:cubicBezTo>
                  <a:pt x="400" y="183"/>
                  <a:pt x="402" y="183"/>
                  <a:pt x="403" y="183"/>
                </a:cubicBezTo>
                <a:cubicBezTo>
                  <a:pt x="403" y="180"/>
                  <a:pt x="403" y="178"/>
                  <a:pt x="403" y="177"/>
                </a:cubicBezTo>
                <a:cubicBezTo>
                  <a:pt x="403" y="175"/>
                  <a:pt x="401" y="175"/>
                  <a:pt x="400" y="174"/>
                </a:cubicBezTo>
                <a:cubicBezTo>
                  <a:pt x="399" y="175"/>
                  <a:pt x="398" y="177"/>
                  <a:pt x="397" y="178"/>
                </a:cubicBezTo>
                <a:close/>
                <a:moveTo>
                  <a:pt x="543" y="18"/>
                </a:moveTo>
                <a:cubicBezTo>
                  <a:pt x="544" y="18"/>
                  <a:pt x="544" y="18"/>
                  <a:pt x="545" y="19"/>
                </a:cubicBezTo>
                <a:cubicBezTo>
                  <a:pt x="546" y="18"/>
                  <a:pt x="547" y="17"/>
                  <a:pt x="547" y="16"/>
                </a:cubicBezTo>
                <a:cubicBezTo>
                  <a:pt x="547" y="15"/>
                  <a:pt x="548" y="14"/>
                  <a:pt x="548" y="13"/>
                </a:cubicBezTo>
                <a:cubicBezTo>
                  <a:pt x="547" y="12"/>
                  <a:pt x="548" y="11"/>
                  <a:pt x="547" y="10"/>
                </a:cubicBezTo>
                <a:cubicBezTo>
                  <a:pt x="545" y="9"/>
                  <a:pt x="544" y="11"/>
                  <a:pt x="543" y="11"/>
                </a:cubicBezTo>
                <a:cubicBezTo>
                  <a:pt x="543" y="12"/>
                  <a:pt x="542" y="13"/>
                  <a:pt x="541" y="14"/>
                </a:cubicBezTo>
                <a:cubicBezTo>
                  <a:pt x="543" y="15"/>
                  <a:pt x="542" y="17"/>
                  <a:pt x="543" y="18"/>
                </a:cubicBezTo>
                <a:close/>
                <a:moveTo>
                  <a:pt x="815" y="458"/>
                </a:moveTo>
                <a:cubicBezTo>
                  <a:pt x="814" y="460"/>
                  <a:pt x="812" y="460"/>
                  <a:pt x="812" y="463"/>
                </a:cubicBezTo>
                <a:cubicBezTo>
                  <a:pt x="814" y="463"/>
                  <a:pt x="815" y="463"/>
                  <a:pt x="817" y="463"/>
                </a:cubicBezTo>
                <a:cubicBezTo>
                  <a:pt x="818" y="460"/>
                  <a:pt x="821" y="458"/>
                  <a:pt x="822" y="455"/>
                </a:cubicBezTo>
                <a:cubicBezTo>
                  <a:pt x="821" y="454"/>
                  <a:pt x="820" y="454"/>
                  <a:pt x="819" y="454"/>
                </a:cubicBezTo>
                <a:cubicBezTo>
                  <a:pt x="818" y="456"/>
                  <a:pt x="817" y="457"/>
                  <a:pt x="815" y="458"/>
                </a:cubicBezTo>
                <a:close/>
                <a:moveTo>
                  <a:pt x="229" y="421"/>
                </a:moveTo>
                <a:cubicBezTo>
                  <a:pt x="230" y="420"/>
                  <a:pt x="232" y="419"/>
                  <a:pt x="233" y="417"/>
                </a:cubicBezTo>
                <a:cubicBezTo>
                  <a:pt x="232" y="417"/>
                  <a:pt x="232" y="416"/>
                  <a:pt x="231" y="415"/>
                </a:cubicBezTo>
                <a:cubicBezTo>
                  <a:pt x="229" y="415"/>
                  <a:pt x="228" y="415"/>
                  <a:pt x="226" y="415"/>
                </a:cubicBezTo>
                <a:cubicBezTo>
                  <a:pt x="225" y="416"/>
                  <a:pt x="224" y="417"/>
                  <a:pt x="225" y="418"/>
                </a:cubicBezTo>
                <a:cubicBezTo>
                  <a:pt x="226" y="420"/>
                  <a:pt x="228" y="420"/>
                  <a:pt x="229" y="421"/>
                </a:cubicBezTo>
                <a:close/>
                <a:moveTo>
                  <a:pt x="837" y="431"/>
                </a:moveTo>
                <a:cubicBezTo>
                  <a:pt x="839" y="430"/>
                  <a:pt x="841" y="431"/>
                  <a:pt x="842" y="430"/>
                </a:cubicBezTo>
                <a:cubicBezTo>
                  <a:pt x="843" y="429"/>
                  <a:pt x="846" y="430"/>
                  <a:pt x="847" y="429"/>
                </a:cubicBezTo>
                <a:cubicBezTo>
                  <a:pt x="847" y="428"/>
                  <a:pt x="847" y="428"/>
                  <a:pt x="846" y="427"/>
                </a:cubicBezTo>
                <a:cubicBezTo>
                  <a:pt x="843" y="427"/>
                  <a:pt x="840" y="427"/>
                  <a:pt x="836" y="427"/>
                </a:cubicBezTo>
                <a:cubicBezTo>
                  <a:pt x="835" y="427"/>
                  <a:pt x="833" y="428"/>
                  <a:pt x="832" y="430"/>
                </a:cubicBezTo>
                <a:cubicBezTo>
                  <a:pt x="834" y="430"/>
                  <a:pt x="836" y="431"/>
                  <a:pt x="837" y="431"/>
                </a:cubicBezTo>
                <a:close/>
                <a:moveTo>
                  <a:pt x="600" y="670"/>
                </a:moveTo>
                <a:cubicBezTo>
                  <a:pt x="599" y="671"/>
                  <a:pt x="598" y="671"/>
                  <a:pt x="598" y="673"/>
                </a:cubicBezTo>
                <a:cubicBezTo>
                  <a:pt x="599" y="675"/>
                  <a:pt x="602" y="675"/>
                  <a:pt x="604" y="677"/>
                </a:cubicBezTo>
                <a:cubicBezTo>
                  <a:pt x="604" y="677"/>
                  <a:pt x="603" y="677"/>
                  <a:pt x="603" y="678"/>
                </a:cubicBezTo>
                <a:cubicBezTo>
                  <a:pt x="604" y="678"/>
                  <a:pt x="605" y="679"/>
                  <a:pt x="606" y="680"/>
                </a:cubicBezTo>
                <a:cubicBezTo>
                  <a:pt x="606" y="678"/>
                  <a:pt x="607" y="677"/>
                  <a:pt x="607" y="675"/>
                </a:cubicBezTo>
                <a:cubicBezTo>
                  <a:pt x="606" y="675"/>
                  <a:pt x="605" y="674"/>
                  <a:pt x="605" y="673"/>
                </a:cubicBezTo>
                <a:cubicBezTo>
                  <a:pt x="603" y="672"/>
                  <a:pt x="601" y="671"/>
                  <a:pt x="600" y="670"/>
                </a:cubicBezTo>
                <a:close/>
                <a:moveTo>
                  <a:pt x="738" y="514"/>
                </a:moveTo>
                <a:cubicBezTo>
                  <a:pt x="737" y="513"/>
                  <a:pt x="738" y="512"/>
                  <a:pt x="736" y="512"/>
                </a:cubicBezTo>
                <a:cubicBezTo>
                  <a:pt x="734" y="514"/>
                  <a:pt x="732" y="516"/>
                  <a:pt x="729" y="518"/>
                </a:cubicBezTo>
                <a:cubicBezTo>
                  <a:pt x="733" y="517"/>
                  <a:pt x="737" y="519"/>
                  <a:pt x="740" y="516"/>
                </a:cubicBezTo>
                <a:cubicBezTo>
                  <a:pt x="740" y="515"/>
                  <a:pt x="740" y="515"/>
                  <a:pt x="740" y="514"/>
                </a:cubicBezTo>
                <a:cubicBezTo>
                  <a:pt x="739" y="514"/>
                  <a:pt x="738" y="514"/>
                  <a:pt x="738" y="514"/>
                </a:cubicBezTo>
                <a:close/>
                <a:moveTo>
                  <a:pt x="381" y="194"/>
                </a:moveTo>
                <a:cubicBezTo>
                  <a:pt x="380" y="195"/>
                  <a:pt x="380" y="195"/>
                  <a:pt x="380" y="196"/>
                </a:cubicBezTo>
                <a:cubicBezTo>
                  <a:pt x="380" y="196"/>
                  <a:pt x="379" y="196"/>
                  <a:pt x="380" y="197"/>
                </a:cubicBezTo>
                <a:cubicBezTo>
                  <a:pt x="380" y="197"/>
                  <a:pt x="380" y="197"/>
                  <a:pt x="381" y="197"/>
                </a:cubicBezTo>
                <a:cubicBezTo>
                  <a:pt x="381" y="199"/>
                  <a:pt x="382" y="200"/>
                  <a:pt x="381" y="202"/>
                </a:cubicBezTo>
                <a:cubicBezTo>
                  <a:pt x="381" y="202"/>
                  <a:pt x="381" y="205"/>
                  <a:pt x="382" y="206"/>
                </a:cubicBezTo>
                <a:cubicBezTo>
                  <a:pt x="384" y="204"/>
                  <a:pt x="384" y="202"/>
                  <a:pt x="384" y="200"/>
                </a:cubicBezTo>
                <a:cubicBezTo>
                  <a:pt x="385" y="200"/>
                  <a:pt x="385" y="200"/>
                  <a:pt x="386" y="200"/>
                </a:cubicBezTo>
                <a:cubicBezTo>
                  <a:pt x="384" y="198"/>
                  <a:pt x="383" y="195"/>
                  <a:pt x="381" y="194"/>
                </a:cubicBezTo>
                <a:close/>
                <a:moveTo>
                  <a:pt x="728" y="590"/>
                </a:moveTo>
                <a:cubicBezTo>
                  <a:pt x="728" y="590"/>
                  <a:pt x="728" y="589"/>
                  <a:pt x="728" y="588"/>
                </a:cubicBezTo>
                <a:cubicBezTo>
                  <a:pt x="723" y="586"/>
                  <a:pt x="720" y="586"/>
                  <a:pt x="716" y="588"/>
                </a:cubicBezTo>
                <a:cubicBezTo>
                  <a:pt x="720" y="590"/>
                  <a:pt x="724" y="591"/>
                  <a:pt x="728" y="590"/>
                </a:cubicBezTo>
                <a:close/>
                <a:moveTo>
                  <a:pt x="374" y="211"/>
                </a:moveTo>
                <a:cubicBezTo>
                  <a:pt x="374" y="210"/>
                  <a:pt x="373" y="209"/>
                  <a:pt x="372" y="210"/>
                </a:cubicBezTo>
                <a:cubicBezTo>
                  <a:pt x="371" y="211"/>
                  <a:pt x="370" y="212"/>
                  <a:pt x="368" y="212"/>
                </a:cubicBezTo>
                <a:cubicBezTo>
                  <a:pt x="369" y="212"/>
                  <a:pt x="370" y="212"/>
                  <a:pt x="370" y="212"/>
                </a:cubicBezTo>
                <a:cubicBezTo>
                  <a:pt x="372" y="214"/>
                  <a:pt x="372" y="217"/>
                  <a:pt x="372" y="219"/>
                </a:cubicBezTo>
                <a:cubicBezTo>
                  <a:pt x="373" y="219"/>
                  <a:pt x="373" y="221"/>
                  <a:pt x="374" y="220"/>
                </a:cubicBezTo>
                <a:cubicBezTo>
                  <a:pt x="374" y="217"/>
                  <a:pt x="374" y="214"/>
                  <a:pt x="374" y="211"/>
                </a:cubicBezTo>
                <a:close/>
                <a:moveTo>
                  <a:pt x="471" y="176"/>
                </a:moveTo>
                <a:cubicBezTo>
                  <a:pt x="470" y="175"/>
                  <a:pt x="469" y="175"/>
                  <a:pt x="469" y="174"/>
                </a:cubicBezTo>
                <a:cubicBezTo>
                  <a:pt x="468" y="174"/>
                  <a:pt x="467" y="174"/>
                  <a:pt x="466" y="174"/>
                </a:cubicBezTo>
                <a:cubicBezTo>
                  <a:pt x="466" y="175"/>
                  <a:pt x="466" y="176"/>
                  <a:pt x="466" y="178"/>
                </a:cubicBezTo>
                <a:cubicBezTo>
                  <a:pt x="464" y="178"/>
                  <a:pt x="463" y="179"/>
                  <a:pt x="462" y="180"/>
                </a:cubicBezTo>
                <a:cubicBezTo>
                  <a:pt x="462" y="181"/>
                  <a:pt x="463" y="181"/>
                  <a:pt x="463" y="182"/>
                </a:cubicBezTo>
                <a:cubicBezTo>
                  <a:pt x="465" y="180"/>
                  <a:pt x="466" y="179"/>
                  <a:pt x="468" y="178"/>
                </a:cubicBezTo>
                <a:cubicBezTo>
                  <a:pt x="468" y="178"/>
                  <a:pt x="468" y="178"/>
                  <a:pt x="468" y="178"/>
                </a:cubicBezTo>
                <a:cubicBezTo>
                  <a:pt x="469" y="178"/>
                  <a:pt x="468" y="180"/>
                  <a:pt x="469" y="180"/>
                </a:cubicBezTo>
                <a:cubicBezTo>
                  <a:pt x="470" y="180"/>
                  <a:pt x="471" y="179"/>
                  <a:pt x="472" y="178"/>
                </a:cubicBezTo>
                <a:cubicBezTo>
                  <a:pt x="471" y="177"/>
                  <a:pt x="471" y="177"/>
                  <a:pt x="471" y="176"/>
                </a:cubicBezTo>
                <a:close/>
                <a:moveTo>
                  <a:pt x="608" y="786"/>
                </a:moveTo>
                <a:cubicBezTo>
                  <a:pt x="608" y="787"/>
                  <a:pt x="609" y="788"/>
                  <a:pt x="609" y="789"/>
                </a:cubicBezTo>
                <a:cubicBezTo>
                  <a:pt x="609" y="790"/>
                  <a:pt x="610" y="791"/>
                  <a:pt x="611" y="791"/>
                </a:cubicBezTo>
                <a:cubicBezTo>
                  <a:pt x="612" y="791"/>
                  <a:pt x="614" y="791"/>
                  <a:pt x="613" y="789"/>
                </a:cubicBezTo>
                <a:cubicBezTo>
                  <a:pt x="613" y="788"/>
                  <a:pt x="615" y="787"/>
                  <a:pt x="614" y="786"/>
                </a:cubicBezTo>
                <a:cubicBezTo>
                  <a:pt x="612" y="785"/>
                  <a:pt x="610" y="783"/>
                  <a:pt x="608" y="786"/>
                </a:cubicBezTo>
                <a:close/>
                <a:moveTo>
                  <a:pt x="395" y="654"/>
                </a:moveTo>
                <a:cubicBezTo>
                  <a:pt x="395" y="653"/>
                  <a:pt x="395" y="652"/>
                  <a:pt x="395" y="651"/>
                </a:cubicBezTo>
                <a:cubicBezTo>
                  <a:pt x="396" y="651"/>
                  <a:pt x="398" y="651"/>
                  <a:pt x="397" y="648"/>
                </a:cubicBezTo>
                <a:cubicBezTo>
                  <a:pt x="395" y="648"/>
                  <a:pt x="393" y="648"/>
                  <a:pt x="391" y="648"/>
                </a:cubicBezTo>
                <a:cubicBezTo>
                  <a:pt x="391" y="650"/>
                  <a:pt x="390" y="651"/>
                  <a:pt x="389" y="652"/>
                </a:cubicBezTo>
                <a:cubicBezTo>
                  <a:pt x="390" y="652"/>
                  <a:pt x="391" y="653"/>
                  <a:pt x="391" y="654"/>
                </a:cubicBezTo>
                <a:cubicBezTo>
                  <a:pt x="392" y="654"/>
                  <a:pt x="393" y="654"/>
                  <a:pt x="395" y="654"/>
                </a:cubicBezTo>
                <a:close/>
                <a:moveTo>
                  <a:pt x="487" y="726"/>
                </a:moveTo>
                <a:cubicBezTo>
                  <a:pt x="487" y="726"/>
                  <a:pt x="488" y="726"/>
                  <a:pt x="488" y="727"/>
                </a:cubicBezTo>
                <a:cubicBezTo>
                  <a:pt x="488" y="728"/>
                  <a:pt x="487" y="729"/>
                  <a:pt x="489" y="729"/>
                </a:cubicBezTo>
                <a:cubicBezTo>
                  <a:pt x="491" y="728"/>
                  <a:pt x="491" y="725"/>
                  <a:pt x="491" y="724"/>
                </a:cubicBezTo>
                <a:cubicBezTo>
                  <a:pt x="492" y="722"/>
                  <a:pt x="492" y="720"/>
                  <a:pt x="490" y="718"/>
                </a:cubicBezTo>
                <a:cubicBezTo>
                  <a:pt x="487" y="720"/>
                  <a:pt x="488" y="723"/>
                  <a:pt x="487" y="726"/>
                </a:cubicBezTo>
                <a:close/>
                <a:moveTo>
                  <a:pt x="527" y="231"/>
                </a:moveTo>
                <a:cubicBezTo>
                  <a:pt x="528" y="231"/>
                  <a:pt x="529" y="229"/>
                  <a:pt x="530" y="230"/>
                </a:cubicBezTo>
                <a:cubicBezTo>
                  <a:pt x="529" y="228"/>
                  <a:pt x="531" y="226"/>
                  <a:pt x="531" y="225"/>
                </a:cubicBezTo>
                <a:cubicBezTo>
                  <a:pt x="531" y="223"/>
                  <a:pt x="530" y="222"/>
                  <a:pt x="530" y="220"/>
                </a:cubicBezTo>
                <a:cubicBezTo>
                  <a:pt x="529" y="222"/>
                  <a:pt x="528" y="221"/>
                  <a:pt x="527" y="221"/>
                </a:cubicBezTo>
                <a:cubicBezTo>
                  <a:pt x="528" y="224"/>
                  <a:pt x="527" y="227"/>
                  <a:pt x="527" y="231"/>
                </a:cubicBezTo>
                <a:close/>
                <a:moveTo>
                  <a:pt x="574" y="723"/>
                </a:moveTo>
                <a:cubicBezTo>
                  <a:pt x="571" y="725"/>
                  <a:pt x="568" y="723"/>
                  <a:pt x="566" y="724"/>
                </a:cubicBezTo>
                <a:cubicBezTo>
                  <a:pt x="565" y="727"/>
                  <a:pt x="568" y="728"/>
                  <a:pt x="569" y="730"/>
                </a:cubicBezTo>
                <a:cubicBezTo>
                  <a:pt x="570" y="729"/>
                  <a:pt x="571" y="728"/>
                  <a:pt x="570" y="727"/>
                </a:cubicBezTo>
                <a:cubicBezTo>
                  <a:pt x="570" y="727"/>
                  <a:pt x="571" y="726"/>
                  <a:pt x="571" y="726"/>
                </a:cubicBezTo>
                <a:cubicBezTo>
                  <a:pt x="572" y="726"/>
                  <a:pt x="573" y="728"/>
                  <a:pt x="574" y="727"/>
                </a:cubicBezTo>
                <a:cubicBezTo>
                  <a:pt x="574" y="726"/>
                  <a:pt x="574" y="724"/>
                  <a:pt x="574" y="723"/>
                </a:cubicBezTo>
                <a:close/>
                <a:moveTo>
                  <a:pt x="479" y="711"/>
                </a:moveTo>
                <a:cubicBezTo>
                  <a:pt x="479" y="712"/>
                  <a:pt x="478" y="713"/>
                  <a:pt x="480" y="713"/>
                </a:cubicBezTo>
                <a:cubicBezTo>
                  <a:pt x="480" y="711"/>
                  <a:pt x="480" y="709"/>
                  <a:pt x="480" y="706"/>
                </a:cubicBezTo>
                <a:cubicBezTo>
                  <a:pt x="478" y="706"/>
                  <a:pt x="477" y="704"/>
                  <a:pt x="476" y="703"/>
                </a:cubicBezTo>
                <a:cubicBezTo>
                  <a:pt x="475" y="703"/>
                  <a:pt x="475" y="704"/>
                  <a:pt x="474" y="704"/>
                </a:cubicBezTo>
                <a:cubicBezTo>
                  <a:pt x="474" y="706"/>
                  <a:pt x="474" y="707"/>
                  <a:pt x="474" y="709"/>
                </a:cubicBezTo>
                <a:cubicBezTo>
                  <a:pt x="477" y="708"/>
                  <a:pt x="478" y="710"/>
                  <a:pt x="479" y="711"/>
                </a:cubicBezTo>
                <a:close/>
                <a:moveTo>
                  <a:pt x="562" y="791"/>
                </a:moveTo>
                <a:cubicBezTo>
                  <a:pt x="563" y="791"/>
                  <a:pt x="565" y="791"/>
                  <a:pt x="566" y="791"/>
                </a:cubicBezTo>
                <a:cubicBezTo>
                  <a:pt x="566" y="791"/>
                  <a:pt x="566" y="791"/>
                  <a:pt x="566" y="791"/>
                </a:cubicBezTo>
                <a:cubicBezTo>
                  <a:pt x="566" y="790"/>
                  <a:pt x="566" y="790"/>
                  <a:pt x="566" y="790"/>
                </a:cubicBezTo>
                <a:cubicBezTo>
                  <a:pt x="566" y="790"/>
                  <a:pt x="566" y="789"/>
                  <a:pt x="567" y="789"/>
                </a:cubicBezTo>
                <a:cubicBezTo>
                  <a:pt x="566" y="789"/>
                  <a:pt x="565" y="788"/>
                  <a:pt x="565" y="788"/>
                </a:cubicBezTo>
                <a:cubicBezTo>
                  <a:pt x="564" y="786"/>
                  <a:pt x="564" y="786"/>
                  <a:pt x="561" y="783"/>
                </a:cubicBezTo>
                <a:cubicBezTo>
                  <a:pt x="561" y="783"/>
                  <a:pt x="560" y="784"/>
                  <a:pt x="560" y="784"/>
                </a:cubicBezTo>
                <a:cubicBezTo>
                  <a:pt x="561" y="787"/>
                  <a:pt x="561" y="789"/>
                  <a:pt x="562" y="791"/>
                </a:cubicBezTo>
                <a:close/>
                <a:moveTo>
                  <a:pt x="884" y="601"/>
                </a:moveTo>
                <a:cubicBezTo>
                  <a:pt x="883" y="601"/>
                  <a:pt x="881" y="601"/>
                  <a:pt x="880" y="601"/>
                </a:cubicBezTo>
                <a:cubicBezTo>
                  <a:pt x="879" y="602"/>
                  <a:pt x="879" y="602"/>
                  <a:pt x="878" y="603"/>
                </a:cubicBezTo>
                <a:cubicBezTo>
                  <a:pt x="882" y="606"/>
                  <a:pt x="886" y="605"/>
                  <a:pt x="889" y="605"/>
                </a:cubicBezTo>
                <a:cubicBezTo>
                  <a:pt x="890" y="605"/>
                  <a:pt x="890" y="605"/>
                  <a:pt x="890" y="604"/>
                </a:cubicBezTo>
                <a:cubicBezTo>
                  <a:pt x="889" y="604"/>
                  <a:pt x="888" y="604"/>
                  <a:pt x="888" y="602"/>
                </a:cubicBezTo>
                <a:cubicBezTo>
                  <a:pt x="886" y="603"/>
                  <a:pt x="885" y="601"/>
                  <a:pt x="884" y="601"/>
                </a:cubicBezTo>
                <a:close/>
                <a:moveTo>
                  <a:pt x="697" y="634"/>
                </a:moveTo>
                <a:cubicBezTo>
                  <a:pt x="696" y="634"/>
                  <a:pt x="695" y="635"/>
                  <a:pt x="694" y="635"/>
                </a:cubicBezTo>
                <a:cubicBezTo>
                  <a:pt x="694" y="637"/>
                  <a:pt x="694" y="639"/>
                  <a:pt x="694" y="640"/>
                </a:cubicBezTo>
                <a:cubicBezTo>
                  <a:pt x="694" y="640"/>
                  <a:pt x="694" y="640"/>
                  <a:pt x="695" y="640"/>
                </a:cubicBezTo>
                <a:cubicBezTo>
                  <a:pt x="696" y="640"/>
                  <a:pt x="697" y="640"/>
                  <a:pt x="697" y="640"/>
                </a:cubicBezTo>
                <a:cubicBezTo>
                  <a:pt x="698" y="639"/>
                  <a:pt x="699" y="639"/>
                  <a:pt x="700" y="638"/>
                </a:cubicBezTo>
                <a:cubicBezTo>
                  <a:pt x="698" y="637"/>
                  <a:pt x="699" y="636"/>
                  <a:pt x="700" y="635"/>
                </a:cubicBezTo>
                <a:cubicBezTo>
                  <a:pt x="699" y="635"/>
                  <a:pt x="698" y="634"/>
                  <a:pt x="697" y="634"/>
                </a:cubicBezTo>
                <a:close/>
                <a:moveTo>
                  <a:pt x="740" y="480"/>
                </a:moveTo>
                <a:cubicBezTo>
                  <a:pt x="741" y="481"/>
                  <a:pt x="743" y="481"/>
                  <a:pt x="745" y="481"/>
                </a:cubicBezTo>
                <a:cubicBezTo>
                  <a:pt x="745" y="482"/>
                  <a:pt x="745" y="483"/>
                  <a:pt x="745" y="483"/>
                </a:cubicBezTo>
                <a:cubicBezTo>
                  <a:pt x="746" y="483"/>
                  <a:pt x="747" y="483"/>
                  <a:pt x="748" y="483"/>
                </a:cubicBezTo>
                <a:cubicBezTo>
                  <a:pt x="748" y="482"/>
                  <a:pt x="749" y="481"/>
                  <a:pt x="750" y="481"/>
                </a:cubicBezTo>
                <a:cubicBezTo>
                  <a:pt x="749" y="480"/>
                  <a:pt x="749" y="479"/>
                  <a:pt x="749" y="478"/>
                </a:cubicBezTo>
                <a:cubicBezTo>
                  <a:pt x="742" y="478"/>
                  <a:pt x="742" y="478"/>
                  <a:pt x="740" y="480"/>
                </a:cubicBezTo>
                <a:close/>
                <a:moveTo>
                  <a:pt x="109" y="797"/>
                </a:moveTo>
                <a:cubicBezTo>
                  <a:pt x="105" y="794"/>
                  <a:pt x="101" y="794"/>
                  <a:pt x="97" y="794"/>
                </a:cubicBezTo>
                <a:cubicBezTo>
                  <a:pt x="97" y="794"/>
                  <a:pt x="97" y="793"/>
                  <a:pt x="97" y="792"/>
                </a:cubicBezTo>
                <a:cubicBezTo>
                  <a:pt x="96" y="792"/>
                  <a:pt x="94" y="792"/>
                  <a:pt x="93" y="793"/>
                </a:cubicBezTo>
                <a:cubicBezTo>
                  <a:pt x="94" y="796"/>
                  <a:pt x="97" y="795"/>
                  <a:pt x="99" y="795"/>
                </a:cubicBezTo>
                <a:cubicBezTo>
                  <a:pt x="100" y="796"/>
                  <a:pt x="101" y="796"/>
                  <a:pt x="101" y="797"/>
                </a:cubicBezTo>
                <a:cubicBezTo>
                  <a:pt x="104" y="797"/>
                  <a:pt x="106" y="797"/>
                  <a:pt x="109" y="797"/>
                </a:cubicBezTo>
                <a:close/>
                <a:moveTo>
                  <a:pt x="405" y="63"/>
                </a:moveTo>
                <a:cubicBezTo>
                  <a:pt x="407" y="63"/>
                  <a:pt x="407" y="62"/>
                  <a:pt x="408" y="61"/>
                </a:cubicBezTo>
                <a:cubicBezTo>
                  <a:pt x="407" y="59"/>
                  <a:pt x="407" y="57"/>
                  <a:pt x="405" y="56"/>
                </a:cubicBezTo>
                <a:cubicBezTo>
                  <a:pt x="406" y="55"/>
                  <a:pt x="406" y="55"/>
                  <a:pt x="406" y="54"/>
                </a:cubicBezTo>
                <a:cubicBezTo>
                  <a:pt x="405" y="54"/>
                  <a:pt x="405" y="54"/>
                  <a:pt x="404" y="54"/>
                </a:cubicBezTo>
                <a:cubicBezTo>
                  <a:pt x="404" y="55"/>
                  <a:pt x="404" y="57"/>
                  <a:pt x="404" y="58"/>
                </a:cubicBezTo>
                <a:cubicBezTo>
                  <a:pt x="404" y="58"/>
                  <a:pt x="403" y="58"/>
                  <a:pt x="402" y="58"/>
                </a:cubicBezTo>
                <a:cubicBezTo>
                  <a:pt x="402" y="61"/>
                  <a:pt x="404" y="62"/>
                  <a:pt x="405" y="63"/>
                </a:cubicBezTo>
                <a:close/>
                <a:moveTo>
                  <a:pt x="803" y="700"/>
                </a:moveTo>
                <a:cubicBezTo>
                  <a:pt x="804" y="699"/>
                  <a:pt x="804" y="699"/>
                  <a:pt x="803" y="698"/>
                </a:cubicBezTo>
                <a:cubicBezTo>
                  <a:pt x="801" y="698"/>
                  <a:pt x="799" y="697"/>
                  <a:pt x="796" y="697"/>
                </a:cubicBezTo>
                <a:cubicBezTo>
                  <a:pt x="796" y="697"/>
                  <a:pt x="795" y="696"/>
                  <a:pt x="794" y="695"/>
                </a:cubicBezTo>
                <a:cubicBezTo>
                  <a:pt x="793" y="696"/>
                  <a:pt x="792" y="695"/>
                  <a:pt x="791" y="696"/>
                </a:cubicBezTo>
                <a:cubicBezTo>
                  <a:pt x="792" y="697"/>
                  <a:pt x="793" y="699"/>
                  <a:pt x="796" y="698"/>
                </a:cubicBezTo>
                <a:cubicBezTo>
                  <a:pt x="796" y="699"/>
                  <a:pt x="796" y="699"/>
                  <a:pt x="796" y="700"/>
                </a:cubicBezTo>
                <a:cubicBezTo>
                  <a:pt x="799" y="700"/>
                  <a:pt x="801" y="700"/>
                  <a:pt x="803" y="700"/>
                </a:cubicBezTo>
                <a:close/>
                <a:moveTo>
                  <a:pt x="642" y="603"/>
                </a:moveTo>
                <a:cubicBezTo>
                  <a:pt x="642" y="604"/>
                  <a:pt x="644" y="604"/>
                  <a:pt x="644" y="605"/>
                </a:cubicBezTo>
                <a:cubicBezTo>
                  <a:pt x="644" y="605"/>
                  <a:pt x="644" y="606"/>
                  <a:pt x="644" y="607"/>
                </a:cubicBezTo>
                <a:cubicBezTo>
                  <a:pt x="645" y="607"/>
                  <a:pt x="646" y="607"/>
                  <a:pt x="646" y="608"/>
                </a:cubicBezTo>
                <a:cubicBezTo>
                  <a:pt x="646" y="609"/>
                  <a:pt x="647" y="609"/>
                  <a:pt x="648" y="610"/>
                </a:cubicBezTo>
                <a:cubicBezTo>
                  <a:pt x="647" y="605"/>
                  <a:pt x="646" y="601"/>
                  <a:pt x="641" y="599"/>
                </a:cubicBezTo>
                <a:cubicBezTo>
                  <a:pt x="640" y="600"/>
                  <a:pt x="640" y="600"/>
                  <a:pt x="639" y="601"/>
                </a:cubicBezTo>
                <a:cubicBezTo>
                  <a:pt x="641" y="601"/>
                  <a:pt x="641" y="602"/>
                  <a:pt x="642" y="603"/>
                </a:cubicBezTo>
                <a:close/>
                <a:moveTo>
                  <a:pt x="119" y="711"/>
                </a:moveTo>
                <a:cubicBezTo>
                  <a:pt x="117" y="710"/>
                  <a:pt x="115" y="711"/>
                  <a:pt x="114" y="712"/>
                </a:cubicBezTo>
                <a:cubicBezTo>
                  <a:pt x="114" y="714"/>
                  <a:pt x="114" y="715"/>
                  <a:pt x="114" y="717"/>
                </a:cubicBezTo>
                <a:cubicBezTo>
                  <a:pt x="114" y="717"/>
                  <a:pt x="115" y="717"/>
                  <a:pt x="116" y="717"/>
                </a:cubicBezTo>
                <a:cubicBezTo>
                  <a:pt x="116" y="716"/>
                  <a:pt x="117" y="714"/>
                  <a:pt x="119" y="714"/>
                </a:cubicBezTo>
                <a:cubicBezTo>
                  <a:pt x="119" y="713"/>
                  <a:pt x="120" y="712"/>
                  <a:pt x="119" y="711"/>
                </a:cubicBezTo>
                <a:close/>
                <a:moveTo>
                  <a:pt x="519" y="286"/>
                </a:moveTo>
                <a:cubicBezTo>
                  <a:pt x="520" y="286"/>
                  <a:pt x="521" y="286"/>
                  <a:pt x="521" y="286"/>
                </a:cubicBezTo>
                <a:cubicBezTo>
                  <a:pt x="521" y="285"/>
                  <a:pt x="521" y="285"/>
                  <a:pt x="521" y="284"/>
                </a:cubicBezTo>
                <a:cubicBezTo>
                  <a:pt x="522" y="284"/>
                  <a:pt x="523" y="283"/>
                  <a:pt x="523" y="283"/>
                </a:cubicBezTo>
                <a:cubicBezTo>
                  <a:pt x="523" y="282"/>
                  <a:pt x="524" y="280"/>
                  <a:pt x="524" y="279"/>
                </a:cubicBezTo>
                <a:cubicBezTo>
                  <a:pt x="523" y="277"/>
                  <a:pt x="521" y="277"/>
                  <a:pt x="519" y="277"/>
                </a:cubicBezTo>
                <a:cubicBezTo>
                  <a:pt x="519" y="280"/>
                  <a:pt x="522" y="283"/>
                  <a:pt x="519" y="286"/>
                </a:cubicBezTo>
                <a:close/>
                <a:moveTo>
                  <a:pt x="460" y="737"/>
                </a:moveTo>
                <a:cubicBezTo>
                  <a:pt x="460" y="735"/>
                  <a:pt x="460" y="734"/>
                  <a:pt x="460" y="732"/>
                </a:cubicBezTo>
                <a:cubicBezTo>
                  <a:pt x="458" y="732"/>
                  <a:pt x="457" y="733"/>
                  <a:pt x="455" y="733"/>
                </a:cubicBezTo>
                <a:cubicBezTo>
                  <a:pt x="455" y="734"/>
                  <a:pt x="455" y="735"/>
                  <a:pt x="454" y="736"/>
                </a:cubicBezTo>
                <a:cubicBezTo>
                  <a:pt x="455" y="737"/>
                  <a:pt x="456" y="738"/>
                  <a:pt x="457" y="739"/>
                </a:cubicBezTo>
                <a:cubicBezTo>
                  <a:pt x="458" y="738"/>
                  <a:pt x="459" y="738"/>
                  <a:pt x="460" y="737"/>
                </a:cubicBezTo>
                <a:close/>
                <a:moveTo>
                  <a:pt x="770" y="600"/>
                </a:moveTo>
                <a:cubicBezTo>
                  <a:pt x="769" y="602"/>
                  <a:pt x="767" y="601"/>
                  <a:pt x="766" y="602"/>
                </a:cubicBezTo>
                <a:cubicBezTo>
                  <a:pt x="767" y="603"/>
                  <a:pt x="768" y="604"/>
                  <a:pt x="770" y="604"/>
                </a:cubicBezTo>
                <a:cubicBezTo>
                  <a:pt x="772" y="604"/>
                  <a:pt x="774" y="604"/>
                  <a:pt x="776" y="605"/>
                </a:cubicBezTo>
                <a:cubicBezTo>
                  <a:pt x="776" y="604"/>
                  <a:pt x="776" y="604"/>
                  <a:pt x="777" y="604"/>
                </a:cubicBezTo>
                <a:cubicBezTo>
                  <a:pt x="776" y="603"/>
                  <a:pt x="775" y="602"/>
                  <a:pt x="774" y="601"/>
                </a:cubicBezTo>
                <a:cubicBezTo>
                  <a:pt x="773" y="601"/>
                  <a:pt x="771" y="602"/>
                  <a:pt x="770" y="600"/>
                </a:cubicBezTo>
                <a:close/>
                <a:moveTo>
                  <a:pt x="855" y="606"/>
                </a:moveTo>
                <a:cubicBezTo>
                  <a:pt x="854" y="607"/>
                  <a:pt x="853" y="607"/>
                  <a:pt x="852" y="607"/>
                </a:cubicBezTo>
                <a:cubicBezTo>
                  <a:pt x="853" y="608"/>
                  <a:pt x="852" y="609"/>
                  <a:pt x="853" y="610"/>
                </a:cubicBezTo>
                <a:cubicBezTo>
                  <a:pt x="856" y="610"/>
                  <a:pt x="859" y="610"/>
                  <a:pt x="863" y="610"/>
                </a:cubicBezTo>
                <a:cubicBezTo>
                  <a:pt x="861" y="606"/>
                  <a:pt x="857" y="608"/>
                  <a:pt x="855" y="606"/>
                </a:cubicBezTo>
                <a:close/>
                <a:moveTo>
                  <a:pt x="693" y="538"/>
                </a:moveTo>
                <a:cubicBezTo>
                  <a:pt x="694" y="536"/>
                  <a:pt x="697" y="538"/>
                  <a:pt x="699" y="535"/>
                </a:cubicBezTo>
                <a:cubicBezTo>
                  <a:pt x="697" y="533"/>
                  <a:pt x="694" y="535"/>
                  <a:pt x="693" y="533"/>
                </a:cubicBezTo>
                <a:cubicBezTo>
                  <a:pt x="692" y="534"/>
                  <a:pt x="690" y="534"/>
                  <a:pt x="689" y="536"/>
                </a:cubicBezTo>
                <a:cubicBezTo>
                  <a:pt x="690" y="537"/>
                  <a:pt x="691" y="537"/>
                  <a:pt x="693" y="538"/>
                </a:cubicBezTo>
                <a:close/>
                <a:moveTo>
                  <a:pt x="536" y="677"/>
                </a:moveTo>
                <a:cubicBezTo>
                  <a:pt x="536" y="677"/>
                  <a:pt x="535" y="676"/>
                  <a:pt x="534" y="675"/>
                </a:cubicBezTo>
                <a:cubicBezTo>
                  <a:pt x="534" y="677"/>
                  <a:pt x="532" y="678"/>
                  <a:pt x="532" y="679"/>
                </a:cubicBezTo>
                <a:cubicBezTo>
                  <a:pt x="532" y="681"/>
                  <a:pt x="533" y="682"/>
                  <a:pt x="535" y="682"/>
                </a:cubicBezTo>
                <a:cubicBezTo>
                  <a:pt x="537" y="680"/>
                  <a:pt x="538" y="679"/>
                  <a:pt x="540" y="677"/>
                </a:cubicBezTo>
                <a:cubicBezTo>
                  <a:pt x="538" y="677"/>
                  <a:pt x="537" y="677"/>
                  <a:pt x="536" y="677"/>
                </a:cubicBezTo>
                <a:close/>
                <a:moveTo>
                  <a:pt x="709" y="421"/>
                </a:moveTo>
                <a:cubicBezTo>
                  <a:pt x="710" y="421"/>
                  <a:pt x="711" y="420"/>
                  <a:pt x="710" y="419"/>
                </a:cubicBezTo>
                <a:cubicBezTo>
                  <a:pt x="708" y="419"/>
                  <a:pt x="705" y="419"/>
                  <a:pt x="702" y="419"/>
                </a:cubicBezTo>
                <a:cubicBezTo>
                  <a:pt x="702" y="420"/>
                  <a:pt x="701" y="421"/>
                  <a:pt x="700" y="421"/>
                </a:cubicBezTo>
                <a:cubicBezTo>
                  <a:pt x="700" y="422"/>
                  <a:pt x="701" y="422"/>
                  <a:pt x="702" y="423"/>
                </a:cubicBezTo>
                <a:cubicBezTo>
                  <a:pt x="704" y="421"/>
                  <a:pt x="707" y="422"/>
                  <a:pt x="709" y="421"/>
                </a:cubicBezTo>
                <a:close/>
                <a:moveTo>
                  <a:pt x="733" y="487"/>
                </a:moveTo>
                <a:cubicBezTo>
                  <a:pt x="732" y="489"/>
                  <a:pt x="729" y="487"/>
                  <a:pt x="729" y="491"/>
                </a:cubicBezTo>
                <a:cubicBezTo>
                  <a:pt x="732" y="491"/>
                  <a:pt x="735" y="493"/>
                  <a:pt x="738" y="489"/>
                </a:cubicBezTo>
                <a:cubicBezTo>
                  <a:pt x="736" y="489"/>
                  <a:pt x="735" y="487"/>
                  <a:pt x="733" y="487"/>
                </a:cubicBezTo>
                <a:close/>
                <a:moveTo>
                  <a:pt x="440" y="176"/>
                </a:moveTo>
                <a:cubicBezTo>
                  <a:pt x="441" y="176"/>
                  <a:pt x="442" y="176"/>
                  <a:pt x="444" y="176"/>
                </a:cubicBezTo>
                <a:cubicBezTo>
                  <a:pt x="442" y="174"/>
                  <a:pt x="445" y="173"/>
                  <a:pt x="444" y="172"/>
                </a:cubicBezTo>
                <a:cubicBezTo>
                  <a:pt x="444" y="170"/>
                  <a:pt x="443" y="170"/>
                  <a:pt x="441" y="170"/>
                </a:cubicBezTo>
                <a:cubicBezTo>
                  <a:pt x="441" y="173"/>
                  <a:pt x="437" y="173"/>
                  <a:pt x="438" y="176"/>
                </a:cubicBezTo>
                <a:cubicBezTo>
                  <a:pt x="439" y="178"/>
                  <a:pt x="439" y="175"/>
                  <a:pt x="440" y="176"/>
                </a:cubicBezTo>
                <a:close/>
                <a:moveTo>
                  <a:pt x="548" y="271"/>
                </a:moveTo>
                <a:cubicBezTo>
                  <a:pt x="547" y="269"/>
                  <a:pt x="547" y="267"/>
                  <a:pt x="545" y="267"/>
                </a:cubicBezTo>
                <a:cubicBezTo>
                  <a:pt x="544" y="268"/>
                  <a:pt x="545" y="270"/>
                  <a:pt x="543" y="272"/>
                </a:cubicBezTo>
                <a:cubicBezTo>
                  <a:pt x="545" y="272"/>
                  <a:pt x="544" y="274"/>
                  <a:pt x="545" y="274"/>
                </a:cubicBezTo>
                <a:cubicBezTo>
                  <a:pt x="546" y="274"/>
                  <a:pt x="548" y="274"/>
                  <a:pt x="549" y="274"/>
                </a:cubicBezTo>
                <a:cubicBezTo>
                  <a:pt x="549" y="273"/>
                  <a:pt x="550" y="273"/>
                  <a:pt x="550" y="271"/>
                </a:cubicBezTo>
                <a:cubicBezTo>
                  <a:pt x="550" y="270"/>
                  <a:pt x="548" y="271"/>
                  <a:pt x="548" y="271"/>
                </a:cubicBezTo>
                <a:close/>
                <a:moveTo>
                  <a:pt x="613" y="654"/>
                </a:moveTo>
                <a:cubicBezTo>
                  <a:pt x="613" y="655"/>
                  <a:pt x="613" y="656"/>
                  <a:pt x="613" y="657"/>
                </a:cubicBezTo>
                <a:cubicBezTo>
                  <a:pt x="615" y="656"/>
                  <a:pt x="615" y="658"/>
                  <a:pt x="616" y="659"/>
                </a:cubicBezTo>
                <a:cubicBezTo>
                  <a:pt x="617" y="658"/>
                  <a:pt x="618" y="657"/>
                  <a:pt x="618" y="656"/>
                </a:cubicBezTo>
                <a:cubicBezTo>
                  <a:pt x="619" y="654"/>
                  <a:pt x="617" y="654"/>
                  <a:pt x="617" y="652"/>
                </a:cubicBezTo>
                <a:cubicBezTo>
                  <a:pt x="616" y="652"/>
                  <a:pt x="616" y="652"/>
                  <a:pt x="615" y="652"/>
                </a:cubicBezTo>
                <a:cubicBezTo>
                  <a:pt x="614" y="653"/>
                  <a:pt x="613" y="654"/>
                  <a:pt x="613" y="654"/>
                </a:cubicBezTo>
                <a:close/>
                <a:moveTo>
                  <a:pt x="481" y="867"/>
                </a:moveTo>
                <a:cubicBezTo>
                  <a:pt x="480" y="867"/>
                  <a:pt x="480" y="867"/>
                  <a:pt x="480" y="866"/>
                </a:cubicBezTo>
                <a:cubicBezTo>
                  <a:pt x="478" y="869"/>
                  <a:pt x="475" y="871"/>
                  <a:pt x="472" y="872"/>
                </a:cubicBezTo>
                <a:cubicBezTo>
                  <a:pt x="473" y="873"/>
                  <a:pt x="472" y="874"/>
                  <a:pt x="473" y="875"/>
                </a:cubicBezTo>
                <a:cubicBezTo>
                  <a:pt x="474" y="876"/>
                  <a:pt x="475" y="874"/>
                  <a:pt x="477" y="874"/>
                </a:cubicBezTo>
                <a:cubicBezTo>
                  <a:pt x="477" y="871"/>
                  <a:pt x="481" y="870"/>
                  <a:pt x="481" y="867"/>
                </a:cubicBezTo>
                <a:close/>
                <a:moveTo>
                  <a:pt x="448" y="177"/>
                </a:moveTo>
                <a:cubicBezTo>
                  <a:pt x="448" y="179"/>
                  <a:pt x="446" y="179"/>
                  <a:pt x="446" y="180"/>
                </a:cubicBezTo>
                <a:cubicBezTo>
                  <a:pt x="447" y="181"/>
                  <a:pt x="448" y="181"/>
                  <a:pt x="449" y="181"/>
                </a:cubicBezTo>
                <a:cubicBezTo>
                  <a:pt x="450" y="180"/>
                  <a:pt x="450" y="179"/>
                  <a:pt x="452" y="179"/>
                </a:cubicBezTo>
                <a:cubicBezTo>
                  <a:pt x="452" y="179"/>
                  <a:pt x="452" y="180"/>
                  <a:pt x="453" y="181"/>
                </a:cubicBezTo>
                <a:cubicBezTo>
                  <a:pt x="454" y="181"/>
                  <a:pt x="455" y="179"/>
                  <a:pt x="456" y="179"/>
                </a:cubicBezTo>
                <a:cubicBezTo>
                  <a:pt x="455" y="179"/>
                  <a:pt x="455" y="178"/>
                  <a:pt x="455" y="177"/>
                </a:cubicBezTo>
                <a:cubicBezTo>
                  <a:pt x="455" y="177"/>
                  <a:pt x="455" y="177"/>
                  <a:pt x="454" y="177"/>
                </a:cubicBezTo>
                <a:cubicBezTo>
                  <a:pt x="454" y="177"/>
                  <a:pt x="453" y="177"/>
                  <a:pt x="453" y="177"/>
                </a:cubicBezTo>
                <a:cubicBezTo>
                  <a:pt x="453" y="177"/>
                  <a:pt x="452" y="178"/>
                  <a:pt x="451" y="178"/>
                </a:cubicBezTo>
                <a:cubicBezTo>
                  <a:pt x="450" y="176"/>
                  <a:pt x="449" y="177"/>
                  <a:pt x="448" y="177"/>
                </a:cubicBezTo>
                <a:close/>
                <a:moveTo>
                  <a:pt x="93" y="201"/>
                </a:moveTo>
                <a:cubicBezTo>
                  <a:pt x="93" y="201"/>
                  <a:pt x="94" y="201"/>
                  <a:pt x="94" y="200"/>
                </a:cubicBezTo>
                <a:cubicBezTo>
                  <a:pt x="94" y="197"/>
                  <a:pt x="94" y="197"/>
                  <a:pt x="91" y="197"/>
                </a:cubicBezTo>
                <a:cubicBezTo>
                  <a:pt x="90" y="198"/>
                  <a:pt x="89" y="199"/>
                  <a:pt x="88" y="199"/>
                </a:cubicBezTo>
                <a:cubicBezTo>
                  <a:pt x="88" y="200"/>
                  <a:pt x="88" y="202"/>
                  <a:pt x="89" y="203"/>
                </a:cubicBezTo>
                <a:cubicBezTo>
                  <a:pt x="90" y="203"/>
                  <a:pt x="91" y="203"/>
                  <a:pt x="92" y="203"/>
                </a:cubicBezTo>
                <a:cubicBezTo>
                  <a:pt x="92" y="202"/>
                  <a:pt x="92" y="202"/>
                  <a:pt x="93" y="201"/>
                </a:cubicBezTo>
                <a:close/>
                <a:moveTo>
                  <a:pt x="834" y="582"/>
                </a:moveTo>
                <a:cubicBezTo>
                  <a:pt x="833" y="581"/>
                  <a:pt x="833" y="580"/>
                  <a:pt x="832" y="579"/>
                </a:cubicBezTo>
                <a:cubicBezTo>
                  <a:pt x="830" y="579"/>
                  <a:pt x="828" y="579"/>
                  <a:pt x="826" y="579"/>
                </a:cubicBezTo>
                <a:cubicBezTo>
                  <a:pt x="826" y="581"/>
                  <a:pt x="827" y="582"/>
                  <a:pt x="828" y="583"/>
                </a:cubicBezTo>
                <a:cubicBezTo>
                  <a:pt x="830" y="583"/>
                  <a:pt x="832" y="583"/>
                  <a:pt x="834" y="582"/>
                </a:cubicBezTo>
                <a:close/>
                <a:moveTo>
                  <a:pt x="707" y="569"/>
                </a:moveTo>
                <a:cubicBezTo>
                  <a:pt x="706" y="569"/>
                  <a:pt x="704" y="569"/>
                  <a:pt x="703" y="569"/>
                </a:cubicBezTo>
                <a:cubicBezTo>
                  <a:pt x="703" y="570"/>
                  <a:pt x="702" y="570"/>
                  <a:pt x="702" y="572"/>
                </a:cubicBezTo>
                <a:cubicBezTo>
                  <a:pt x="704" y="572"/>
                  <a:pt x="705" y="572"/>
                  <a:pt x="706" y="572"/>
                </a:cubicBezTo>
                <a:cubicBezTo>
                  <a:pt x="707" y="573"/>
                  <a:pt x="708" y="573"/>
                  <a:pt x="709" y="574"/>
                </a:cubicBezTo>
                <a:cubicBezTo>
                  <a:pt x="710" y="573"/>
                  <a:pt x="711" y="573"/>
                  <a:pt x="710" y="571"/>
                </a:cubicBezTo>
                <a:cubicBezTo>
                  <a:pt x="709" y="571"/>
                  <a:pt x="708" y="569"/>
                  <a:pt x="707" y="569"/>
                </a:cubicBezTo>
                <a:close/>
                <a:moveTo>
                  <a:pt x="174" y="724"/>
                </a:moveTo>
                <a:cubicBezTo>
                  <a:pt x="173" y="724"/>
                  <a:pt x="172" y="724"/>
                  <a:pt x="172" y="723"/>
                </a:cubicBezTo>
                <a:cubicBezTo>
                  <a:pt x="171" y="724"/>
                  <a:pt x="169" y="724"/>
                  <a:pt x="168" y="726"/>
                </a:cubicBezTo>
                <a:cubicBezTo>
                  <a:pt x="168" y="727"/>
                  <a:pt x="169" y="728"/>
                  <a:pt x="170" y="729"/>
                </a:cubicBezTo>
                <a:cubicBezTo>
                  <a:pt x="171" y="729"/>
                  <a:pt x="172" y="729"/>
                  <a:pt x="172" y="729"/>
                </a:cubicBezTo>
                <a:cubicBezTo>
                  <a:pt x="173" y="728"/>
                  <a:pt x="173" y="728"/>
                  <a:pt x="174" y="727"/>
                </a:cubicBezTo>
                <a:cubicBezTo>
                  <a:pt x="174" y="726"/>
                  <a:pt x="174" y="725"/>
                  <a:pt x="174" y="724"/>
                </a:cubicBezTo>
                <a:close/>
                <a:moveTo>
                  <a:pt x="217" y="616"/>
                </a:moveTo>
                <a:cubicBezTo>
                  <a:pt x="216" y="617"/>
                  <a:pt x="215" y="614"/>
                  <a:pt x="214" y="615"/>
                </a:cubicBezTo>
                <a:cubicBezTo>
                  <a:pt x="214" y="616"/>
                  <a:pt x="212" y="615"/>
                  <a:pt x="211" y="616"/>
                </a:cubicBezTo>
                <a:cubicBezTo>
                  <a:pt x="211" y="617"/>
                  <a:pt x="211" y="619"/>
                  <a:pt x="211" y="620"/>
                </a:cubicBezTo>
                <a:cubicBezTo>
                  <a:pt x="214" y="621"/>
                  <a:pt x="215" y="618"/>
                  <a:pt x="217" y="618"/>
                </a:cubicBezTo>
                <a:cubicBezTo>
                  <a:pt x="217" y="617"/>
                  <a:pt x="217" y="617"/>
                  <a:pt x="217" y="616"/>
                </a:cubicBezTo>
                <a:close/>
                <a:moveTo>
                  <a:pt x="723" y="531"/>
                </a:moveTo>
                <a:cubicBezTo>
                  <a:pt x="721" y="531"/>
                  <a:pt x="720" y="533"/>
                  <a:pt x="718" y="534"/>
                </a:cubicBezTo>
                <a:cubicBezTo>
                  <a:pt x="717" y="534"/>
                  <a:pt x="717" y="535"/>
                  <a:pt x="717" y="535"/>
                </a:cubicBezTo>
                <a:cubicBezTo>
                  <a:pt x="720" y="534"/>
                  <a:pt x="719" y="537"/>
                  <a:pt x="720" y="537"/>
                </a:cubicBezTo>
                <a:cubicBezTo>
                  <a:pt x="721" y="537"/>
                  <a:pt x="721" y="536"/>
                  <a:pt x="721" y="535"/>
                </a:cubicBezTo>
                <a:cubicBezTo>
                  <a:pt x="723" y="535"/>
                  <a:pt x="724" y="534"/>
                  <a:pt x="726" y="533"/>
                </a:cubicBezTo>
                <a:cubicBezTo>
                  <a:pt x="725" y="532"/>
                  <a:pt x="725" y="531"/>
                  <a:pt x="723" y="531"/>
                </a:cubicBezTo>
                <a:close/>
                <a:moveTo>
                  <a:pt x="408" y="180"/>
                </a:moveTo>
                <a:cubicBezTo>
                  <a:pt x="409" y="180"/>
                  <a:pt x="408" y="184"/>
                  <a:pt x="411" y="182"/>
                </a:cubicBezTo>
                <a:cubicBezTo>
                  <a:pt x="411" y="179"/>
                  <a:pt x="412" y="176"/>
                  <a:pt x="409" y="173"/>
                </a:cubicBezTo>
                <a:cubicBezTo>
                  <a:pt x="408" y="173"/>
                  <a:pt x="407" y="173"/>
                  <a:pt x="406" y="173"/>
                </a:cubicBezTo>
                <a:cubicBezTo>
                  <a:pt x="406" y="174"/>
                  <a:pt x="406" y="174"/>
                  <a:pt x="406" y="175"/>
                </a:cubicBezTo>
                <a:cubicBezTo>
                  <a:pt x="407" y="175"/>
                  <a:pt x="408" y="176"/>
                  <a:pt x="409" y="176"/>
                </a:cubicBezTo>
                <a:cubicBezTo>
                  <a:pt x="409" y="178"/>
                  <a:pt x="410" y="179"/>
                  <a:pt x="408" y="180"/>
                </a:cubicBezTo>
                <a:close/>
                <a:moveTo>
                  <a:pt x="323" y="261"/>
                </a:moveTo>
                <a:cubicBezTo>
                  <a:pt x="321" y="261"/>
                  <a:pt x="322" y="263"/>
                  <a:pt x="322" y="264"/>
                </a:cubicBezTo>
                <a:cubicBezTo>
                  <a:pt x="323" y="264"/>
                  <a:pt x="324" y="265"/>
                  <a:pt x="324" y="266"/>
                </a:cubicBezTo>
                <a:cubicBezTo>
                  <a:pt x="325" y="265"/>
                  <a:pt x="326" y="264"/>
                  <a:pt x="327" y="263"/>
                </a:cubicBezTo>
                <a:cubicBezTo>
                  <a:pt x="327" y="262"/>
                  <a:pt x="327" y="261"/>
                  <a:pt x="327" y="261"/>
                </a:cubicBezTo>
                <a:cubicBezTo>
                  <a:pt x="326" y="261"/>
                  <a:pt x="324" y="261"/>
                  <a:pt x="323" y="261"/>
                </a:cubicBezTo>
                <a:close/>
                <a:moveTo>
                  <a:pt x="560" y="882"/>
                </a:moveTo>
                <a:cubicBezTo>
                  <a:pt x="559" y="883"/>
                  <a:pt x="559" y="884"/>
                  <a:pt x="559" y="885"/>
                </a:cubicBezTo>
                <a:cubicBezTo>
                  <a:pt x="560" y="885"/>
                  <a:pt x="561" y="886"/>
                  <a:pt x="561" y="887"/>
                </a:cubicBezTo>
                <a:cubicBezTo>
                  <a:pt x="562" y="886"/>
                  <a:pt x="563" y="885"/>
                  <a:pt x="565" y="884"/>
                </a:cubicBezTo>
                <a:cubicBezTo>
                  <a:pt x="565" y="883"/>
                  <a:pt x="565" y="882"/>
                  <a:pt x="565" y="882"/>
                </a:cubicBezTo>
                <a:cubicBezTo>
                  <a:pt x="563" y="882"/>
                  <a:pt x="561" y="882"/>
                  <a:pt x="560" y="882"/>
                </a:cubicBezTo>
                <a:close/>
                <a:moveTo>
                  <a:pt x="412" y="672"/>
                </a:moveTo>
                <a:cubicBezTo>
                  <a:pt x="411" y="674"/>
                  <a:pt x="414" y="675"/>
                  <a:pt x="414" y="677"/>
                </a:cubicBezTo>
                <a:cubicBezTo>
                  <a:pt x="415" y="676"/>
                  <a:pt x="417" y="675"/>
                  <a:pt x="418" y="673"/>
                </a:cubicBezTo>
                <a:cubicBezTo>
                  <a:pt x="417" y="672"/>
                  <a:pt x="416" y="671"/>
                  <a:pt x="415" y="670"/>
                </a:cubicBezTo>
                <a:cubicBezTo>
                  <a:pt x="414" y="671"/>
                  <a:pt x="413" y="671"/>
                  <a:pt x="412" y="672"/>
                </a:cubicBezTo>
                <a:close/>
                <a:moveTo>
                  <a:pt x="365" y="92"/>
                </a:moveTo>
                <a:cubicBezTo>
                  <a:pt x="366" y="92"/>
                  <a:pt x="366" y="93"/>
                  <a:pt x="367" y="93"/>
                </a:cubicBezTo>
                <a:cubicBezTo>
                  <a:pt x="366" y="93"/>
                  <a:pt x="366" y="93"/>
                  <a:pt x="366" y="94"/>
                </a:cubicBezTo>
                <a:cubicBezTo>
                  <a:pt x="367" y="95"/>
                  <a:pt x="368" y="96"/>
                  <a:pt x="369" y="97"/>
                </a:cubicBezTo>
                <a:cubicBezTo>
                  <a:pt x="372" y="95"/>
                  <a:pt x="369" y="92"/>
                  <a:pt x="369" y="89"/>
                </a:cubicBezTo>
                <a:cubicBezTo>
                  <a:pt x="367" y="91"/>
                  <a:pt x="366" y="90"/>
                  <a:pt x="365" y="92"/>
                </a:cubicBezTo>
                <a:close/>
                <a:moveTo>
                  <a:pt x="796" y="245"/>
                </a:moveTo>
                <a:cubicBezTo>
                  <a:pt x="797" y="244"/>
                  <a:pt x="798" y="244"/>
                  <a:pt x="799" y="243"/>
                </a:cubicBezTo>
                <a:cubicBezTo>
                  <a:pt x="799" y="241"/>
                  <a:pt x="799" y="240"/>
                  <a:pt x="799" y="238"/>
                </a:cubicBezTo>
                <a:cubicBezTo>
                  <a:pt x="798" y="238"/>
                  <a:pt x="797" y="238"/>
                  <a:pt x="796" y="238"/>
                </a:cubicBezTo>
                <a:cubicBezTo>
                  <a:pt x="797" y="241"/>
                  <a:pt x="794" y="241"/>
                  <a:pt x="792" y="243"/>
                </a:cubicBezTo>
                <a:cubicBezTo>
                  <a:pt x="794" y="243"/>
                  <a:pt x="795" y="244"/>
                  <a:pt x="796" y="245"/>
                </a:cubicBezTo>
                <a:close/>
                <a:moveTo>
                  <a:pt x="703" y="118"/>
                </a:moveTo>
                <a:cubicBezTo>
                  <a:pt x="703" y="119"/>
                  <a:pt x="704" y="120"/>
                  <a:pt x="705" y="119"/>
                </a:cubicBezTo>
                <a:cubicBezTo>
                  <a:pt x="706" y="119"/>
                  <a:pt x="706" y="118"/>
                  <a:pt x="707" y="118"/>
                </a:cubicBezTo>
                <a:cubicBezTo>
                  <a:pt x="706" y="117"/>
                  <a:pt x="705" y="117"/>
                  <a:pt x="705" y="117"/>
                </a:cubicBezTo>
                <a:cubicBezTo>
                  <a:pt x="705" y="115"/>
                  <a:pt x="704" y="113"/>
                  <a:pt x="704" y="111"/>
                </a:cubicBezTo>
                <a:cubicBezTo>
                  <a:pt x="702" y="111"/>
                  <a:pt x="702" y="110"/>
                  <a:pt x="701" y="109"/>
                </a:cubicBezTo>
                <a:cubicBezTo>
                  <a:pt x="700" y="113"/>
                  <a:pt x="703" y="115"/>
                  <a:pt x="703" y="118"/>
                </a:cubicBezTo>
                <a:close/>
                <a:moveTo>
                  <a:pt x="589" y="781"/>
                </a:moveTo>
                <a:cubicBezTo>
                  <a:pt x="588" y="781"/>
                  <a:pt x="587" y="780"/>
                  <a:pt x="586" y="781"/>
                </a:cubicBezTo>
                <a:cubicBezTo>
                  <a:pt x="588" y="783"/>
                  <a:pt x="588" y="785"/>
                  <a:pt x="589" y="787"/>
                </a:cubicBezTo>
                <a:cubicBezTo>
                  <a:pt x="590" y="787"/>
                  <a:pt x="591" y="788"/>
                  <a:pt x="591" y="787"/>
                </a:cubicBezTo>
                <a:cubicBezTo>
                  <a:pt x="591" y="786"/>
                  <a:pt x="591" y="785"/>
                  <a:pt x="591" y="783"/>
                </a:cubicBezTo>
                <a:cubicBezTo>
                  <a:pt x="590" y="782"/>
                  <a:pt x="590" y="781"/>
                  <a:pt x="589" y="781"/>
                </a:cubicBezTo>
                <a:close/>
                <a:moveTo>
                  <a:pt x="265" y="81"/>
                </a:moveTo>
                <a:cubicBezTo>
                  <a:pt x="266" y="82"/>
                  <a:pt x="264" y="83"/>
                  <a:pt x="264" y="84"/>
                </a:cubicBezTo>
                <a:cubicBezTo>
                  <a:pt x="265" y="87"/>
                  <a:pt x="266" y="88"/>
                  <a:pt x="268" y="90"/>
                </a:cubicBezTo>
                <a:cubicBezTo>
                  <a:pt x="268" y="89"/>
                  <a:pt x="269" y="90"/>
                  <a:pt x="270" y="89"/>
                </a:cubicBezTo>
                <a:cubicBezTo>
                  <a:pt x="270" y="89"/>
                  <a:pt x="270" y="88"/>
                  <a:pt x="270" y="88"/>
                </a:cubicBezTo>
                <a:cubicBezTo>
                  <a:pt x="269" y="88"/>
                  <a:pt x="269" y="88"/>
                  <a:pt x="268" y="87"/>
                </a:cubicBezTo>
                <a:cubicBezTo>
                  <a:pt x="268" y="85"/>
                  <a:pt x="266" y="83"/>
                  <a:pt x="265" y="81"/>
                </a:cubicBezTo>
                <a:close/>
                <a:moveTo>
                  <a:pt x="456" y="211"/>
                </a:moveTo>
                <a:cubicBezTo>
                  <a:pt x="455" y="210"/>
                  <a:pt x="455" y="210"/>
                  <a:pt x="455" y="210"/>
                </a:cubicBezTo>
                <a:cubicBezTo>
                  <a:pt x="454" y="209"/>
                  <a:pt x="453" y="207"/>
                  <a:pt x="453" y="205"/>
                </a:cubicBezTo>
                <a:cubicBezTo>
                  <a:pt x="452" y="205"/>
                  <a:pt x="451" y="204"/>
                  <a:pt x="450" y="205"/>
                </a:cubicBezTo>
                <a:cubicBezTo>
                  <a:pt x="450" y="207"/>
                  <a:pt x="450" y="208"/>
                  <a:pt x="450" y="209"/>
                </a:cubicBezTo>
                <a:cubicBezTo>
                  <a:pt x="453" y="210"/>
                  <a:pt x="454" y="212"/>
                  <a:pt x="455" y="213"/>
                </a:cubicBezTo>
                <a:cubicBezTo>
                  <a:pt x="456" y="213"/>
                  <a:pt x="456" y="213"/>
                  <a:pt x="456" y="213"/>
                </a:cubicBezTo>
                <a:cubicBezTo>
                  <a:pt x="456" y="212"/>
                  <a:pt x="456" y="212"/>
                  <a:pt x="456" y="211"/>
                </a:cubicBezTo>
                <a:cubicBezTo>
                  <a:pt x="456" y="211"/>
                  <a:pt x="456" y="211"/>
                  <a:pt x="456" y="211"/>
                </a:cubicBezTo>
                <a:close/>
                <a:moveTo>
                  <a:pt x="656" y="724"/>
                </a:moveTo>
                <a:cubicBezTo>
                  <a:pt x="655" y="724"/>
                  <a:pt x="654" y="724"/>
                  <a:pt x="653" y="724"/>
                </a:cubicBezTo>
                <a:cubicBezTo>
                  <a:pt x="652" y="725"/>
                  <a:pt x="652" y="726"/>
                  <a:pt x="652" y="728"/>
                </a:cubicBezTo>
                <a:cubicBezTo>
                  <a:pt x="652" y="728"/>
                  <a:pt x="653" y="728"/>
                  <a:pt x="653" y="729"/>
                </a:cubicBezTo>
                <a:cubicBezTo>
                  <a:pt x="656" y="729"/>
                  <a:pt x="656" y="729"/>
                  <a:pt x="658" y="727"/>
                </a:cubicBezTo>
                <a:cubicBezTo>
                  <a:pt x="657" y="726"/>
                  <a:pt x="657" y="725"/>
                  <a:pt x="656" y="724"/>
                </a:cubicBezTo>
                <a:close/>
                <a:moveTo>
                  <a:pt x="476" y="744"/>
                </a:moveTo>
                <a:cubicBezTo>
                  <a:pt x="477" y="743"/>
                  <a:pt x="478" y="742"/>
                  <a:pt x="479" y="741"/>
                </a:cubicBezTo>
                <a:cubicBezTo>
                  <a:pt x="477" y="740"/>
                  <a:pt x="477" y="738"/>
                  <a:pt x="476" y="737"/>
                </a:cubicBezTo>
                <a:cubicBezTo>
                  <a:pt x="474" y="739"/>
                  <a:pt x="474" y="742"/>
                  <a:pt x="476" y="744"/>
                </a:cubicBezTo>
                <a:close/>
                <a:moveTo>
                  <a:pt x="468" y="902"/>
                </a:moveTo>
                <a:cubicBezTo>
                  <a:pt x="471" y="902"/>
                  <a:pt x="474" y="902"/>
                  <a:pt x="477" y="899"/>
                </a:cubicBezTo>
                <a:cubicBezTo>
                  <a:pt x="475" y="899"/>
                  <a:pt x="474" y="898"/>
                  <a:pt x="472" y="898"/>
                </a:cubicBezTo>
                <a:cubicBezTo>
                  <a:pt x="471" y="899"/>
                  <a:pt x="469" y="899"/>
                  <a:pt x="468" y="902"/>
                </a:cubicBezTo>
                <a:close/>
                <a:moveTo>
                  <a:pt x="628" y="226"/>
                </a:moveTo>
                <a:cubicBezTo>
                  <a:pt x="628" y="227"/>
                  <a:pt x="629" y="228"/>
                  <a:pt x="630" y="228"/>
                </a:cubicBezTo>
                <a:cubicBezTo>
                  <a:pt x="631" y="227"/>
                  <a:pt x="631" y="227"/>
                  <a:pt x="632" y="226"/>
                </a:cubicBezTo>
                <a:cubicBezTo>
                  <a:pt x="630" y="225"/>
                  <a:pt x="631" y="223"/>
                  <a:pt x="631" y="221"/>
                </a:cubicBezTo>
                <a:cubicBezTo>
                  <a:pt x="630" y="221"/>
                  <a:pt x="629" y="220"/>
                  <a:pt x="628" y="220"/>
                </a:cubicBezTo>
                <a:cubicBezTo>
                  <a:pt x="628" y="222"/>
                  <a:pt x="628" y="224"/>
                  <a:pt x="628" y="226"/>
                </a:cubicBezTo>
                <a:close/>
                <a:moveTo>
                  <a:pt x="788" y="487"/>
                </a:moveTo>
                <a:cubicBezTo>
                  <a:pt x="788" y="487"/>
                  <a:pt x="789" y="487"/>
                  <a:pt x="790" y="486"/>
                </a:cubicBezTo>
                <a:cubicBezTo>
                  <a:pt x="788" y="484"/>
                  <a:pt x="785" y="483"/>
                  <a:pt x="782" y="485"/>
                </a:cubicBezTo>
                <a:cubicBezTo>
                  <a:pt x="781" y="485"/>
                  <a:pt x="782" y="486"/>
                  <a:pt x="782" y="486"/>
                </a:cubicBezTo>
                <a:cubicBezTo>
                  <a:pt x="783" y="487"/>
                  <a:pt x="784" y="487"/>
                  <a:pt x="785" y="488"/>
                </a:cubicBezTo>
                <a:cubicBezTo>
                  <a:pt x="786" y="488"/>
                  <a:pt x="786" y="487"/>
                  <a:pt x="788" y="487"/>
                </a:cubicBezTo>
                <a:close/>
                <a:moveTo>
                  <a:pt x="898" y="578"/>
                </a:moveTo>
                <a:cubicBezTo>
                  <a:pt x="897" y="578"/>
                  <a:pt x="896" y="579"/>
                  <a:pt x="897" y="580"/>
                </a:cubicBezTo>
                <a:cubicBezTo>
                  <a:pt x="898" y="580"/>
                  <a:pt x="900" y="580"/>
                  <a:pt x="901" y="581"/>
                </a:cubicBezTo>
                <a:cubicBezTo>
                  <a:pt x="902" y="581"/>
                  <a:pt x="902" y="580"/>
                  <a:pt x="903" y="580"/>
                </a:cubicBezTo>
                <a:cubicBezTo>
                  <a:pt x="904" y="580"/>
                  <a:pt x="905" y="581"/>
                  <a:pt x="905" y="580"/>
                </a:cubicBezTo>
                <a:cubicBezTo>
                  <a:pt x="905" y="579"/>
                  <a:pt x="905" y="579"/>
                  <a:pt x="905" y="578"/>
                </a:cubicBezTo>
                <a:cubicBezTo>
                  <a:pt x="903" y="579"/>
                  <a:pt x="901" y="576"/>
                  <a:pt x="898" y="578"/>
                </a:cubicBezTo>
                <a:close/>
                <a:moveTo>
                  <a:pt x="428" y="247"/>
                </a:moveTo>
                <a:cubicBezTo>
                  <a:pt x="428" y="248"/>
                  <a:pt x="428" y="249"/>
                  <a:pt x="428" y="251"/>
                </a:cubicBezTo>
                <a:cubicBezTo>
                  <a:pt x="432" y="250"/>
                  <a:pt x="431" y="254"/>
                  <a:pt x="433" y="255"/>
                </a:cubicBezTo>
                <a:cubicBezTo>
                  <a:pt x="433" y="253"/>
                  <a:pt x="435" y="254"/>
                  <a:pt x="436" y="253"/>
                </a:cubicBezTo>
                <a:cubicBezTo>
                  <a:pt x="435" y="251"/>
                  <a:pt x="432" y="252"/>
                  <a:pt x="431" y="250"/>
                </a:cubicBezTo>
                <a:cubicBezTo>
                  <a:pt x="431" y="249"/>
                  <a:pt x="431" y="248"/>
                  <a:pt x="431" y="247"/>
                </a:cubicBezTo>
                <a:cubicBezTo>
                  <a:pt x="430" y="247"/>
                  <a:pt x="429" y="247"/>
                  <a:pt x="428" y="247"/>
                </a:cubicBezTo>
                <a:close/>
                <a:moveTo>
                  <a:pt x="171" y="309"/>
                </a:moveTo>
                <a:cubicBezTo>
                  <a:pt x="170" y="307"/>
                  <a:pt x="173" y="307"/>
                  <a:pt x="173" y="305"/>
                </a:cubicBezTo>
                <a:cubicBezTo>
                  <a:pt x="172" y="304"/>
                  <a:pt x="171" y="303"/>
                  <a:pt x="169" y="304"/>
                </a:cubicBezTo>
                <a:cubicBezTo>
                  <a:pt x="168" y="305"/>
                  <a:pt x="168" y="306"/>
                  <a:pt x="167" y="307"/>
                </a:cubicBezTo>
                <a:cubicBezTo>
                  <a:pt x="168" y="307"/>
                  <a:pt x="168" y="309"/>
                  <a:pt x="169" y="309"/>
                </a:cubicBezTo>
                <a:cubicBezTo>
                  <a:pt x="169" y="309"/>
                  <a:pt x="170" y="309"/>
                  <a:pt x="171" y="309"/>
                </a:cubicBezTo>
                <a:close/>
                <a:moveTo>
                  <a:pt x="828" y="414"/>
                </a:moveTo>
                <a:cubicBezTo>
                  <a:pt x="828" y="413"/>
                  <a:pt x="828" y="411"/>
                  <a:pt x="827" y="410"/>
                </a:cubicBezTo>
                <a:cubicBezTo>
                  <a:pt x="826" y="410"/>
                  <a:pt x="825" y="410"/>
                  <a:pt x="823" y="410"/>
                </a:cubicBezTo>
                <a:cubicBezTo>
                  <a:pt x="823" y="411"/>
                  <a:pt x="822" y="411"/>
                  <a:pt x="822" y="412"/>
                </a:cubicBezTo>
                <a:cubicBezTo>
                  <a:pt x="823" y="413"/>
                  <a:pt x="824" y="414"/>
                  <a:pt x="824" y="414"/>
                </a:cubicBezTo>
                <a:cubicBezTo>
                  <a:pt x="825" y="413"/>
                  <a:pt x="827" y="415"/>
                  <a:pt x="828" y="414"/>
                </a:cubicBezTo>
                <a:close/>
                <a:moveTo>
                  <a:pt x="526" y="301"/>
                </a:moveTo>
                <a:cubicBezTo>
                  <a:pt x="527" y="299"/>
                  <a:pt x="528" y="297"/>
                  <a:pt x="527" y="294"/>
                </a:cubicBezTo>
                <a:cubicBezTo>
                  <a:pt x="525" y="294"/>
                  <a:pt x="524" y="295"/>
                  <a:pt x="522" y="295"/>
                </a:cubicBezTo>
                <a:cubicBezTo>
                  <a:pt x="522" y="297"/>
                  <a:pt x="523" y="297"/>
                  <a:pt x="524" y="297"/>
                </a:cubicBezTo>
                <a:cubicBezTo>
                  <a:pt x="525" y="299"/>
                  <a:pt x="523" y="300"/>
                  <a:pt x="526" y="301"/>
                </a:cubicBezTo>
                <a:close/>
                <a:moveTo>
                  <a:pt x="867" y="598"/>
                </a:moveTo>
                <a:cubicBezTo>
                  <a:pt x="865" y="598"/>
                  <a:pt x="865" y="596"/>
                  <a:pt x="864" y="595"/>
                </a:cubicBezTo>
                <a:cubicBezTo>
                  <a:pt x="862" y="595"/>
                  <a:pt x="860" y="595"/>
                  <a:pt x="859" y="595"/>
                </a:cubicBezTo>
                <a:cubicBezTo>
                  <a:pt x="858" y="596"/>
                  <a:pt x="858" y="596"/>
                  <a:pt x="857" y="597"/>
                </a:cubicBezTo>
                <a:cubicBezTo>
                  <a:pt x="860" y="599"/>
                  <a:pt x="864" y="598"/>
                  <a:pt x="867" y="598"/>
                </a:cubicBezTo>
                <a:close/>
                <a:moveTo>
                  <a:pt x="681" y="528"/>
                </a:moveTo>
                <a:cubicBezTo>
                  <a:pt x="681" y="529"/>
                  <a:pt x="682" y="530"/>
                  <a:pt x="682" y="531"/>
                </a:cubicBezTo>
                <a:cubicBezTo>
                  <a:pt x="685" y="532"/>
                  <a:pt x="687" y="529"/>
                  <a:pt x="690" y="530"/>
                </a:cubicBezTo>
                <a:cubicBezTo>
                  <a:pt x="690" y="529"/>
                  <a:pt x="690" y="529"/>
                  <a:pt x="690" y="528"/>
                </a:cubicBezTo>
                <a:cubicBezTo>
                  <a:pt x="687" y="528"/>
                  <a:pt x="684" y="528"/>
                  <a:pt x="681" y="528"/>
                </a:cubicBezTo>
                <a:close/>
                <a:moveTo>
                  <a:pt x="598" y="733"/>
                </a:moveTo>
                <a:cubicBezTo>
                  <a:pt x="597" y="733"/>
                  <a:pt x="595" y="732"/>
                  <a:pt x="594" y="733"/>
                </a:cubicBezTo>
                <a:cubicBezTo>
                  <a:pt x="594" y="734"/>
                  <a:pt x="594" y="735"/>
                  <a:pt x="594" y="736"/>
                </a:cubicBezTo>
                <a:cubicBezTo>
                  <a:pt x="596" y="737"/>
                  <a:pt x="596" y="737"/>
                  <a:pt x="597" y="738"/>
                </a:cubicBezTo>
                <a:cubicBezTo>
                  <a:pt x="598" y="737"/>
                  <a:pt x="599" y="737"/>
                  <a:pt x="601" y="736"/>
                </a:cubicBezTo>
                <a:cubicBezTo>
                  <a:pt x="599" y="734"/>
                  <a:pt x="599" y="734"/>
                  <a:pt x="598" y="733"/>
                </a:cubicBezTo>
                <a:close/>
                <a:moveTo>
                  <a:pt x="141" y="564"/>
                </a:moveTo>
                <a:cubicBezTo>
                  <a:pt x="138" y="563"/>
                  <a:pt x="136" y="564"/>
                  <a:pt x="135" y="566"/>
                </a:cubicBezTo>
                <a:cubicBezTo>
                  <a:pt x="136" y="569"/>
                  <a:pt x="138" y="567"/>
                  <a:pt x="140" y="568"/>
                </a:cubicBezTo>
                <a:cubicBezTo>
                  <a:pt x="141" y="567"/>
                  <a:pt x="142" y="565"/>
                  <a:pt x="141" y="564"/>
                </a:cubicBezTo>
                <a:close/>
                <a:moveTo>
                  <a:pt x="380" y="233"/>
                </a:moveTo>
                <a:cubicBezTo>
                  <a:pt x="381" y="232"/>
                  <a:pt x="382" y="231"/>
                  <a:pt x="384" y="230"/>
                </a:cubicBezTo>
                <a:cubicBezTo>
                  <a:pt x="383" y="229"/>
                  <a:pt x="382" y="228"/>
                  <a:pt x="382" y="228"/>
                </a:cubicBezTo>
                <a:cubicBezTo>
                  <a:pt x="380" y="229"/>
                  <a:pt x="379" y="231"/>
                  <a:pt x="377" y="233"/>
                </a:cubicBezTo>
                <a:cubicBezTo>
                  <a:pt x="378" y="232"/>
                  <a:pt x="379" y="233"/>
                  <a:pt x="380" y="233"/>
                </a:cubicBezTo>
                <a:close/>
                <a:moveTo>
                  <a:pt x="648" y="684"/>
                </a:moveTo>
                <a:cubicBezTo>
                  <a:pt x="649" y="684"/>
                  <a:pt x="648" y="687"/>
                  <a:pt x="650" y="687"/>
                </a:cubicBezTo>
                <a:cubicBezTo>
                  <a:pt x="652" y="686"/>
                  <a:pt x="651" y="684"/>
                  <a:pt x="651" y="682"/>
                </a:cubicBezTo>
                <a:cubicBezTo>
                  <a:pt x="649" y="682"/>
                  <a:pt x="647" y="682"/>
                  <a:pt x="645" y="681"/>
                </a:cubicBezTo>
                <a:cubicBezTo>
                  <a:pt x="647" y="682"/>
                  <a:pt x="646" y="684"/>
                  <a:pt x="648" y="684"/>
                </a:cubicBezTo>
                <a:close/>
                <a:moveTo>
                  <a:pt x="575" y="766"/>
                </a:moveTo>
                <a:cubicBezTo>
                  <a:pt x="575" y="762"/>
                  <a:pt x="575" y="759"/>
                  <a:pt x="574" y="756"/>
                </a:cubicBezTo>
                <a:cubicBezTo>
                  <a:pt x="571" y="758"/>
                  <a:pt x="573" y="761"/>
                  <a:pt x="572" y="763"/>
                </a:cubicBezTo>
                <a:cubicBezTo>
                  <a:pt x="574" y="763"/>
                  <a:pt x="574" y="764"/>
                  <a:pt x="575" y="766"/>
                </a:cubicBezTo>
                <a:close/>
                <a:moveTo>
                  <a:pt x="434" y="767"/>
                </a:moveTo>
                <a:cubicBezTo>
                  <a:pt x="435" y="768"/>
                  <a:pt x="435" y="768"/>
                  <a:pt x="437" y="768"/>
                </a:cubicBezTo>
                <a:cubicBezTo>
                  <a:pt x="437" y="768"/>
                  <a:pt x="437" y="767"/>
                  <a:pt x="438" y="767"/>
                </a:cubicBezTo>
                <a:cubicBezTo>
                  <a:pt x="437" y="765"/>
                  <a:pt x="438" y="764"/>
                  <a:pt x="438" y="763"/>
                </a:cubicBezTo>
                <a:cubicBezTo>
                  <a:pt x="436" y="763"/>
                  <a:pt x="435" y="763"/>
                  <a:pt x="434" y="763"/>
                </a:cubicBezTo>
                <a:cubicBezTo>
                  <a:pt x="434" y="764"/>
                  <a:pt x="434" y="766"/>
                  <a:pt x="434" y="767"/>
                </a:cubicBezTo>
                <a:close/>
                <a:moveTo>
                  <a:pt x="240" y="382"/>
                </a:moveTo>
                <a:cubicBezTo>
                  <a:pt x="237" y="383"/>
                  <a:pt x="239" y="386"/>
                  <a:pt x="237" y="387"/>
                </a:cubicBezTo>
                <a:cubicBezTo>
                  <a:pt x="240" y="388"/>
                  <a:pt x="242" y="389"/>
                  <a:pt x="243" y="388"/>
                </a:cubicBezTo>
                <a:cubicBezTo>
                  <a:pt x="243" y="387"/>
                  <a:pt x="243" y="386"/>
                  <a:pt x="243" y="386"/>
                </a:cubicBezTo>
                <a:cubicBezTo>
                  <a:pt x="241" y="385"/>
                  <a:pt x="240" y="384"/>
                  <a:pt x="240" y="382"/>
                </a:cubicBezTo>
                <a:close/>
                <a:moveTo>
                  <a:pt x="109" y="723"/>
                </a:moveTo>
                <a:cubicBezTo>
                  <a:pt x="109" y="724"/>
                  <a:pt x="109" y="724"/>
                  <a:pt x="109" y="725"/>
                </a:cubicBezTo>
                <a:cubicBezTo>
                  <a:pt x="111" y="724"/>
                  <a:pt x="110" y="726"/>
                  <a:pt x="111" y="727"/>
                </a:cubicBezTo>
                <a:cubicBezTo>
                  <a:pt x="112" y="727"/>
                  <a:pt x="113" y="727"/>
                  <a:pt x="113" y="727"/>
                </a:cubicBezTo>
                <a:cubicBezTo>
                  <a:pt x="113" y="725"/>
                  <a:pt x="113" y="724"/>
                  <a:pt x="113" y="723"/>
                </a:cubicBezTo>
                <a:cubicBezTo>
                  <a:pt x="113" y="722"/>
                  <a:pt x="113" y="722"/>
                  <a:pt x="112" y="721"/>
                </a:cubicBezTo>
                <a:cubicBezTo>
                  <a:pt x="111" y="723"/>
                  <a:pt x="109" y="721"/>
                  <a:pt x="109" y="723"/>
                </a:cubicBezTo>
                <a:close/>
                <a:moveTo>
                  <a:pt x="469" y="834"/>
                </a:moveTo>
                <a:cubicBezTo>
                  <a:pt x="470" y="834"/>
                  <a:pt x="471" y="833"/>
                  <a:pt x="470" y="832"/>
                </a:cubicBezTo>
                <a:cubicBezTo>
                  <a:pt x="470" y="832"/>
                  <a:pt x="469" y="831"/>
                  <a:pt x="469" y="830"/>
                </a:cubicBezTo>
                <a:cubicBezTo>
                  <a:pt x="469" y="830"/>
                  <a:pt x="470" y="830"/>
                  <a:pt x="469" y="829"/>
                </a:cubicBezTo>
                <a:cubicBezTo>
                  <a:pt x="469" y="829"/>
                  <a:pt x="468" y="829"/>
                  <a:pt x="467" y="828"/>
                </a:cubicBezTo>
                <a:cubicBezTo>
                  <a:pt x="467" y="828"/>
                  <a:pt x="467" y="827"/>
                  <a:pt x="467" y="826"/>
                </a:cubicBezTo>
                <a:cubicBezTo>
                  <a:pt x="467" y="826"/>
                  <a:pt x="466" y="826"/>
                  <a:pt x="466" y="826"/>
                </a:cubicBezTo>
                <a:cubicBezTo>
                  <a:pt x="466" y="827"/>
                  <a:pt x="466" y="829"/>
                  <a:pt x="466" y="830"/>
                </a:cubicBezTo>
                <a:cubicBezTo>
                  <a:pt x="466" y="831"/>
                  <a:pt x="467" y="831"/>
                  <a:pt x="467" y="831"/>
                </a:cubicBezTo>
                <a:cubicBezTo>
                  <a:pt x="468" y="832"/>
                  <a:pt x="467" y="834"/>
                  <a:pt x="469" y="834"/>
                </a:cubicBezTo>
                <a:close/>
                <a:moveTo>
                  <a:pt x="402" y="81"/>
                </a:moveTo>
                <a:cubicBezTo>
                  <a:pt x="403" y="79"/>
                  <a:pt x="404" y="79"/>
                  <a:pt x="404" y="78"/>
                </a:cubicBezTo>
                <a:cubicBezTo>
                  <a:pt x="404" y="76"/>
                  <a:pt x="403" y="75"/>
                  <a:pt x="403" y="74"/>
                </a:cubicBezTo>
                <a:cubicBezTo>
                  <a:pt x="402" y="74"/>
                  <a:pt x="401" y="74"/>
                  <a:pt x="401" y="74"/>
                </a:cubicBezTo>
                <a:cubicBezTo>
                  <a:pt x="400" y="75"/>
                  <a:pt x="401" y="77"/>
                  <a:pt x="400" y="77"/>
                </a:cubicBezTo>
                <a:cubicBezTo>
                  <a:pt x="401" y="78"/>
                  <a:pt x="401" y="79"/>
                  <a:pt x="402" y="81"/>
                </a:cubicBezTo>
                <a:close/>
                <a:moveTo>
                  <a:pt x="701" y="324"/>
                </a:moveTo>
                <a:cubicBezTo>
                  <a:pt x="702" y="324"/>
                  <a:pt x="704" y="324"/>
                  <a:pt x="704" y="322"/>
                </a:cubicBezTo>
                <a:cubicBezTo>
                  <a:pt x="703" y="321"/>
                  <a:pt x="702" y="321"/>
                  <a:pt x="701" y="322"/>
                </a:cubicBezTo>
                <a:cubicBezTo>
                  <a:pt x="700" y="324"/>
                  <a:pt x="698" y="324"/>
                  <a:pt x="697" y="325"/>
                </a:cubicBezTo>
                <a:cubicBezTo>
                  <a:pt x="696" y="325"/>
                  <a:pt x="696" y="326"/>
                  <a:pt x="696" y="327"/>
                </a:cubicBezTo>
                <a:cubicBezTo>
                  <a:pt x="695" y="327"/>
                  <a:pt x="694" y="327"/>
                  <a:pt x="693" y="327"/>
                </a:cubicBezTo>
                <a:cubicBezTo>
                  <a:pt x="697" y="328"/>
                  <a:pt x="699" y="326"/>
                  <a:pt x="701" y="324"/>
                </a:cubicBezTo>
                <a:close/>
                <a:moveTo>
                  <a:pt x="779" y="804"/>
                </a:moveTo>
                <a:cubicBezTo>
                  <a:pt x="780" y="804"/>
                  <a:pt x="780" y="804"/>
                  <a:pt x="781" y="804"/>
                </a:cubicBezTo>
                <a:cubicBezTo>
                  <a:pt x="781" y="802"/>
                  <a:pt x="782" y="802"/>
                  <a:pt x="784" y="801"/>
                </a:cubicBezTo>
                <a:cubicBezTo>
                  <a:pt x="782" y="801"/>
                  <a:pt x="783" y="800"/>
                  <a:pt x="782" y="799"/>
                </a:cubicBezTo>
                <a:cubicBezTo>
                  <a:pt x="781" y="799"/>
                  <a:pt x="780" y="799"/>
                  <a:pt x="779" y="799"/>
                </a:cubicBezTo>
                <a:cubicBezTo>
                  <a:pt x="779" y="800"/>
                  <a:pt x="778" y="801"/>
                  <a:pt x="776" y="801"/>
                </a:cubicBezTo>
                <a:cubicBezTo>
                  <a:pt x="778" y="802"/>
                  <a:pt x="779" y="803"/>
                  <a:pt x="779" y="804"/>
                </a:cubicBezTo>
                <a:close/>
                <a:moveTo>
                  <a:pt x="668" y="521"/>
                </a:moveTo>
                <a:cubicBezTo>
                  <a:pt x="669" y="521"/>
                  <a:pt x="671" y="520"/>
                  <a:pt x="672" y="519"/>
                </a:cubicBezTo>
                <a:cubicBezTo>
                  <a:pt x="672" y="518"/>
                  <a:pt x="671" y="518"/>
                  <a:pt x="671" y="517"/>
                </a:cubicBezTo>
                <a:cubicBezTo>
                  <a:pt x="669" y="519"/>
                  <a:pt x="666" y="516"/>
                  <a:pt x="665" y="520"/>
                </a:cubicBezTo>
                <a:cubicBezTo>
                  <a:pt x="667" y="520"/>
                  <a:pt x="666" y="522"/>
                  <a:pt x="667" y="522"/>
                </a:cubicBezTo>
                <a:cubicBezTo>
                  <a:pt x="667" y="522"/>
                  <a:pt x="667" y="521"/>
                  <a:pt x="668" y="521"/>
                </a:cubicBezTo>
                <a:close/>
                <a:moveTo>
                  <a:pt x="719" y="487"/>
                </a:moveTo>
                <a:cubicBezTo>
                  <a:pt x="721" y="486"/>
                  <a:pt x="722" y="485"/>
                  <a:pt x="724" y="487"/>
                </a:cubicBezTo>
                <a:cubicBezTo>
                  <a:pt x="724" y="487"/>
                  <a:pt x="725" y="487"/>
                  <a:pt x="726" y="487"/>
                </a:cubicBezTo>
                <a:cubicBezTo>
                  <a:pt x="727" y="487"/>
                  <a:pt x="727" y="486"/>
                  <a:pt x="727" y="486"/>
                </a:cubicBezTo>
                <a:cubicBezTo>
                  <a:pt x="727" y="484"/>
                  <a:pt x="725" y="485"/>
                  <a:pt x="724" y="484"/>
                </a:cubicBezTo>
                <a:cubicBezTo>
                  <a:pt x="722" y="486"/>
                  <a:pt x="719" y="484"/>
                  <a:pt x="716" y="485"/>
                </a:cubicBezTo>
                <a:cubicBezTo>
                  <a:pt x="716" y="486"/>
                  <a:pt x="716" y="486"/>
                  <a:pt x="716" y="487"/>
                </a:cubicBezTo>
                <a:cubicBezTo>
                  <a:pt x="717" y="487"/>
                  <a:pt x="719" y="487"/>
                  <a:pt x="719" y="487"/>
                </a:cubicBezTo>
                <a:close/>
                <a:moveTo>
                  <a:pt x="844" y="525"/>
                </a:moveTo>
                <a:cubicBezTo>
                  <a:pt x="842" y="525"/>
                  <a:pt x="840" y="525"/>
                  <a:pt x="838" y="525"/>
                </a:cubicBezTo>
                <a:cubicBezTo>
                  <a:pt x="838" y="526"/>
                  <a:pt x="838" y="527"/>
                  <a:pt x="839" y="527"/>
                </a:cubicBezTo>
                <a:cubicBezTo>
                  <a:pt x="841" y="527"/>
                  <a:pt x="843" y="527"/>
                  <a:pt x="845" y="527"/>
                </a:cubicBezTo>
                <a:cubicBezTo>
                  <a:pt x="845" y="526"/>
                  <a:pt x="844" y="525"/>
                  <a:pt x="844" y="525"/>
                </a:cubicBezTo>
                <a:close/>
                <a:moveTo>
                  <a:pt x="439" y="76"/>
                </a:moveTo>
                <a:cubicBezTo>
                  <a:pt x="440" y="77"/>
                  <a:pt x="441" y="78"/>
                  <a:pt x="441" y="79"/>
                </a:cubicBezTo>
                <a:cubicBezTo>
                  <a:pt x="442" y="78"/>
                  <a:pt x="443" y="77"/>
                  <a:pt x="444" y="77"/>
                </a:cubicBezTo>
                <a:cubicBezTo>
                  <a:pt x="444" y="75"/>
                  <a:pt x="444" y="74"/>
                  <a:pt x="444" y="72"/>
                </a:cubicBezTo>
                <a:cubicBezTo>
                  <a:pt x="441" y="73"/>
                  <a:pt x="440" y="75"/>
                  <a:pt x="439" y="76"/>
                </a:cubicBezTo>
                <a:close/>
                <a:moveTo>
                  <a:pt x="564" y="669"/>
                </a:moveTo>
                <a:cubicBezTo>
                  <a:pt x="562" y="667"/>
                  <a:pt x="562" y="665"/>
                  <a:pt x="560" y="663"/>
                </a:cubicBezTo>
                <a:cubicBezTo>
                  <a:pt x="559" y="663"/>
                  <a:pt x="558" y="662"/>
                  <a:pt x="558" y="663"/>
                </a:cubicBezTo>
                <a:cubicBezTo>
                  <a:pt x="559" y="666"/>
                  <a:pt x="562" y="668"/>
                  <a:pt x="563" y="671"/>
                </a:cubicBezTo>
                <a:cubicBezTo>
                  <a:pt x="564" y="671"/>
                  <a:pt x="564" y="669"/>
                  <a:pt x="564" y="669"/>
                </a:cubicBezTo>
                <a:close/>
                <a:moveTo>
                  <a:pt x="407" y="663"/>
                </a:moveTo>
                <a:cubicBezTo>
                  <a:pt x="407" y="663"/>
                  <a:pt x="406" y="662"/>
                  <a:pt x="405" y="662"/>
                </a:cubicBezTo>
                <a:cubicBezTo>
                  <a:pt x="405" y="662"/>
                  <a:pt x="404" y="661"/>
                  <a:pt x="402" y="662"/>
                </a:cubicBezTo>
                <a:cubicBezTo>
                  <a:pt x="402" y="663"/>
                  <a:pt x="402" y="664"/>
                  <a:pt x="402" y="665"/>
                </a:cubicBezTo>
                <a:cubicBezTo>
                  <a:pt x="403" y="666"/>
                  <a:pt x="404" y="667"/>
                  <a:pt x="405" y="666"/>
                </a:cubicBezTo>
                <a:cubicBezTo>
                  <a:pt x="405" y="665"/>
                  <a:pt x="407" y="665"/>
                  <a:pt x="407" y="663"/>
                </a:cubicBezTo>
                <a:close/>
                <a:moveTo>
                  <a:pt x="615" y="195"/>
                </a:moveTo>
                <a:cubicBezTo>
                  <a:pt x="615" y="195"/>
                  <a:pt x="616" y="194"/>
                  <a:pt x="616" y="194"/>
                </a:cubicBezTo>
                <a:cubicBezTo>
                  <a:pt x="616" y="193"/>
                  <a:pt x="616" y="193"/>
                  <a:pt x="615" y="193"/>
                </a:cubicBezTo>
                <a:cubicBezTo>
                  <a:pt x="617" y="192"/>
                  <a:pt x="617" y="192"/>
                  <a:pt x="617" y="191"/>
                </a:cubicBezTo>
                <a:cubicBezTo>
                  <a:pt x="615" y="191"/>
                  <a:pt x="613" y="191"/>
                  <a:pt x="612" y="193"/>
                </a:cubicBezTo>
                <a:cubicBezTo>
                  <a:pt x="611" y="194"/>
                  <a:pt x="610" y="193"/>
                  <a:pt x="609" y="194"/>
                </a:cubicBezTo>
                <a:cubicBezTo>
                  <a:pt x="611" y="194"/>
                  <a:pt x="613" y="194"/>
                  <a:pt x="615" y="195"/>
                </a:cubicBezTo>
                <a:close/>
                <a:moveTo>
                  <a:pt x="191" y="812"/>
                </a:moveTo>
                <a:cubicBezTo>
                  <a:pt x="191" y="813"/>
                  <a:pt x="191" y="814"/>
                  <a:pt x="191" y="815"/>
                </a:cubicBezTo>
                <a:cubicBezTo>
                  <a:pt x="193" y="815"/>
                  <a:pt x="194" y="815"/>
                  <a:pt x="196" y="815"/>
                </a:cubicBezTo>
                <a:cubicBezTo>
                  <a:pt x="196" y="814"/>
                  <a:pt x="196" y="813"/>
                  <a:pt x="196" y="812"/>
                </a:cubicBezTo>
                <a:cubicBezTo>
                  <a:pt x="194" y="812"/>
                  <a:pt x="193" y="812"/>
                  <a:pt x="191" y="812"/>
                </a:cubicBezTo>
                <a:close/>
                <a:moveTo>
                  <a:pt x="408" y="167"/>
                </a:moveTo>
                <a:cubicBezTo>
                  <a:pt x="408" y="164"/>
                  <a:pt x="407" y="162"/>
                  <a:pt x="406" y="160"/>
                </a:cubicBezTo>
                <a:cubicBezTo>
                  <a:pt x="402" y="161"/>
                  <a:pt x="406" y="164"/>
                  <a:pt x="405" y="166"/>
                </a:cubicBezTo>
                <a:cubicBezTo>
                  <a:pt x="406" y="166"/>
                  <a:pt x="407" y="167"/>
                  <a:pt x="408" y="167"/>
                </a:cubicBezTo>
                <a:close/>
                <a:moveTo>
                  <a:pt x="543" y="748"/>
                </a:moveTo>
                <a:cubicBezTo>
                  <a:pt x="543" y="750"/>
                  <a:pt x="543" y="752"/>
                  <a:pt x="543" y="753"/>
                </a:cubicBezTo>
                <a:cubicBezTo>
                  <a:pt x="544" y="754"/>
                  <a:pt x="545" y="754"/>
                  <a:pt x="545" y="755"/>
                </a:cubicBezTo>
                <a:cubicBezTo>
                  <a:pt x="546" y="754"/>
                  <a:pt x="547" y="754"/>
                  <a:pt x="548" y="753"/>
                </a:cubicBezTo>
                <a:cubicBezTo>
                  <a:pt x="547" y="753"/>
                  <a:pt x="546" y="753"/>
                  <a:pt x="545" y="753"/>
                </a:cubicBezTo>
                <a:cubicBezTo>
                  <a:pt x="546" y="752"/>
                  <a:pt x="546" y="752"/>
                  <a:pt x="547" y="751"/>
                </a:cubicBezTo>
                <a:cubicBezTo>
                  <a:pt x="544" y="752"/>
                  <a:pt x="545" y="749"/>
                  <a:pt x="543" y="748"/>
                </a:cubicBezTo>
                <a:close/>
                <a:moveTo>
                  <a:pt x="109" y="324"/>
                </a:moveTo>
                <a:cubicBezTo>
                  <a:pt x="108" y="323"/>
                  <a:pt x="107" y="321"/>
                  <a:pt x="105" y="322"/>
                </a:cubicBezTo>
                <a:cubicBezTo>
                  <a:pt x="105" y="323"/>
                  <a:pt x="104" y="324"/>
                  <a:pt x="104" y="324"/>
                </a:cubicBezTo>
                <a:cubicBezTo>
                  <a:pt x="105" y="325"/>
                  <a:pt x="106" y="326"/>
                  <a:pt x="106" y="327"/>
                </a:cubicBezTo>
                <a:cubicBezTo>
                  <a:pt x="107" y="326"/>
                  <a:pt x="108" y="325"/>
                  <a:pt x="109" y="324"/>
                </a:cubicBezTo>
                <a:close/>
                <a:moveTo>
                  <a:pt x="613" y="629"/>
                </a:moveTo>
                <a:cubicBezTo>
                  <a:pt x="613" y="627"/>
                  <a:pt x="615" y="626"/>
                  <a:pt x="614" y="624"/>
                </a:cubicBezTo>
                <a:cubicBezTo>
                  <a:pt x="612" y="624"/>
                  <a:pt x="611" y="624"/>
                  <a:pt x="609" y="624"/>
                </a:cubicBezTo>
                <a:cubicBezTo>
                  <a:pt x="609" y="627"/>
                  <a:pt x="612" y="627"/>
                  <a:pt x="613" y="629"/>
                </a:cubicBezTo>
                <a:close/>
                <a:moveTo>
                  <a:pt x="390" y="137"/>
                </a:moveTo>
                <a:cubicBezTo>
                  <a:pt x="389" y="138"/>
                  <a:pt x="389" y="138"/>
                  <a:pt x="389" y="139"/>
                </a:cubicBezTo>
                <a:cubicBezTo>
                  <a:pt x="391" y="139"/>
                  <a:pt x="391" y="141"/>
                  <a:pt x="392" y="141"/>
                </a:cubicBezTo>
                <a:cubicBezTo>
                  <a:pt x="395" y="139"/>
                  <a:pt x="393" y="137"/>
                  <a:pt x="392" y="135"/>
                </a:cubicBezTo>
                <a:cubicBezTo>
                  <a:pt x="392" y="136"/>
                  <a:pt x="391" y="137"/>
                  <a:pt x="390" y="137"/>
                </a:cubicBezTo>
                <a:close/>
                <a:moveTo>
                  <a:pt x="521" y="697"/>
                </a:moveTo>
                <a:cubicBezTo>
                  <a:pt x="519" y="697"/>
                  <a:pt x="517" y="697"/>
                  <a:pt x="515" y="697"/>
                </a:cubicBezTo>
                <a:cubicBezTo>
                  <a:pt x="515" y="698"/>
                  <a:pt x="515" y="699"/>
                  <a:pt x="515" y="700"/>
                </a:cubicBezTo>
                <a:cubicBezTo>
                  <a:pt x="516" y="700"/>
                  <a:pt x="517" y="701"/>
                  <a:pt x="518" y="701"/>
                </a:cubicBezTo>
                <a:cubicBezTo>
                  <a:pt x="518" y="699"/>
                  <a:pt x="520" y="698"/>
                  <a:pt x="521" y="697"/>
                </a:cubicBezTo>
                <a:close/>
                <a:moveTo>
                  <a:pt x="472" y="269"/>
                </a:moveTo>
                <a:cubicBezTo>
                  <a:pt x="473" y="269"/>
                  <a:pt x="473" y="270"/>
                  <a:pt x="474" y="270"/>
                </a:cubicBezTo>
                <a:cubicBezTo>
                  <a:pt x="474" y="268"/>
                  <a:pt x="472" y="266"/>
                  <a:pt x="475" y="263"/>
                </a:cubicBezTo>
                <a:cubicBezTo>
                  <a:pt x="473" y="264"/>
                  <a:pt x="474" y="262"/>
                  <a:pt x="473" y="261"/>
                </a:cubicBezTo>
                <a:cubicBezTo>
                  <a:pt x="472" y="262"/>
                  <a:pt x="472" y="262"/>
                  <a:pt x="472" y="263"/>
                </a:cubicBezTo>
                <a:cubicBezTo>
                  <a:pt x="472" y="265"/>
                  <a:pt x="472" y="267"/>
                  <a:pt x="472" y="269"/>
                </a:cubicBezTo>
                <a:close/>
                <a:moveTo>
                  <a:pt x="453" y="122"/>
                </a:moveTo>
                <a:cubicBezTo>
                  <a:pt x="450" y="122"/>
                  <a:pt x="451" y="117"/>
                  <a:pt x="448" y="117"/>
                </a:cubicBezTo>
                <a:cubicBezTo>
                  <a:pt x="447" y="119"/>
                  <a:pt x="447" y="120"/>
                  <a:pt x="447" y="123"/>
                </a:cubicBezTo>
                <a:cubicBezTo>
                  <a:pt x="450" y="122"/>
                  <a:pt x="451" y="123"/>
                  <a:pt x="453" y="122"/>
                </a:cubicBezTo>
                <a:close/>
                <a:moveTo>
                  <a:pt x="698" y="759"/>
                </a:moveTo>
                <a:cubicBezTo>
                  <a:pt x="697" y="759"/>
                  <a:pt x="696" y="758"/>
                  <a:pt x="694" y="759"/>
                </a:cubicBezTo>
                <a:cubicBezTo>
                  <a:pt x="695" y="761"/>
                  <a:pt x="696" y="762"/>
                  <a:pt x="698" y="764"/>
                </a:cubicBezTo>
                <a:cubicBezTo>
                  <a:pt x="698" y="762"/>
                  <a:pt x="699" y="761"/>
                  <a:pt x="700" y="761"/>
                </a:cubicBezTo>
                <a:cubicBezTo>
                  <a:pt x="699" y="761"/>
                  <a:pt x="699" y="759"/>
                  <a:pt x="698" y="759"/>
                </a:cubicBezTo>
                <a:close/>
                <a:moveTo>
                  <a:pt x="540" y="717"/>
                </a:moveTo>
                <a:cubicBezTo>
                  <a:pt x="540" y="719"/>
                  <a:pt x="538" y="718"/>
                  <a:pt x="538" y="720"/>
                </a:cubicBezTo>
                <a:cubicBezTo>
                  <a:pt x="538" y="720"/>
                  <a:pt x="539" y="721"/>
                  <a:pt x="539" y="721"/>
                </a:cubicBezTo>
                <a:cubicBezTo>
                  <a:pt x="541" y="721"/>
                  <a:pt x="542" y="721"/>
                  <a:pt x="543" y="721"/>
                </a:cubicBezTo>
                <a:cubicBezTo>
                  <a:pt x="543" y="720"/>
                  <a:pt x="543" y="720"/>
                  <a:pt x="543" y="720"/>
                </a:cubicBezTo>
                <a:cubicBezTo>
                  <a:pt x="543" y="719"/>
                  <a:pt x="543" y="719"/>
                  <a:pt x="543" y="719"/>
                </a:cubicBezTo>
                <a:cubicBezTo>
                  <a:pt x="542" y="718"/>
                  <a:pt x="541" y="719"/>
                  <a:pt x="540" y="717"/>
                </a:cubicBezTo>
                <a:close/>
                <a:moveTo>
                  <a:pt x="203" y="641"/>
                </a:moveTo>
                <a:cubicBezTo>
                  <a:pt x="203" y="639"/>
                  <a:pt x="202" y="639"/>
                  <a:pt x="199" y="639"/>
                </a:cubicBezTo>
                <a:cubicBezTo>
                  <a:pt x="199" y="640"/>
                  <a:pt x="199" y="642"/>
                  <a:pt x="199" y="643"/>
                </a:cubicBezTo>
                <a:cubicBezTo>
                  <a:pt x="202" y="643"/>
                  <a:pt x="203" y="643"/>
                  <a:pt x="203" y="641"/>
                </a:cubicBezTo>
                <a:close/>
                <a:moveTo>
                  <a:pt x="421" y="194"/>
                </a:moveTo>
                <a:cubicBezTo>
                  <a:pt x="422" y="195"/>
                  <a:pt x="421" y="197"/>
                  <a:pt x="422" y="198"/>
                </a:cubicBezTo>
                <a:cubicBezTo>
                  <a:pt x="422" y="197"/>
                  <a:pt x="424" y="198"/>
                  <a:pt x="424" y="196"/>
                </a:cubicBezTo>
                <a:cubicBezTo>
                  <a:pt x="423" y="194"/>
                  <a:pt x="422" y="192"/>
                  <a:pt x="421" y="190"/>
                </a:cubicBezTo>
                <a:cubicBezTo>
                  <a:pt x="420" y="190"/>
                  <a:pt x="420" y="190"/>
                  <a:pt x="419" y="191"/>
                </a:cubicBezTo>
                <a:cubicBezTo>
                  <a:pt x="420" y="192"/>
                  <a:pt x="421" y="193"/>
                  <a:pt x="421" y="194"/>
                </a:cubicBezTo>
                <a:close/>
                <a:moveTo>
                  <a:pt x="871" y="390"/>
                </a:moveTo>
                <a:cubicBezTo>
                  <a:pt x="871" y="389"/>
                  <a:pt x="871" y="388"/>
                  <a:pt x="870" y="387"/>
                </a:cubicBezTo>
                <a:cubicBezTo>
                  <a:pt x="868" y="387"/>
                  <a:pt x="867" y="387"/>
                  <a:pt x="865" y="389"/>
                </a:cubicBezTo>
                <a:cubicBezTo>
                  <a:pt x="865" y="390"/>
                  <a:pt x="866" y="390"/>
                  <a:pt x="867" y="391"/>
                </a:cubicBezTo>
                <a:cubicBezTo>
                  <a:pt x="868" y="390"/>
                  <a:pt x="869" y="390"/>
                  <a:pt x="871" y="390"/>
                </a:cubicBezTo>
                <a:close/>
                <a:moveTo>
                  <a:pt x="252" y="407"/>
                </a:moveTo>
                <a:cubicBezTo>
                  <a:pt x="253" y="408"/>
                  <a:pt x="253" y="407"/>
                  <a:pt x="254" y="407"/>
                </a:cubicBezTo>
                <a:cubicBezTo>
                  <a:pt x="254" y="405"/>
                  <a:pt x="256" y="405"/>
                  <a:pt x="257" y="403"/>
                </a:cubicBezTo>
                <a:cubicBezTo>
                  <a:pt x="256" y="403"/>
                  <a:pt x="256" y="401"/>
                  <a:pt x="254" y="402"/>
                </a:cubicBezTo>
                <a:cubicBezTo>
                  <a:pt x="254" y="403"/>
                  <a:pt x="254" y="403"/>
                  <a:pt x="253" y="404"/>
                </a:cubicBezTo>
                <a:cubicBezTo>
                  <a:pt x="253" y="405"/>
                  <a:pt x="253" y="404"/>
                  <a:pt x="252" y="404"/>
                </a:cubicBezTo>
                <a:cubicBezTo>
                  <a:pt x="251" y="405"/>
                  <a:pt x="252" y="406"/>
                  <a:pt x="252" y="407"/>
                </a:cubicBezTo>
                <a:close/>
                <a:moveTo>
                  <a:pt x="134" y="433"/>
                </a:moveTo>
                <a:cubicBezTo>
                  <a:pt x="135" y="433"/>
                  <a:pt x="135" y="433"/>
                  <a:pt x="136" y="433"/>
                </a:cubicBezTo>
                <a:cubicBezTo>
                  <a:pt x="136" y="432"/>
                  <a:pt x="138" y="431"/>
                  <a:pt x="137" y="430"/>
                </a:cubicBezTo>
                <a:cubicBezTo>
                  <a:pt x="136" y="429"/>
                  <a:pt x="135" y="428"/>
                  <a:pt x="134" y="429"/>
                </a:cubicBezTo>
                <a:cubicBezTo>
                  <a:pt x="134" y="430"/>
                  <a:pt x="134" y="432"/>
                  <a:pt x="134" y="433"/>
                </a:cubicBezTo>
                <a:close/>
                <a:moveTo>
                  <a:pt x="497" y="70"/>
                </a:moveTo>
                <a:cubicBezTo>
                  <a:pt x="497" y="70"/>
                  <a:pt x="496" y="70"/>
                  <a:pt x="496" y="70"/>
                </a:cubicBezTo>
                <a:cubicBezTo>
                  <a:pt x="496" y="73"/>
                  <a:pt x="496" y="75"/>
                  <a:pt x="496" y="77"/>
                </a:cubicBezTo>
                <a:cubicBezTo>
                  <a:pt x="496" y="77"/>
                  <a:pt x="497" y="77"/>
                  <a:pt x="499" y="77"/>
                </a:cubicBezTo>
                <a:cubicBezTo>
                  <a:pt x="498" y="75"/>
                  <a:pt x="497" y="73"/>
                  <a:pt x="497" y="70"/>
                </a:cubicBezTo>
                <a:close/>
                <a:moveTo>
                  <a:pt x="195" y="681"/>
                </a:moveTo>
                <a:cubicBezTo>
                  <a:pt x="195" y="684"/>
                  <a:pt x="195" y="684"/>
                  <a:pt x="195" y="685"/>
                </a:cubicBezTo>
                <a:cubicBezTo>
                  <a:pt x="196" y="685"/>
                  <a:pt x="197" y="685"/>
                  <a:pt x="197" y="685"/>
                </a:cubicBezTo>
                <a:cubicBezTo>
                  <a:pt x="198" y="683"/>
                  <a:pt x="198" y="682"/>
                  <a:pt x="199" y="682"/>
                </a:cubicBezTo>
                <a:cubicBezTo>
                  <a:pt x="200" y="681"/>
                  <a:pt x="200" y="681"/>
                  <a:pt x="199" y="681"/>
                </a:cubicBezTo>
                <a:cubicBezTo>
                  <a:pt x="199" y="681"/>
                  <a:pt x="199" y="680"/>
                  <a:pt x="198" y="680"/>
                </a:cubicBezTo>
                <a:cubicBezTo>
                  <a:pt x="197" y="680"/>
                  <a:pt x="196" y="681"/>
                  <a:pt x="195" y="681"/>
                </a:cubicBezTo>
                <a:close/>
                <a:moveTo>
                  <a:pt x="487" y="715"/>
                </a:moveTo>
                <a:cubicBezTo>
                  <a:pt x="484" y="714"/>
                  <a:pt x="482" y="716"/>
                  <a:pt x="479" y="716"/>
                </a:cubicBezTo>
                <a:cubicBezTo>
                  <a:pt x="479" y="718"/>
                  <a:pt x="480" y="718"/>
                  <a:pt x="481" y="720"/>
                </a:cubicBezTo>
                <a:cubicBezTo>
                  <a:pt x="481" y="715"/>
                  <a:pt x="485" y="717"/>
                  <a:pt x="487" y="715"/>
                </a:cubicBezTo>
                <a:close/>
                <a:moveTo>
                  <a:pt x="620" y="335"/>
                </a:moveTo>
                <a:cubicBezTo>
                  <a:pt x="619" y="334"/>
                  <a:pt x="618" y="334"/>
                  <a:pt x="617" y="333"/>
                </a:cubicBezTo>
                <a:cubicBezTo>
                  <a:pt x="617" y="334"/>
                  <a:pt x="615" y="334"/>
                  <a:pt x="615" y="336"/>
                </a:cubicBezTo>
                <a:cubicBezTo>
                  <a:pt x="616" y="336"/>
                  <a:pt x="616" y="337"/>
                  <a:pt x="617" y="337"/>
                </a:cubicBezTo>
                <a:cubicBezTo>
                  <a:pt x="618" y="337"/>
                  <a:pt x="620" y="337"/>
                  <a:pt x="621" y="337"/>
                </a:cubicBezTo>
                <a:cubicBezTo>
                  <a:pt x="621" y="336"/>
                  <a:pt x="620" y="336"/>
                  <a:pt x="620" y="335"/>
                </a:cubicBezTo>
                <a:close/>
                <a:moveTo>
                  <a:pt x="167" y="556"/>
                </a:moveTo>
                <a:cubicBezTo>
                  <a:pt x="167" y="555"/>
                  <a:pt x="166" y="554"/>
                  <a:pt x="165" y="554"/>
                </a:cubicBezTo>
                <a:cubicBezTo>
                  <a:pt x="164" y="555"/>
                  <a:pt x="165" y="556"/>
                  <a:pt x="164" y="557"/>
                </a:cubicBezTo>
                <a:cubicBezTo>
                  <a:pt x="163" y="558"/>
                  <a:pt x="163" y="559"/>
                  <a:pt x="164" y="560"/>
                </a:cubicBezTo>
                <a:cubicBezTo>
                  <a:pt x="164" y="560"/>
                  <a:pt x="165" y="560"/>
                  <a:pt x="166" y="560"/>
                </a:cubicBezTo>
                <a:cubicBezTo>
                  <a:pt x="166" y="559"/>
                  <a:pt x="166" y="557"/>
                  <a:pt x="167" y="556"/>
                </a:cubicBezTo>
                <a:close/>
                <a:moveTo>
                  <a:pt x="478" y="769"/>
                </a:moveTo>
                <a:cubicBezTo>
                  <a:pt x="478" y="769"/>
                  <a:pt x="478" y="770"/>
                  <a:pt x="479" y="770"/>
                </a:cubicBezTo>
                <a:cubicBezTo>
                  <a:pt x="481" y="770"/>
                  <a:pt x="481" y="768"/>
                  <a:pt x="481" y="767"/>
                </a:cubicBezTo>
                <a:cubicBezTo>
                  <a:pt x="480" y="766"/>
                  <a:pt x="480" y="765"/>
                  <a:pt x="480" y="765"/>
                </a:cubicBezTo>
                <a:cubicBezTo>
                  <a:pt x="478" y="766"/>
                  <a:pt x="477" y="767"/>
                  <a:pt x="476" y="768"/>
                </a:cubicBezTo>
                <a:cubicBezTo>
                  <a:pt x="477" y="768"/>
                  <a:pt x="478" y="768"/>
                  <a:pt x="478" y="769"/>
                </a:cubicBezTo>
                <a:close/>
                <a:moveTo>
                  <a:pt x="729" y="594"/>
                </a:moveTo>
                <a:cubicBezTo>
                  <a:pt x="731" y="596"/>
                  <a:pt x="732" y="596"/>
                  <a:pt x="734" y="596"/>
                </a:cubicBezTo>
                <a:cubicBezTo>
                  <a:pt x="735" y="595"/>
                  <a:pt x="735" y="595"/>
                  <a:pt x="736" y="593"/>
                </a:cubicBezTo>
                <a:cubicBezTo>
                  <a:pt x="734" y="594"/>
                  <a:pt x="732" y="593"/>
                  <a:pt x="729" y="594"/>
                </a:cubicBezTo>
                <a:close/>
                <a:moveTo>
                  <a:pt x="598" y="256"/>
                </a:moveTo>
                <a:cubicBezTo>
                  <a:pt x="598" y="255"/>
                  <a:pt x="598" y="255"/>
                  <a:pt x="598" y="255"/>
                </a:cubicBezTo>
                <a:cubicBezTo>
                  <a:pt x="597" y="255"/>
                  <a:pt x="596" y="255"/>
                  <a:pt x="596" y="255"/>
                </a:cubicBezTo>
                <a:cubicBezTo>
                  <a:pt x="596" y="256"/>
                  <a:pt x="594" y="257"/>
                  <a:pt x="594" y="258"/>
                </a:cubicBezTo>
                <a:cubicBezTo>
                  <a:pt x="594" y="259"/>
                  <a:pt x="594" y="259"/>
                  <a:pt x="595" y="259"/>
                </a:cubicBezTo>
                <a:cubicBezTo>
                  <a:pt x="595" y="259"/>
                  <a:pt x="596" y="259"/>
                  <a:pt x="597" y="259"/>
                </a:cubicBezTo>
                <a:cubicBezTo>
                  <a:pt x="597" y="258"/>
                  <a:pt x="598" y="257"/>
                  <a:pt x="598" y="256"/>
                </a:cubicBezTo>
                <a:close/>
                <a:moveTo>
                  <a:pt x="837" y="585"/>
                </a:moveTo>
                <a:cubicBezTo>
                  <a:pt x="835" y="585"/>
                  <a:pt x="834" y="586"/>
                  <a:pt x="832" y="586"/>
                </a:cubicBezTo>
                <a:cubicBezTo>
                  <a:pt x="835" y="588"/>
                  <a:pt x="837" y="588"/>
                  <a:pt x="840" y="588"/>
                </a:cubicBezTo>
                <a:cubicBezTo>
                  <a:pt x="839" y="586"/>
                  <a:pt x="838" y="585"/>
                  <a:pt x="837" y="585"/>
                </a:cubicBezTo>
                <a:close/>
                <a:moveTo>
                  <a:pt x="696" y="695"/>
                </a:moveTo>
                <a:cubicBezTo>
                  <a:pt x="698" y="695"/>
                  <a:pt x="699" y="698"/>
                  <a:pt x="702" y="697"/>
                </a:cubicBezTo>
                <a:cubicBezTo>
                  <a:pt x="702" y="695"/>
                  <a:pt x="702" y="694"/>
                  <a:pt x="700" y="693"/>
                </a:cubicBezTo>
                <a:cubicBezTo>
                  <a:pt x="699" y="693"/>
                  <a:pt x="698" y="694"/>
                  <a:pt x="696" y="695"/>
                </a:cubicBezTo>
                <a:close/>
                <a:moveTo>
                  <a:pt x="400" y="161"/>
                </a:moveTo>
                <a:cubicBezTo>
                  <a:pt x="400" y="160"/>
                  <a:pt x="400" y="160"/>
                  <a:pt x="400" y="160"/>
                </a:cubicBezTo>
                <a:cubicBezTo>
                  <a:pt x="399" y="160"/>
                  <a:pt x="399" y="160"/>
                  <a:pt x="398" y="160"/>
                </a:cubicBezTo>
                <a:cubicBezTo>
                  <a:pt x="398" y="161"/>
                  <a:pt x="396" y="162"/>
                  <a:pt x="395" y="164"/>
                </a:cubicBezTo>
                <a:cubicBezTo>
                  <a:pt x="397" y="162"/>
                  <a:pt x="397" y="165"/>
                  <a:pt x="399" y="164"/>
                </a:cubicBezTo>
                <a:cubicBezTo>
                  <a:pt x="399" y="163"/>
                  <a:pt x="401" y="162"/>
                  <a:pt x="400" y="161"/>
                </a:cubicBezTo>
                <a:close/>
                <a:moveTo>
                  <a:pt x="206" y="407"/>
                </a:moveTo>
                <a:cubicBezTo>
                  <a:pt x="207" y="407"/>
                  <a:pt x="208" y="408"/>
                  <a:pt x="209" y="407"/>
                </a:cubicBezTo>
                <a:cubicBezTo>
                  <a:pt x="209" y="407"/>
                  <a:pt x="209" y="407"/>
                  <a:pt x="209" y="406"/>
                </a:cubicBezTo>
                <a:cubicBezTo>
                  <a:pt x="208" y="405"/>
                  <a:pt x="207" y="405"/>
                  <a:pt x="206" y="404"/>
                </a:cubicBezTo>
                <a:cubicBezTo>
                  <a:pt x="205" y="404"/>
                  <a:pt x="204" y="404"/>
                  <a:pt x="203" y="404"/>
                </a:cubicBezTo>
                <a:cubicBezTo>
                  <a:pt x="205" y="404"/>
                  <a:pt x="205" y="407"/>
                  <a:pt x="206" y="407"/>
                </a:cubicBezTo>
                <a:close/>
                <a:moveTo>
                  <a:pt x="459" y="764"/>
                </a:moveTo>
                <a:cubicBezTo>
                  <a:pt x="457" y="765"/>
                  <a:pt x="457" y="767"/>
                  <a:pt x="456" y="768"/>
                </a:cubicBezTo>
                <a:cubicBezTo>
                  <a:pt x="457" y="768"/>
                  <a:pt x="457" y="768"/>
                  <a:pt x="458" y="768"/>
                </a:cubicBezTo>
                <a:cubicBezTo>
                  <a:pt x="458" y="769"/>
                  <a:pt x="458" y="769"/>
                  <a:pt x="459" y="769"/>
                </a:cubicBezTo>
                <a:cubicBezTo>
                  <a:pt x="459" y="768"/>
                  <a:pt x="460" y="769"/>
                  <a:pt x="461" y="768"/>
                </a:cubicBezTo>
                <a:cubicBezTo>
                  <a:pt x="461" y="766"/>
                  <a:pt x="461" y="765"/>
                  <a:pt x="459" y="764"/>
                </a:cubicBezTo>
                <a:close/>
                <a:moveTo>
                  <a:pt x="390" y="763"/>
                </a:moveTo>
                <a:cubicBezTo>
                  <a:pt x="390" y="762"/>
                  <a:pt x="390" y="761"/>
                  <a:pt x="389" y="761"/>
                </a:cubicBezTo>
                <a:cubicBezTo>
                  <a:pt x="386" y="761"/>
                  <a:pt x="385" y="761"/>
                  <a:pt x="385" y="763"/>
                </a:cubicBezTo>
                <a:cubicBezTo>
                  <a:pt x="385" y="763"/>
                  <a:pt x="386" y="764"/>
                  <a:pt x="387" y="764"/>
                </a:cubicBezTo>
                <a:cubicBezTo>
                  <a:pt x="388" y="763"/>
                  <a:pt x="389" y="764"/>
                  <a:pt x="390" y="763"/>
                </a:cubicBezTo>
                <a:close/>
                <a:moveTo>
                  <a:pt x="77" y="466"/>
                </a:moveTo>
                <a:cubicBezTo>
                  <a:pt x="77" y="467"/>
                  <a:pt x="78" y="469"/>
                  <a:pt x="79" y="470"/>
                </a:cubicBezTo>
                <a:cubicBezTo>
                  <a:pt x="80" y="468"/>
                  <a:pt x="80" y="467"/>
                  <a:pt x="81" y="466"/>
                </a:cubicBezTo>
                <a:cubicBezTo>
                  <a:pt x="80" y="465"/>
                  <a:pt x="80" y="464"/>
                  <a:pt x="79" y="464"/>
                </a:cubicBezTo>
                <a:cubicBezTo>
                  <a:pt x="79" y="465"/>
                  <a:pt x="77" y="464"/>
                  <a:pt x="77" y="466"/>
                </a:cubicBezTo>
                <a:close/>
                <a:moveTo>
                  <a:pt x="221" y="325"/>
                </a:moveTo>
                <a:cubicBezTo>
                  <a:pt x="221" y="326"/>
                  <a:pt x="221" y="326"/>
                  <a:pt x="221" y="327"/>
                </a:cubicBezTo>
                <a:cubicBezTo>
                  <a:pt x="222" y="327"/>
                  <a:pt x="222" y="327"/>
                  <a:pt x="223" y="327"/>
                </a:cubicBezTo>
                <a:cubicBezTo>
                  <a:pt x="224" y="326"/>
                  <a:pt x="225" y="325"/>
                  <a:pt x="225" y="324"/>
                </a:cubicBezTo>
                <a:cubicBezTo>
                  <a:pt x="225" y="324"/>
                  <a:pt x="224" y="324"/>
                  <a:pt x="224" y="323"/>
                </a:cubicBezTo>
                <a:cubicBezTo>
                  <a:pt x="224" y="323"/>
                  <a:pt x="224" y="322"/>
                  <a:pt x="222" y="322"/>
                </a:cubicBezTo>
                <a:cubicBezTo>
                  <a:pt x="222" y="323"/>
                  <a:pt x="221" y="324"/>
                  <a:pt x="221" y="325"/>
                </a:cubicBezTo>
                <a:close/>
                <a:moveTo>
                  <a:pt x="476" y="249"/>
                </a:moveTo>
                <a:cubicBezTo>
                  <a:pt x="476" y="250"/>
                  <a:pt x="475" y="251"/>
                  <a:pt x="475" y="252"/>
                </a:cubicBezTo>
                <a:cubicBezTo>
                  <a:pt x="474" y="252"/>
                  <a:pt x="474" y="254"/>
                  <a:pt x="475" y="255"/>
                </a:cubicBezTo>
                <a:cubicBezTo>
                  <a:pt x="476" y="255"/>
                  <a:pt x="478" y="254"/>
                  <a:pt x="478" y="253"/>
                </a:cubicBezTo>
                <a:cubicBezTo>
                  <a:pt x="478" y="252"/>
                  <a:pt x="478" y="251"/>
                  <a:pt x="476" y="249"/>
                </a:cubicBezTo>
                <a:close/>
                <a:moveTo>
                  <a:pt x="388" y="78"/>
                </a:moveTo>
                <a:cubicBezTo>
                  <a:pt x="387" y="78"/>
                  <a:pt x="386" y="78"/>
                  <a:pt x="385" y="78"/>
                </a:cubicBezTo>
                <a:cubicBezTo>
                  <a:pt x="385" y="80"/>
                  <a:pt x="385" y="81"/>
                  <a:pt x="385" y="83"/>
                </a:cubicBezTo>
                <a:cubicBezTo>
                  <a:pt x="386" y="83"/>
                  <a:pt x="387" y="83"/>
                  <a:pt x="388" y="83"/>
                </a:cubicBezTo>
                <a:cubicBezTo>
                  <a:pt x="388" y="81"/>
                  <a:pt x="388" y="80"/>
                  <a:pt x="388" y="78"/>
                </a:cubicBezTo>
                <a:close/>
                <a:moveTo>
                  <a:pt x="482" y="204"/>
                </a:moveTo>
                <a:cubicBezTo>
                  <a:pt x="482" y="205"/>
                  <a:pt x="481" y="206"/>
                  <a:pt x="481" y="208"/>
                </a:cubicBezTo>
                <a:cubicBezTo>
                  <a:pt x="482" y="209"/>
                  <a:pt x="482" y="210"/>
                  <a:pt x="483" y="210"/>
                </a:cubicBezTo>
                <a:cubicBezTo>
                  <a:pt x="484" y="209"/>
                  <a:pt x="484" y="209"/>
                  <a:pt x="485" y="208"/>
                </a:cubicBezTo>
                <a:cubicBezTo>
                  <a:pt x="483" y="207"/>
                  <a:pt x="485" y="205"/>
                  <a:pt x="482" y="204"/>
                </a:cubicBezTo>
                <a:close/>
                <a:moveTo>
                  <a:pt x="395" y="108"/>
                </a:moveTo>
                <a:cubicBezTo>
                  <a:pt x="395" y="107"/>
                  <a:pt x="395" y="105"/>
                  <a:pt x="394" y="104"/>
                </a:cubicBezTo>
                <a:cubicBezTo>
                  <a:pt x="393" y="103"/>
                  <a:pt x="393" y="105"/>
                  <a:pt x="392" y="105"/>
                </a:cubicBezTo>
                <a:cubicBezTo>
                  <a:pt x="392" y="106"/>
                  <a:pt x="392" y="107"/>
                  <a:pt x="392" y="108"/>
                </a:cubicBezTo>
                <a:cubicBezTo>
                  <a:pt x="392" y="109"/>
                  <a:pt x="393" y="109"/>
                  <a:pt x="393" y="110"/>
                </a:cubicBezTo>
                <a:cubicBezTo>
                  <a:pt x="394" y="109"/>
                  <a:pt x="394" y="109"/>
                  <a:pt x="395" y="108"/>
                </a:cubicBezTo>
                <a:close/>
                <a:moveTo>
                  <a:pt x="678" y="564"/>
                </a:moveTo>
                <a:cubicBezTo>
                  <a:pt x="677" y="564"/>
                  <a:pt x="677" y="565"/>
                  <a:pt x="676" y="564"/>
                </a:cubicBezTo>
                <a:cubicBezTo>
                  <a:pt x="675" y="563"/>
                  <a:pt x="674" y="564"/>
                  <a:pt x="673" y="564"/>
                </a:cubicBezTo>
                <a:cubicBezTo>
                  <a:pt x="673" y="565"/>
                  <a:pt x="672" y="565"/>
                  <a:pt x="672" y="566"/>
                </a:cubicBezTo>
                <a:cubicBezTo>
                  <a:pt x="677" y="567"/>
                  <a:pt x="677" y="567"/>
                  <a:pt x="678" y="564"/>
                </a:cubicBezTo>
                <a:close/>
                <a:moveTo>
                  <a:pt x="564" y="59"/>
                </a:moveTo>
                <a:cubicBezTo>
                  <a:pt x="564" y="57"/>
                  <a:pt x="565" y="57"/>
                  <a:pt x="566" y="56"/>
                </a:cubicBezTo>
                <a:cubicBezTo>
                  <a:pt x="566" y="56"/>
                  <a:pt x="565" y="55"/>
                  <a:pt x="564" y="54"/>
                </a:cubicBezTo>
                <a:cubicBezTo>
                  <a:pt x="563" y="54"/>
                  <a:pt x="563" y="54"/>
                  <a:pt x="562" y="54"/>
                </a:cubicBezTo>
                <a:cubicBezTo>
                  <a:pt x="561" y="57"/>
                  <a:pt x="563" y="58"/>
                  <a:pt x="564" y="59"/>
                </a:cubicBezTo>
                <a:close/>
                <a:moveTo>
                  <a:pt x="661" y="614"/>
                </a:moveTo>
                <a:cubicBezTo>
                  <a:pt x="662" y="613"/>
                  <a:pt x="663" y="612"/>
                  <a:pt x="665" y="611"/>
                </a:cubicBezTo>
                <a:cubicBezTo>
                  <a:pt x="663" y="611"/>
                  <a:pt x="664" y="609"/>
                  <a:pt x="662" y="609"/>
                </a:cubicBezTo>
                <a:cubicBezTo>
                  <a:pt x="661" y="610"/>
                  <a:pt x="661" y="611"/>
                  <a:pt x="660" y="612"/>
                </a:cubicBezTo>
                <a:cubicBezTo>
                  <a:pt x="660" y="612"/>
                  <a:pt x="659" y="613"/>
                  <a:pt x="661" y="614"/>
                </a:cubicBezTo>
                <a:close/>
                <a:moveTo>
                  <a:pt x="831" y="658"/>
                </a:moveTo>
                <a:cubicBezTo>
                  <a:pt x="832" y="659"/>
                  <a:pt x="831" y="660"/>
                  <a:pt x="832" y="661"/>
                </a:cubicBezTo>
                <a:cubicBezTo>
                  <a:pt x="834" y="661"/>
                  <a:pt x="835" y="661"/>
                  <a:pt x="837" y="661"/>
                </a:cubicBezTo>
                <a:cubicBezTo>
                  <a:pt x="837" y="660"/>
                  <a:pt x="837" y="660"/>
                  <a:pt x="837" y="659"/>
                </a:cubicBezTo>
                <a:cubicBezTo>
                  <a:pt x="835" y="660"/>
                  <a:pt x="834" y="657"/>
                  <a:pt x="831" y="658"/>
                </a:cubicBezTo>
                <a:close/>
                <a:moveTo>
                  <a:pt x="16" y="273"/>
                </a:moveTo>
                <a:cubicBezTo>
                  <a:pt x="16" y="272"/>
                  <a:pt x="17" y="271"/>
                  <a:pt x="17" y="270"/>
                </a:cubicBezTo>
                <a:cubicBezTo>
                  <a:pt x="16" y="270"/>
                  <a:pt x="17" y="268"/>
                  <a:pt x="16" y="268"/>
                </a:cubicBezTo>
                <a:cubicBezTo>
                  <a:pt x="15" y="268"/>
                  <a:pt x="14" y="268"/>
                  <a:pt x="14" y="268"/>
                </a:cubicBezTo>
                <a:cubicBezTo>
                  <a:pt x="14" y="269"/>
                  <a:pt x="14" y="271"/>
                  <a:pt x="14" y="272"/>
                </a:cubicBezTo>
                <a:cubicBezTo>
                  <a:pt x="14" y="272"/>
                  <a:pt x="15" y="273"/>
                  <a:pt x="16" y="273"/>
                </a:cubicBezTo>
                <a:close/>
                <a:moveTo>
                  <a:pt x="380" y="237"/>
                </a:moveTo>
                <a:cubicBezTo>
                  <a:pt x="381" y="240"/>
                  <a:pt x="381" y="240"/>
                  <a:pt x="384" y="240"/>
                </a:cubicBezTo>
                <a:cubicBezTo>
                  <a:pt x="384" y="240"/>
                  <a:pt x="384" y="239"/>
                  <a:pt x="384" y="239"/>
                </a:cubicBezTo>
                <a:cubicBezTo>
                  <a:pt x="384" y="238"/>
                  <a:pt x="385" y="238"/>
                  <a:pt x="385" y="238"/>
                </a:cubicBezTo>
                <a:cubicBezTo>
                  <a:pt x="383" y="238"/>
                  <a:pt x="382" y="235"/>
                  <a:pt x="380" y="237"/>
                </a:cubicBezTo>
                <a:close/>
                <a:moveTo>
                  <a:pt x="352" y="187"/>
                </a:moveTo>
                <a:cubicBezTo>
                  <a:pt x="353" y="188"/>
                  <a:pt x="355" y="189"/>
                  <a:pt x="355" y="190"/>
                </a:cubicBezTo>
                <a:cubicBezTo>
                  <a:pt x="356" y="190"/>
                  <a:pt x="357" y="191"/>
                  <a:pt x="357" y="189"/>
                </a:cubicBezTo>
                <a:cubicBezTo>
                  <a:pt x="357" y="188"/>
                  <a:pt x="354" y="187"/>
                  <a:pt x="354" y="185"/>
                </a:cubicBezTo>
                <a:cubicBezTo>
                  <a:pt x="354" y="186"/>
                  <a:pt x="353" y="186"/>
                  <a:pt x="352" y="187"/>
                </a:cubicBezTo>
                <a:close/>
                <a:moveTo>
                  <a:pt x="748" y="473"/>
                </a:moveTo>
                <a:cubicBezTo>
                  <a:pt x="749" y="473"/>
                  <a:pt x="749" y="472"/>
                  <a:pt x="750" y="472"/>
                </a:cubicBezTo>
                <a:cubicBezTo>
                  <a:pt x="748" y="471"/>
                  <a:pt x="746" y="472"/>
                  <a:pt x="745" y="470"/>
                </a:cubicBezTo>
                <a:cubicBezTo>
                  <a:pt x="746" y="472"/>
                  <a:pt x="742" y="471"/>
                  <a:pt x="743" y="473"/>
                </a:cubicBezTo>
                <a:cubicBezTo>
                  <a:pt x="745" y="473"/>
                  <a:pt x="747" y="473"/>
                  <a:pt x="748" y="473"/>
                </a:cubicBezTo>
                <a:cubicBezTo>
                  <a:pt x="748" y="473"/>
                  <a:pt x="748" y="473"/>
                  <a:pt x="748" y="473"/>
                </a:cubicBezTo>
                <a:close/>
                <a:moveTo>
                  <a:pt x="518" y="262"/>
                </a:moveTo>
                <a:cubicBezTo>
                  <a:pt x="517" y="262"/>
                  <a:pt x="516" y="261"/>
                  <a:pt x="515" y="261"/>
                </a:cubicBezTo>
                <a:cubicBezTo>
                  <a:pt x="516" y="261"/>
                  <a:pt x="515" y="262"/>
                  <a:pt x="514" y="261"/>
                </a:cubicBezTo>
                <a:cubicBezTo>
                  <a:pt x="514" y="262"/>
                  <a:pt x="514" y="260"/>
                  <a:pt x="513" y="261"/>
                </a:cubicBezTo>
                <a:cubicBezTo>
                  <a:pt x="513" y="261"/>
                  <a:pt x="512" y="261"/>
                  <a:pt x="512" y="262"/>
                </a:cubicBezTo>
                <a:cubicBezTo>
                  <a:pt x="513" y="262"/>
                  <a:pt x="513" y="262"/>
                  <a:pt x="513" y="263"/>
                </a:cubicBezTo>
                <a:cubicBezTo>
                  <a:pt x="514" y="263"/>
                  <a:pt x="512" y="263"/>
                  <a:pt x="513" y="264"/>
                </a:cubicBezTo>
                <a:cubicBezTo>
                  <a:pt x="515" y="264"/>
                  <a:pt x="516" y="263"/>
                  <a:pt x="518" y="263"/>
                </a:cubicBezTo>
                <a:cubicBezTo>
                  <a:pt x="518" y="263"/>
                  <a:pt x="518" y="262"/>
                  <a:pt x="518" y="262"/>
                </a:cubicBezTo>
                <a:close/>
                <a:moveTo>
                  <a:pt x="245" y="629"/>
                </a:moveTo>
                <a:cubicBezTo>
                  <a:pt x="246" y="629"/>
                  <a:pt x="246" y="629"/>
                  <a:pt x="245" y="628"/>
                </a:cubicBezTo>
                <a:cubicBezTo>
                  <a:pt x="245" y="628"/>
                  <a:pt x="245" y="627"/>
                  <a:pt x="244" y="627"/>
                </a:cubicBezTo>
                <a:cubicBezTo>
                  <a:pt x="243" y="628"/>
                  <a:pt x="241" y="628"/>
                  <a:pt x="240" y="630"/>
                </a:cubicBezTo>
                <a:cubicBezTo>
                  <a:pt x="241" y="630"/>
                  <a:pt x="241" y="630"/>
                  <a:pt x="242" y="632"/>
                </a:cubicBezTo>
                <a:cubicBezTo>
                  <a:pt x="243" y="630"/>
                  <a:pt x="245" y="630"/>
                  <a:pt x="245" y="629"/>
                </a:cubicBezTo>
                <a:close/>
                <a:moveTo>
                  <a:pt x="351" y="743"/>
                </a:moveTo>
                <a:cubicBezTo>
                  <a:pt x="352" y="742"/>
                  <a:pt x="351" y="741"/>
                  <a:pt x="352" y="740"/>
                </a:cubicBezTo>
                <a:cubicBezTo>
                  <a:pt x="353" y="740"/>
                  <a:pt x="354" y="741"/>
                  <a:pt x="354" y="740"/>
                </a:cubicBezTo>
                <a:cubicBezTo>
                  <a:pt x="354" y="739"/>
                  <a:pt x="354" y="739"/>
                  <a:pt x="354" y="738"/>
                </a:cubicBezTo>
                <a:cubicBezTo>
                  <a:pt x="352" y="739"/>
                  <a:pt x="350" y="740"/>
                  <a:pt x="348" y="743"/>
                </a:cubicBezTo>
                <a:cubicBezTo>
                  <a:pt x="350" y="743"/>
                  <a:pt x="350" y="743"/>
                  <a:pt x="351" y="743"/>
                </a:cubicBezTo>
                <a:close/>
                <a:moveTo>
                  <a:pt x="649" y="144"/>
                </a:moveTo>
                <a:cubicBezTo>
                  <a:pt x="649" y="145"/>
                  <a:pt x="649" y="146"/>
                  <a:pt x="648" y="147"/>
                </a:cubicBezTo>
                <a:cubicBezTo>
                  <a:pt x="649" y="147"/>
                  <a:pt x="648" y="149"/>
                  <a:pt x="651" y="149"/>
                </a:cubicBezTo>
                <a:cubicBezTo>
                  <a:pt x="651" y="148"/>
                  <a:pt x="652" y="147"/>
                  <a:pt x="652" y="145"/>
                </a:cubicBezTo>
                <a:cubicBezTo>
                  <a:pt x="651" y="144"/>
                  <a:pt x="650" y="144"/>
                  <a:pt x="649" y="144"/>
                </a:cubicBezTo>
                <a:close/>
                <a:moveTo>
                  <a:pt x="453" y="163"/>
                </a:moveTo>
                <a:cubicBezTo>
                  <a:pt x="454" y="162"/>
                  <a:pt x="455" y="161"/>
                  <a:pt x="455" y="161"/>
                </a:cubicBezTo>
                <a:cubicBezTo>
                  <a:pt x="454" y="161"/>
                  <a:pt x="453" y="159"/>
                  <a:pt x="451" y="160"/>
                </a:cubicBezTo>
                <a:cubicBezTo>
                  <a:pt x="451" y="162"/>
                  <a:pt x="452" y="163"/>
                  <a:pt x="453" y="163"/>
                </a:cubicBezTo>
                <a:close/>
                <a:moveTo>
                  <a:pt x="472" y="776"/>
                </a:moveTo>
                <a:cubicBezTo>
                  <a:pt x="471" y="778"/>
                  <a:pt x="470" y="779"/>
                  <a:pt x="471" y="780"/>
                </a:cubicBezTo>
                <a:cubicBezTo>
                  <a:pt x="471" y="781"/>
                  <a:pt x="472" y="782"/>
                  <a:pt x="473" y="782"/>
                </a:cubicBezTo>
                <a:cubicBezTo>
                  <a:pt x="473" y="780"/>
                  <a:pt x="474" y="777"/>
                  <a:pt x="472" y="776"/>
                </a:cubicBezTo>
                <a:close/>
                <a:moveTo>
                  <a:pt x="340" y="272"/>
                </a:moveTo>
                <a:cubicBezTo>
                  <a:pt x="340" y="271"/>
                  <a:pt x="340" y="269"/>
                  <a:pt x="340" y="268"/>
                </a:cubicBezTo>
                <a:cubicBezTo>
                  <a:pt x="340" y="268"/>
                  <a:pt x="340" y="268"/>
                  <a:pt x="339" y="268"/>
                </a:cubicBezTo>
                <a:cubicBezTo>
                  <a:pt x="339" y="268"/>
                  <a:pt x="338" y="268"/>
                  <a:pt x="337" y="268"/>
                </a:cubicBezTo>
                <a:cubicBezTo>
                  <a:pt x="337" y="270"/>
                  <a:pt x="337" y="271"/>
                  <a:pt x="337" y="273"/>
                </a:cubicBezTo>
                <a:cubicBezTo>
                  <a:pt x="339" y="273"/>
                  <a:pt x="339" y="272"/>
                  <a:pt x="340" y="272"/>
                </a:cubicBezTo>
                <a:close/>
                <a:moveTo>
                  <a:pt x="269" y="667"/>
                </a:moveTo>
                <a:cubicBezTo>
                  <a:pt x="268" y="667"/>
                  <a:pt x="268" y="668"/>
                  <a:pt x="267" y="669"/>
                </a:cubicBezTo>
                <a:cubicBezTo>
                  <a:pt x="267" y="670"/>
                  <a:pt x="267" y="672"/>
                  <a:pt x="267" y="673"/>
                </a:cubicBezTo>
                <a:cubicBezTo>
                  <a:pt x="268" y="672"/>
                  <a:pt x="269" y="671"/>
                  <a:pt x="270" y="670"/>
                </a:cubicBezTo>
                <a:cubicBezTo>
                  <a:pt x="269" y="670"/>
                  <a:pt x="271" y="668"/>
                  <a:pt x="269" y="667"/>
                </a:cubicBezTo>
                <a:close/>
                <a:moveTo>
                  <a:pt x="153" y="716"/>
                </a:moveTo>
                <a:cubicBezTo>
                  <a:pt x="153" y="715"/>
                  <a:pt x="153" y="714"/>
                  <a:pt x="152" y="712"/>
                </a:cubicBezTo>
                <a:cubicBezTo>
                  <a:pt x="151" y="713"/>
                  <a:pt x="151" y="715"/>
                  <a:pt x="149" y="715"/>
                </a:cubicBezTo>
                <a:cubicBezTo>
                  <a:pt x="149" y="715"/>
                  <a:pt x="150" y="716"/>
                  <a:pt x="150" y="716"/>
                </a:cubicBezTo>
                <a:cubicBezTo>
                  <a:pt x="149" y="716"/>
                  <a:pt x="149" y="716"/>
                  <a:pt x="148" y="717"/>
                </a:cubicBezTo>
                <a:cubicBezTo>
                  <a:pt x="150" y="718"/>
                  <a:pt x="151" y="716"/>
                  <a:pt x="153" y="716"/>
                </a:cubicBezTo>
                <a:close/>
                <a:moveTo>
                  <a:pt x="655" y="759"/>
                </a:moveTo>
                <a:cubicBezTo>
                  <a:pt x="655" y="761"/>
                  <a:pt x="656" y="762"/>
                  <a:pt x="657" y="762"/>
                </a:cubicBezTo>
                <a:cubicBezTo>
                  <a:pt x="659" y="761"/>
                  <a:pt x="659" y="759"/>
                  <a:pt x="659" y="758"/>
                </a:cubicBezTo>
                <a:cubicBezTo>
                  <a:pt x="657" y="758"/>
                  <a:pt x="656" y="759"/>
                  <a:pt x="655" y="759"/>
                </a:cubicBezTo>
                <a:close/>
                <a:moveTo>
                  <a:pt x="277" y="669"/>
                </a:moveTo>
                <a:cubicBezTo>
                  <a:pt x="277" y="668"/>
                  <a:pt x="276" y="668"/>
                  <a:pt x="276" y="669"/>
                </a:cubicBezTo>
                <a:cubicBezTo>
                  <a:pt x="276" y="669"/>
                  <a:pt x="276" y="670"/>
                  <a:pt x="277" y="670"/>
                </a:cubicBezTo>
                <a:cubicBezTo>
                  <a:pt x="276" y="671"/>
                  <a:pt x="275" y="671"/>
                  <a:pt x="275" y="672"/>
                </a:cubicBezTo>
                <a:cubicBezTo>
                  <a:pt x="275" y="673"/>
                  <a:pt x="274" y="673"/>
                  <a:pt x="275" y="674"/>
                </a:cubicBezTo>
                <a:cubicBezTo>
                  <a:pt x="276" y="674"/>
                  <a:pt x="277" y="674"/>
                  <a:pt x="277" y="674"/>
                </a:cubicBezTo>
                <a:cubicBezTo>
                  <a:pt x="277" y="672"/>
                  <a:pt x="277" y="670"/>
                  <a:pt x="277" y="669"/>
                </a:cubicBezTo>
                <a:close/>
                <a:moveTo>
                  <a:pt x="236" y="375"/>
                </a:moveTo>
                <a:cubicBezTo>
                  <a:pt x="235" y="374"/>
                  <a:pt x="234" y="373"/>
                  <a:pt x="233" y="372"/>
                </a:cubicBezTo>
                <a:cubicBezTo>
                  <a:pt x="233" y="372"/>
                  <a:pt x="232" y="371"/>
                  <a:pt x="231" y="372"/>
                </a:cubicBezTo>
                <a:cubicBezTo>
                  <a:pt x="230" y="373"/>
                  <a:pt x="231" y="374"/>
                  <a:pt x="232" y="375"/>
                </a:cubicBezTo>
                <a:cubicBezTo>
                  <a:pt x="233" y="375"/>
                  <a:pt x="235" y="375"/>
                  <a:pt x="236" y="375"/>
                </a:cubicBezTo>
                <a:close/>
                <a:moveTo>
                  <a:pt x="420" y="252"/>
                </a:moveTo>
                <a:cubicBezTo>
                  <a:pt x="421" y="253"/>
                  <a:pt x="422" y="253"/>
                  <a:pt x="423" y="254"/>
                </a:cubicBezTo>
                <a:cubicBezTo>
                  <a:pt x="424" y="253"/>
                  <a:pt x="425" y="253"/>
                  <a:pt x="426" y="252"/>
                </a:cubicBezTo>
                <a:cubicBezTo>
                  <a:pt x="425" y="251"/>
                  <a:pt x="423" y="253"/>
                  <a:pt x="422" y="251"/>
                </a:cubicBezTo>
                <a:cubicBezTo>
                  <a:pt x="421" y="250"/>
                  <a:pt x="420" y="250"/>
                  <a:pt x="418" y="250"/>
                </a:cubicBezTo>
                <a:cubicBezTo>
                  <a:pt x="419" y="251"/>
                  <a:pt x="420" y="251"/>
                  <a:pt x="420" y="252"/>
                </a:cubicBezTo>
                <a:close/>
                <a:moveTo>
                  <a:pt x="444" y="223"/>
                </a:moveTo>
                <a:cubicBezTo>
                  <a:pt x="443" y="223"/>
                  <a:pt x="443" y="223"/>
                  <a:pt x="443" y="223"/>
                </a:cubicBezTo>
                <a:cubicBezTo>
                  <a:pt x="444" y="224"/>
                  <a:pt x="445" y="225"/>
                  <a:pt x="445" y="226"/>
                </a:cubicBezTo>
                <a:cubicBezTo>
                  <a:pt x="446" y="226"/>
                  <a:pt x="447" y="226"/>
                  <a:pt x="449" y="225"/>
                </a:cubicBezTo>
                <a:cubicBezTo>
                  <a:pt x="446" y="225"/>
                  <a:pt x="446" y="222"/>
                  <a:pt x="443" y="221"/>
                </a:cubicBezTo>
                <a:cubicBezTo>
                  <a:pt x="442" y="222"/>
                  <a:pt x="444" y="222"/>
                  <a:pt x="444" y="223"/>
                </a:cubicBezTo>
                <a:close/>
                <a:moveTo>
                  <a:pt x="682" y="546"/>
                </a:moveTo>
                <a:cubicBezTo>
                  <a:pt x="683" y="547"/>
                  <a:pt x="684" y="548"/>
                  <a:pt x="686" y="548"/>
                </a:cubicBezTo>
                <a:cubicBezTo>
                  <a:pt x="686" y="548"/>
                  <a:pt x="686" y="547"/>
                  <a:pt x="686" y="546"/>
                </a:cubicBezTo>
                <a:cubicBezTo>
                  <a:pt x="684" y="545"/>
                  <a:pt x="682" y="544"/>
                  <a:pt x="680" y="545"/>
                </a:cubicBezTo>
                <a:cubicBezTo>
                  <a:pt x="680" y="546"/>
                  <a:pt x="681" y="546"/>
                  <a:pt x="682" y="546"/>
                </a:cubicBezTo>
                <a:close/>
                <a:moveTo>
                  <a:pt x="515" y="691"/>
                </a:moveTo>
                <a:cubicBezTo>
                  <a:pt x="517" y="692"/>
                  <a:pt x="518" y="691"/>
                  <a:pt x="519" y="689"/>
                </a:cubicBezTo>
                <a:cubicBezTo>
                  <a:pt x="518" y="689"/>
                  <a:pt x="518" y="688"/>
                  <a:pt x="516" y="688"/>
                </a:cubicBezTo>
                <a:cubicBezTo>
                  <a:pt x="515" y="689"/>
                  <a:pt x="514" y="689"/>
                  <a:pt x="515" y="691"/>
                </a:cubicBezTo>
                <a:close/>
                <a:moveTo>
                  <a:pt x="168" y="134"/>
                </a:moveTo>
                <a:cubicBezTo>
                  <a:pt x="167" y="134"/>
                  <a:pt x="166" y="133"/>
                  <a:pt x="165" y="133"/>
                </a:cubicBezTo>
                <a:cubicBezTo>
                  <a:pt x="165" y="134"/>
                  <a:pt x="165" y="134"/>
                  <a:pt x="165" y="135"/>
                </a:cubicBezTo>
                <a:cubicBezTo>
                  <a:pt x="167" y="135"/>
                  <a:pt x="168" y="137"/>
                  <a:pt x="169" y="138"/>
                </a:cubicBezTo>
                <a:cubicBezTo>
                  <a:pt x="169" y="137"/>
                  <a:pt x="169" y="137"/>
                  <a:pt x="170" y="136"/>
                </a:cubicBezTo>
                <a:cubicBezTo>
                  <a:pt x="168" y="136"/>
                  <a:pt x="170" y="134"/>
                  <a:pt x="168" y="134"/>
                </a:cubicBezTo>
                <a:close/>
                <a:moveTo>
                  <a:pt x="56" y="638"/>
                </a:moveTo>
                <a:cubicBezTo>
                  <a:pt x="55" y="637"/>
                  <a:pt x="53" y="639"/>
                  <a:pt x="52" y="639"/>
                </a:cubicBezTo>
                <a:cubicBezTo>
                  <a:pt x="52" y="639"/>
                  <a:pt x="52" y="640"/>
                  <a:pt x="52" y="640"/>
                </a:cubicBezTo>
                <a:cubicBezTo>
                  <a:pt x="53" y="641"/>
                  <a:pt x="55" y="641"/>
                  <a:pt x="57" y="641"/>
                </a:cubicBezTo>
                <a:cubicBezTo>
                  <a:pt x="56" y="639"/>
                  <a:pt x="57" y="639"/>
                  <a:pt x="56" y="638"/>
                </a:cubicBezTo>
                <a:close/>
                <a:moveTo>
                  <a:pt x="606" y="762"/>
                </a:moveTo>
                <a:cubicBezTo>
                  <a:pt x="604" y="764"/>
                  <a:pt x="606" y="765"/>
                  <a:pt x="606" y="767"/>
                </a:cubicBezTo>
                <a:cubicBezTo>
                  <a:pt x="606" y="768"/>
                  <a:pt x="607" y="768"/>
                  <a:pt x="607" y="769"/>
                </a:cubicBezTo>
                <a:cubicBezTo>
                  <a:pt x="608" y="768"/>
                  <a:pt x="608" y="767"/>
                  <a:pt x="609" y="767"/>
                </a:cubicBezTo>
                <a:cubicBezTo>
                  <a:pt x="607" y="766"/>
                  <a:pt x="608" y="763"/>
                  <a:pt x="606" y="762"/>
                </a:cubicBezTo>
                <a:close/>
                <a:moveTo>
                  <a:pt x="624" y="646"/>
                </a:moveTo>
                <a:cubicBezTo>
                  <a:pt x="623" y="645"/>
                  <a:pt x="622" y="645"/>
                  <a:pt x="621" y="646"/>
                </a:cubicBezTo>
                <a:cubicBezTo>
                  <a:pt x="621" y="648"/>
                  <a:pt x="622" y="649"/>
                  <a:pt x="624" y="650"/>
                </a:cubicBezTo>
                <a:cubicBezTo>
                  <a:pt x="624" y="649"/>
                  <a:pt x="624" y="647"/>
                  <a:pt x="624" y="646"/>
                </a:cubicBezTo>
                <a:close/>
                <a:moveTo>
                  <a:pt x="693" y="471"/>
                </a:moveTo>
                <a:cubicBezTo>
                  <a:pt x="693" y="471"/>
                  <a:pt x="692" y="470"/>
                  <a:pt x="692" y="469"/>
                </a:cubicBezTo>
                <a:cubicBezTo>
                  <a:pt x="692" y="469"/>
                  <a:pt x="694" y="469"/>
                  <a:pt x="693" y="468"/>
                </a:cubicBezTo>
                <a:cubicBezTo>
                  <a:pt x="691" y="467"/>
                  <a:pt x="691" y="469"/>
                  <a:pt x="689" y="469"/>
                </a:cubicBezTo>
                <a:cubicBezTo>
                  <a:pt x="690" y="470"/>
                  <a:pt x="689" y="471"/>
                  <a:pt x="689" y="471"/>
                </a:cubicBezTo>
                <a:cubicBezTo>
                  <a:pt x="690" y="471"/>
                  <a:pt x="692" y="471"/>
                  <a:pt x="693" y="471"/>
                </a:cubicBezTo>
                <a:close/>
                <a:moveTo>
                  <a:pt x="606" y="664"/>
                </a:moveTo>
                <a:cubicBezTo>
                  <a:pt x="606" y="665"/>
                  <a:pt x="605" y="666"/>
                  <a:pt x="606" y="666"/>
                </a:cubicBezTo>
                <a:cubicBezTo>
                  <a:pt x="607" y="666"/>
                  <a:pt x="608" y="666"/>
                  <a:pt x="608" y="666"/>
                </a:cubicBezTo>
                <a:cubicBezTo>
                  <a:pt x="608" y="665"/>
                  <a:pt x="610" y="664"/>
                  <a:pt x="611" y="663"/>
                </a:cubicBezTo>
                <a:cubicBezTo>
                  <a:pt x="609" y="662"/>
                  <a:pt x="607" y="664"/>
                  <a:pt x="606" y="664"/>
                </a:cubicBezTo>
                <a:close/>
                <a:moveTo>
                  <a:pt x="604" y="849"/>
                </a:moveTo>
                <a:cubicBezTo>
                  <a:pt x="605" y="849"/>
                  <a:pt x="606" y="848"/>
                  <a:pt x="606" y="848"/>
                </a:cubicBezTo>
                <a:cubicBezTo>
                  <a:pt x="607" y="846"/>
                  <a:pt x="606" y="845"/>
                  <a:pt x="605" y="844"/>
                </a:cubicBezTo>
                <a:cubicBezTo>
                  <a:pt x="605" y="845"/>
                  <a:pt x="604" y="845"/>
                  <a:pt x="603" y="846"/>
                </a:cubicBezTo>
                <a:cubicBezTo>
                  <a:pt x="603" y="846"/>
                  <a:pt x="604" y="846"/>
                  <a:pt x="604" y="847"/>
                </a:cubicBezTo>
                <a:cubicBezTo>
                  <a:pt x="604" y="848"/>
                  <a:pt x="603" y="848"/>
                  <a:pt x="603" y="849"/>
                </a:cubicBezTo>
                <a:cubicBezTo>
                  <a:pt x="603" y="849"/>
                  <a:pt x="603" y="849"/>
                  <a:pt x="604" y="849"/>
                </a:cubicBezTo>
                <a:close/>
                <a:moveTo>
                  <a:pt x="558" y="282"/>
                </a:moveTo>
                <a:cubicBezTo>
                  <a:pt x="559" y="282"/>
                  <a:pt x="560" y="281"/>
                  <a:pt x="560" y="281"/>
                </a:cubicBezTo>
                <a:cubicBezTo>
                  <a:pt x="561" y="280"/>
                  <a:pt x="563" y="281"/>
                  <a:pt x="564" y="280"/>
                </a:cubicBezTo>
                <a:cubicBezTo>
                  <a:pt x="562" y="280"/>
                  <a:pt x="561" y="280"/>
                  <a:pt x="560" y="280"/>
                </a:cubicBezTo>
                <a:cubicBezTo>
                  <a:pt x="560" y="279"/>
                  <a:pt x="559" y="278"/>
                  <a:pt x="558" y="278"/>
                </a:cubicBezTo>
                <a:cubicBezTo>
                  <a:pt x="558" y="278"/>
                  <a:pt x="558" y="280"/>
                  <a:pt x="557" y="280"/>
                </a:cubicBezTo>
                <a:cubicBezTo>
                  <a:pt x="557" y="281"/>
                  <a:pt x="558" y="282"/>
                  <a:pt x="558" y="282"/>
                </a:cubicBezTo>
                <a:close/>
                <a:moveTo>
                  <a:pt x="220" y="337"/>
                </a:moveTo>
                <a:cubicBezTo>
                  <a:pt x="219" y="336"/>
                  <a:pt x="219" y="335"/>
                  <a:pt x="218" y="335"/>
                </a:cubicBezTo>
                <a:cubicBezTo>
                  <a:pt x="217" y="336"/>
                  <a:pt x="216" y="336"/>
                  <a:pt x="216" y="337"/>
                </a:cubicBezTo>
                <a:cubicBezTo>
                  <a:pt x="217" y="338"/>
                  <a:pt x="218" y="339"/>
                  <a:pt x="219" y="340"/>
                </a:cubicBezTo>
                <a:cubicBezTo>
                  <a:pt x="219" y="339"/>
                  <a:pt x="220" y="338"/>
                  <a:pt x="220" y="337"/>
                </a:cubicBezTo>
                <a:close/>
                <a:moveTo>
                  <a:pt x="198" y="729"/>
                </a:moveTo>
                <a:cubicBezTo>
                  <a:pt x="197" y="728"/>
                  <a:pt x="198" y="727"/>
                  <a:pt x="197" y="726"/>
                </a:cubicBezTo>
                <a:cubicBezTo>
                  <a:pt x="197" y="726"/>
                  <a:pt x="196" y="726"/>
                  <a:pt x="195" y="726"/>
                </a:cubicBezTo>
                <a:cubicBezTo>
                  <a:pt x="195" y="727"/>
                  <a:pt x="195" y="728"/>
                  <a:pt x="195" y="730"/>
                </a:cubicBezTo>
                <a:cubicBezTo>
                  <a:pt x="196" y="730"/>
                  <a:pt x="197" y="730"/>
                  <a:pt x="198" y="729"/>
                </a:cubicBezTo>
                <a:close/>
                <a:moveTo>
                  <a:pt x="226" y="654"/>
                </a:moveTo>
                <a:cubicBezTo>
                  <a:pt x="226" y="655"/>
                  <a:pt x="225" y="655"/>
                  <a:pt x="225" y="656"/>
                </a:cubicBezTo>
                <a:cubicBezTo>
                  <a:pt x="225" y="657"/>
                  <a:pt x="226" y="657"/>
                  <a:pt x="226" y="658"/>
                </a:cubicBezTo>
                <a:cubicBezTo>
                  <a:pt x="227" y="656"/>
                  <a:pt x="228" y="657"/>
                  <a:pt x="230" y="656"/>
                </a:cubicBezTo>
                <a:cubicBezTo>
                  <a:pt x="228" y="656"/>
                  <a:pt x="228" y="654"/>
                  <a:pt x="226" y="654"/>
                </a:cubicBezTo>
                <a:close/>
                <a:moveTo>
                  <a:pt x="236" y="590"/>
                </a:moveTo>
                <a:cubicBezTo>
                  <a:pt x="236" y="590"/>
                  <a:pt x="237" y="589"/>
                  <a:pt x="236" y="588"/>
                </a:cubicBezTo>
                <a:cubicBezTo>
                  <a:pt x="235" y="589"/>
                  <a:pt x="234" y="588"/>
                  <a:pt x="233" y="589"/>
                </a:cubicBezTo>
                <a:cubicBezTo>
                  <a:pt x="233" y="590"/>
                  <a:pt x="232" y="590"/>
                  <a:pt x="231" y="592"/>
                </a:cubicBezTo>
                <a:cubicBezTo>
                  <a:pt x="232" y="592"/>
                  <a:pt x="231" y="593"/>
                  <a:pt x="232" y="593"/>
                </a:cubicBezTo>
                <a:cubicBezTo>
                  <a:pt x="233" y="591"/>
                  <a:pt x="233" y="591"/>
                  <a:pt x="236" y="590"/>
                </a:cubicBezTo>
                <a:close/>
                <a:moveTo>
                  <a:pt x="587" y="825"/>
                </a:moveTo>
                <a:cubicBezTo>
                  <a:pt x="584" y="825"/>
                  <a:pt x="584" y="822"/>
                  <a:pt x="582" y="821"/>
                </a:cubicBezTo>
                <a:cubicBezTo>
                  <a:pt x="582" y="822"/>
                  <a:pt x="582" y="823"/>
                  <a:pt x="582" y="823"/>
                </a:cubicBezTo>
                <a:cubicBezTo>
                  <a:pt x="583" y="825"/>
                  <a:pt x="584" y="826"/>
                  <a:pt x="585" y="826"/>
                </a:cubicBezTo>
                <a:cubicBezTo>
                  <a:pt x="586" y="826"/>
                  <a:pt x="586" y="826"/>
                  <a:pt x="587" y="825"/>
                </a:cubicBezTo>
                <a:close/>
                <a:moveTo>
                  <a:pt x="273" y="438"/>
                </a:moveTo>
                <a:cubicBezTo>
                  <a:pt x="274" y="438"/>
                  <a:pt x="275" y="438"/>
                  <a:pt x="276" y="437"/>
                </a:cubicBezTo>
                <a:cubicBezTo>
                  <a:pt x="274" y="436"/>
                  <a:pt x="275" y="434"/>
                  <a:pt x="274" y="434"/>
                </a:cubicBezTo>
                <a:cubicBezTo>
                  <a:pt x="272" y="435"/>
                  <a:pt x="272" y="436"/>
                  <a:pt x="272" y="437"/>
                </a:cubicBezTo>
                <a:cubicBezTo>
                  <a:pt x="272" y="438"/>
                  <a:pt x="272" y="438"/>
                  <a:pt x="273" y="438"/>
                </a:cubicBezTo>
                <a:close/>
                <a:moveTo>
                  <a:pt x="229" y="735"/>
                </a:moveTo>
                <a:cubicBezTo>
                  <a:pt x="229" y="734"/>
                  <a:pt x="230" y="733"/>
                  <a:pt x="229" y="732"/>
                </a:cubicBezTo>
                <a:cubicBezTo>
                  <a:pt x="228" y="731"/>
                  <a:pt x="228" y="733"/>
                  <a:pt x="227" y="733"/>
                </a:cubicBezTo>
                <a:cubicBezTo>
                  <a:pt x="227" y="734"/>
                  <a:pt x="227" y="735"/>
                  <a:pt x="227" y="737"/>
                </a:cubicBezTo>
                <a:cubicBezTo>
                  <a:pt x="228" y="736"/>
                  <a:pt x="229" y="736"/>
                  <a:pt x="229" y="735"/>
                </a:cubicBezTo>
                <a:close/>
                <a:moveTo>
                  <a:pt x="533" y="759"/>
                </a:moveTo>
                <a:cubicBezTo>
                  <a:pt x="534" y="758"/>
                  <a:pt x="535" y="760"/>
                  <a:pt x="537" y="759"/>
                </a:cubicBezTo>
                <a:cubicBezTo>
                  <a:pt x="536" y="758"/>
                  <a:pt x="537" y="757"/>
                  <a:pt x="536" y="756"/>
                </a:cubicBezTo>
                <a:cubicBezTo>
                  <a:pt x="536" y="756"/>
                  <a:pt x="535" y="756"/>
                  <a:pt x="534" y="756"/>
                </a:cubicBezTo>
                <a:cubicBezTo>
                  <a:pt x="534" y="757"/>
                  <a:pt x="533" y="758"/>
                  <a:pt x="533" y="759"/>
                </a:cubicBezTo>
                <a:close/>
                <a:moveTo>
                  <a:pt x="436" y="64"/>
                </a:moveTo>
                <a:cubicBezTo>
                  <a:pt x="437" y="65"/>
                  <a:pt x="438" y="66"/>
                  <a:pt x="440" y="65"/>
                </a:cubicBezTo>
                <a:cubicBezTo>
                  <a:pt x="440" y="65"/>
                  <a:pt x="440" y="64"/>
                  <a:pt x="440" y="63"/>
                </a:cubicBezTo>
                <a:cubicBezTo>
                  <a:pt x="440" y="63"/>
                  <a:pt x="439" y="62"/>
                  <a:pt x="438" y="62"/>
                </a:cubicBezTo>
                <a:cubicBezTo>
                  <a:pt x="438" y="62"/>
                  <a:pt x="437" y="63"/>
                  <a:pt x="436" y="64"/>
                </a:cubicBezTo>
                <a:close/>
                <a:moveTo>
                  <a:pt x="714" y="547"/>
                </a:moveTo>
                <a:cubicBezTo>
                  <a:pt x="715" y="545"/>
                  <a:pt x="712" y="546"/>
                  <a:pt x="712" y="545"/>
                </a:cubicBezTo>
                <a:cubicBezTo>
                  <a:pt x="712" y="546"/>
                  <a:pt x="709" y="545"/>
                  <a:pt x="710" y="548"/>
                </a:cubicBezTo>
                <a:cubicBezTo>
                  <a:pt x="711" y="547"/>
                  <a:pt x="713" y="548"/>
                  <a:pt x="714" y="547"/>
                </a:cubicBezTo>
                <a:close/>
                <a:moveTo>
                  <a:pt x="707" y="593"/>
                </a:moveTo>
                <a:cubicBezTo>
                  <a:pt x="707" y="592"/>
                  <a:pt x="707" y="592"/>
                  <a:pt x="707" y="591"/>
                </a:cubicBezTo>
                <a:cubicBezTo>
                  <a:pt x="706" y="593"/>
                  <a:pt x="704" y="590"/>
                  <a:pt x="702" y="593"/>
                </a:cubicBezTo>
                <a:cubicBezTo>
                  <a:pt x="704" y="594"/>
                  <a:pt x="706" y="594"/>
                  <a:pt x="707" y="593"/>
                </a:cubicBezTo>
                <a:close/>
                <a:moveTo>
                  <a:pt x="857" y="705"/>
                </a:moveTo>
                <a:cubicBezTo>
                  <a:pt x="856" y="705"/>
                  <a:pt x="855" y="704"/>
                  <a:pt x="854" y="703"/>
                </a:cubicBezTo>
                <a:cubicBezTo>
                  <a:pt x="853" y="704"/>
                  <a:pt x="854" y="705"/>
                  <a:pt x="854" y="705"/>
                </a:cubicBezTo>
                <a:cubicBezTo>
                  <a:pt x="854" y="706"/>
                  <a:pt x="855" y="707"/>
                  <a:pt x="856" y="708"/>
                </a:cubicBezTo>
                <a:cubicBezTo>
                  <a:pt x="856" y="707"/>
                  <a:pt x="858" y="707"/>
                  <a:pt x="857" y="705"/>
                </a:cubicBezTo>
                <a:close/>
                <a:moveTo>
                  <a:pt x="377" y="156"/>
                </a:moveTo>
                <a:cubicBezTo>
                  <a:pt x="378" y="154"/>
                  <a:pt x="376" y="153"/>
                  <a:pt x="376" y="151"/>
                </a:cubicBezTo>
                <a:cubicBezTo>
                  <a:pt x="374" y="154"/>
                  <a:pt x="374" y="154"/>
                  <a:pt x="377" y="156"/>
                </a:cubicBezTo>
                <a:close/>
                <a:moveTo>
                  <a:pt x="633" y="713"/>
                </a:moveTo>
                <a:cubicBezTo>
                  <a:pt x="634" y="713"/>
                  <a:pt x="634" y="712"/>
                  <a:pt x="634" y="711"/>
                </a:cubicBezTo>
                <a:cubicBezTo>
                  <a:pt x="632" y="711"/>
                  <a:pt x="631" y="710"/>
                  <a:pt x="630" y="711"/>
                </a:cubicBezTo>
                <a:cubicBezTo>
                  <a:pt x="630" y="713"/>
                  <a:pt x="632" y="714"/>
                  <a:pt x="633" y="713"/>
                </a:cubicBezTo>
                <a:close/>
                <a:moveTo>
                  <a:pt x="815" y="593"/>
                </a:moveTo>
                <a:cubicBezTo>
                  <a:pt x="814" y="594"/>
                  <a:pt x="813" y="593"/>
                  <a:pt x="811" y="594"/>
                </a:cubicBezTo>
                <a:cubicBezTo>
                  <a:pt x="811" y="595"/>
                  <a:pt x="811" y="595"/>
                  <a:pt x="811" y="596"/>
                </a:cubicBezTo>
                <a:cubicBezTo>
                  <a:pt x="814" y="597"/>
                  <a:pt x="815" y="596"/>
                  <a:pt x="815" y="593"/>
                </a:cubicBezTo>
                <a:close/>
                <a:moveTo>
                  <a:pt x="331" y="605"/>
                </a:moveTo>
                <a:cubicBezTo>
                  <a:pt x="330" y="605"/>
                  <a:pt x="329" y="606"/>
                  <a:pt x="328" y="607"/>
                </a:cubicBezTo>
                <a:cubicBezTo>
                  <a:pt x="330" y="607"/>
                  <a:pt x="332" y="608"/>
                  <a:pt x="333" y="608"/>
                </a:cubicBezTo>
                <a:cubicBezTo>
                  <a:pt x="334" y="606"/>
                  <a:pt x="332" y="605"/>
                  <a:pt x="331" y="605"/>
                </a:cubicBezTo>
                <a:close/>
                <a:moveTo>
                  <a:pt x="203" y="657"/>
                </a:moveTo>
                <a:cubicBezTo>
                  <a:pt x="203" y="657"/>
                  <a:pt x="204" y="657"/>
                  <a:pt x="204" y="657"/>
                </a:cubicBezTo>
                <a:cubicBezTo>
                  <a:pt x="205" y="656"/>
                  <a:pt x="205" y="655"/>
                  <a:pt x="204" y="654"/>
                </a:cubicBezTo>
                <a:cubicBezTo>
                  <a:pt x="203" y="654"/>
                  <a:pt x="202" y="654"/>
                  <a:pt x="201" y="654"/>
                </a:cubicBezTo>
                <a:cubicBezTo>
                  <a:pt x="201" y="655"/>
                  <a:pt x="202" y="655"/>
                  <a:pt x="202" y="656"/>
                </a:cubicBezTo>
                <a:cubicBezTo>
                  <a:pt x="202" y="656"/>
                  <a:pt x="201" y="657"/>
                  <a:pt x="202" y="658"/>
                </a:cubicBezTo>
                <a:cubicBezTo>
                  <a:pt x="202" y="658"/>
                  <a:pt x="203" y="657"/>
                  <a:pt x="203" y="657"/>
                </a:cubicBezTo>
                <a:close/>
                <a:moveTo>
                  <a:pt x="601" y="243"/>
                </a:moveTo>
                <a:cubicBezTo>
                  <a:pt x="599" y="245"/>
                  <a:pt x="599" y="246"/>
                  <a:pt x="600" y="247"/>
                </a:cubicBezTo>
                <a:cubicBezTo>
                  <a:pt x="600" y="247"/>
                  <a:pt x="601" y="247"/>
                  <a:pt x="602" y="247"/>
                </a:cubicBezTo>
                <a:cubicBezTo>
                  <a:pt x="602" y="246"/>
                  <a:pt x="602" y="245"/>
                  <a:pt x="603" y="244"/>
                </a:cubicBezTo>
                <a:cubicBezTo>
                  <a:pt x="602" y="245"/>
                  <a:pt x="601" y="244"/>
                  <a:pt x="601" y="243"/>
                </a:cubicBezTo>
                <a:close/>
                <a:moveTo>
                  <a:pt x="235" y="345"/>
                </a:moveTo>
                <a:cubicBezTo>
                  <a:pt x="235" y="345"/>
                  <a:pt x="235" y="346"/>
                  <a:pt x="236" y="347"/>
                </a:cubicBezTo>
                <a:cubicBezTo>
                  <a:pt x="237" y="347"/>
                  <a:pt x="238" y="347"/>
                  <a:pt x="239" y="347"/>
                </a:cubicBezTo>
                <a:cubicBezTo>
                  <a:pt x="239" y="346"/>
                  <a:pt x="239" y="345"/>
                  <a:pt x="239" y="344"/>
                </a:cubicBezTo>
                <a:cubicBezTo>
                  <a:pt x="238" y="344"/>
                  <a:pt x="236" y="343"/>
                  <a:pt x="235" y="345"/>
                </a:cubicBezTo>
                <a:close/>
                <a:moveTo>
                  <a:pt x="179" y="511"/>
                </a:moveTo>
                <a:cubicBezTo>
                  <a:pt x="180" y="510"/>
                  <a:pt x="180" y="508"/>
                  <a:pt x="179" y="507"/>
                </a:cubicBezTo>
                <a:cubicBezTo>
                  <a:pt x="178" y="507"/>
                  <a:pt x="177" y="508"/>
                  <a:pt x="177" y="509"/>
                </a:cubicBezTo>
                <a:cubicBezTo>
                  <a:pt x="178" y="511"/>
                  <a:pt x="178" y="511"/>
                  <a:pt x="179" y="511"/>
                </a:cubicBezTo>
                <a:close/>
                <a:moveTo>
                  <a:pt x="731" y="528"/>
                </a:moveTo>
                <a:cubicBezTo>
                  <a:pt x="730" y="527"/>
                  <a:pt x="730" y="526"/>
                  <a:pt x="729" y="525"/>
                </a:cubicBezTo>
                <a:cubicBezTo>
                  <a:pt x="728" y="526"/>
                  <a:pt x="727" y="526"/>
                  <a:pt x="726" y="527"/>
                </a:cubicBezTo>
                <a:cubicBezTo>
                  <a:pt x="727" y="529"/>
                  <a:pt x="729" y="528"/>
                  <a:pt x="731" y="528"/>
                </a:cubicBezTo>
                <a:close/>
                <a:moveTo>
                  <a:pt x="734" y="550"/>
                </a:moveTo>
                <a:cubicBezTo>
                  <a:pt x="735" y="550"/>
                  <a:pt x="736" y="549"/>
                  <a:pt x="737" y="548"/>
                </a:cubicBezTo>
                <a:cubicBezTo>
                  <a:pt x="734" y="547"/>
                  <a:pt x="733" y="548"/>
                  <a:pt x="731" y="549"/>
                </a:cubicBezTo>
                <a:cubicBezTo>
                  <a:pt x="732" y="551"/>
                  <a:pt x="733" y="550"/>
                  <a:pt x="734" y="550"/>
                </a:cubicBezTo>
                <a:close/>
                <a:moveTo>
                  <a:pt x="785" y="621"/>
                </a:moveTo>
                <a:cubicBezTo>
                  <a:pt x="785" y="619"/>
                  <a:pt x="784" y="618"/>
                  <a:pt x="781" y="619"/>
                </a:cubicBezTo>
                <a:cubicBezTo>
                  <a:pt x="783" y="621"/>
                  <a:pt x="783" y="621"/>
                  <a:pt x="785" y="621"/>
                </a:cubicBezTo>
                <a:close/>
                <a:moveTo>
                  <a:pt x="765" y="622"/>
                </a:moveTo>
                <a:cubicBezTo>
                  <a:pt x="764" y="623"/>
                  <a:pt x="764" y="621"/>
                  <a:pt x="764" y="622"/>
                </a:cubicBezTo>
                <a:cubicBezTo>
                  <a:pt x="763" y="622"/>
                  <a:pt x="763" y="622"/>
                  <a:pt x="762" y="623"/>
                </a:cubicBezTo>
                <a:cubicBezTo>
                  <a:pt x="764" y="625"/>
                  <a:pt x="765" y="624"/>
                  <a:pt x="767" y="624"/>
                </a:cubicBezTo>
                <a:cubicBezTo>
                  <a:pt x="767" y="624"/>
                  <a:pt x="767" y="623"/>
                  <a:pt x="767" y="622"/>
                </a:cubicBezTo>
                <a:cubicBezTo>
                  <a:pt x="766" y="622"/>
                  <a:pt x="766" y="622"/>
                  <a:pt x="765" y="622"/>
                </a:cubicBezTo>
                <a:close/>
                <a:moveTo>
                  <a:pt x="298" y="626"/>
                </a:moveTo>
                <a:cubicBezTo>
                  <a:pt x="298" y="627"/>
                  <a:pt x="299" y="628"/>
                  <a:pt x="300" y="628"/>
                </a:cubicBezTo>
                <a:cubicBezTo>
                  <a:pt x="301" y="627"/>
                  <a:pt x="301" y="626"/>
                  <a:pt x="300" y="624"/>
                </a:cubicBezTo>
                <a:cubicBezTo>
                  <a:pt x="299" y="624"/>
                  <a:pt x="298" y="625"/>
                  <a:pt x="298" y="626"/>
                </a:cubicBezTo>
                <a:close/>
                <a:moveTo>
                  <a:pt x="548" y="686"/>
                </a:moveTo>
                <a:cubicBezTo>
                  <a:pt x="547" y="688"/>
                  <a:pt x="549" y="689"/>
                  <a:pt x="550" y="690"/>
                </a:cubicBezTo>
                <a:cubicBezTo>
                  <a:pt x="550" y="690"/>
                  <a:pt x="550" y="690"/>
                  <a:pt x="551" y="690"/>
                </a:cubicBezTo>
                <a:cubicBezTo>
                  <a:pt x="551" y="690"/>
                  <a:pt x="551" y="689"/>
                  <a:pt x="551" y="689"/>
                </a:cubicBezTo>
                <a:cubicBezTo>
                  <a:pt x="550" y="688"/>
                  <a:pt x="549" y="687"/>
                  <a:pt x="548" y="686"/>
                </a:cubicBezTo>
                <a:close/>
                <a:moveTo>
                  <a:pt x="686" y="154"/>
                </a:moveTo>
                <a:cubicBezTo>
                  <a:pt x="687" y="155"/>
                  <a:pt x="687" y="155"/>
                  <a:pt x="688" y="156"/>
                </a:cubicBezTo>
                <a:cubicBezTo>
                  <a:pt x="689" y="156"/>
                  <a:pt x="689" y="156"/>
                  <a:pt x="690" y="156"/>
                </a:cubicBezTo>
                <a:cubicBezTo>
                  <a:pt x="690" y="155"/>
                  <a:pt x="690" y="154"/>
                  <a:pt x="692" y="153"/>
                </a:cubicBezTo>
                <a:cubicBezTo>
                  <a:pt x="689" y="152"/>
                  <a:pt x="688" y="154"/>
                  <a:pt x="686" y="154"/>
                </a:cubicBezTo>
                <a:close/>
                <a:moveTo>
                  <a:pt x="507" y="804"/>
                </a:moveTo>
                <a:cubicBezTo>
                  <a:pt x="507" y="803"/>
                  <a:pt x="507" y="803"/>
                  <a:pt x="506" y="802"/>
                </a:cubicBezTo>
                <a:cubicBezTo>
                  <a:pt x="506" y="802"/>
                  <a:pt x="505" y="802"/>
                  <a:pt x="505" y="802"/>
                </a:cubicBezTo>
                <a:cubicBezTo>
                  <a:pt x="505" y="802"/>
                  <a:pt x="504" y="802"/>
                  <a:pt x="504" y="802"/>
                </a:cubicBezTo>
                <a:cubicBezTo>
                  <a:pt x="505" y="805"/>
                  <a:pt x="505" y="805"/>
                  <a:pt x="506" y="806"/>
                </a:cubicBezTo>
                <a:cubicBezTo>
                  <a:pt x="507" y="805"/>
                  <a:pt x="507" y="804"/>
                  <a:pt x="507" y="804"/>
                </a:cubicBezTo>
                <a:close/>
                <a:moveTo>
                  <a:pt x="551" y="754"/>
                </a:moveTo>
                <a:cubicBezTo>
                  <a:pt x="551" y="754"/>
                  <a:pt x="550" y="754"/>
                  <a:pt x="549" y="754"/>
                </a:cubicBezTo>
                <a:cubicBezTo>
                  <a:pt x="550" y="755"/>
                  <a:pt x="551" y="754"/>
                  <a:pt x="551" y="755"/>
                </a:cubicBezTo>
                <a:cubicBezTo>
                  <a:pt x="551" y="756"/>
                  <a:pt x="551" y="756"/>
                  <a:pt x="551" y="757"/>
                </a:cubicBezTo>
                <a:cubicBezTo>
                  <a:pt x="552" y="757"/>
                  <a:pt x="553" y="757"/>
                  <a:pt x="554" y="756"/>
                </a:cubicBezTo>
                <a:cubicBezTo>
                  <a:pt x="553" y="754"/>
                  <a:pt x="553" y="754"/>
                  <a:pt x="551" y="754"/>
                </a:cubicBezTo>
                <a:close/>
                <a:moveTo>
                  <a:pt x="418" y="172"/>
                </a:moveTo>
                <a:cubicBezTo>
                  <a:pt x="418" y="172"/>
                  <a:pt x="418" y="172"/>
                  <a:pt x="418" y="173"/>
                </a:cubicBezTo>
                <a:cubicBezTo>
                  <a:pt x="419" y="173"/>
                  <a:pt x="419" y="173"/>
                  <a:pt x="420" y="173"/>
                </a:cubicBezTo>
                <a:cubicBezTo>
                  <a:pt x="420" y="172"/>
                  <a:pt x="421" y="171"/>
                  <a:pt x="423" y="171"/>
                </a:cubicBezTo>
                <a:cubicBezTo>
                  <a:pt x="421" y="170"/>
                  <a:pt x="419" y="170"/>
                  <a:pt x="418" y="172"/>
                </a:cubicBezTo>
                <a:close/>
                <a:moveTo>
                  <a:pt x="427" y="233"/>
                </a:moveTo>
                <a:cubicBezTo>
                  <a:pt x="428" y="232"/>
                  <a:pt x="428" y="233"/>
                  <a:pt x="429" y="233"/>
                </a:cubicBezTo>
                <a:cubicBezTo>
                  <a:pt x="429" y="233"/>
                  <a:pt x="430" y="232"/>
                  <a:pt x="430" y="231"/>
                </a:cubicBezTo>
                <a:cubicBezTo>
                  <a:pt x="428" y="231"/>
                  <a:pt x="427" y="230"/>
                  <a:pt x="425" y="231"/>
                </a:cubicBezTo>
                <a:cubicBezTo>
                  <a:pt x="425" y="231"/>
                  <a:pt x="425" y="232"/>
                  <a:pt x="425" y="232"/>
                </a:cubicBezTo>
                <a:cubicBezTo>
                  <a:pt x="426" y="233"/>
                  <a:pt x="426" y="233"/>
                  <a:pt x="427" y="233"/>
                </a:cubicBezTo>
                <a:close/>
                <a:moveTo>
                  <a:pt x="482" y="235"/>
                </a:moveTo>
                <a:cubicBezTo>
                  <a:pt x="483" y="234"/>
                  <a:pt x="484" y="234"/>
                  <a:pt x="484" y="233"/>
                </a:cubicBezTo>
                <a:cubicBezTo>
                  <a:pt x="484" y="231"/>
                  <a:pt x="483" y="231"/>
                  <a:pt x="481" y="231"/>
                </a:cubicBezTo>
                <a:cubicBezTo>
                  <a:pt x="481" y="232"/>
                  <a:pt x="480" y="233"/>
                  <a:pt x="482" y="235"/>
                </a:cubicBezTo>
                <a:close/>
                <a:moveTo>
                  <a:pt x="535" y="239"/>
                </a:moveTo>
                <a:cubicBezTo>
                  <a:pt x="536" y="239"/>
                  <a:pt x="536" y="239"/>
                  <a:pt x="537" y="239"/>
                </a:cubicBezTo>
                <a:cubicBezTo>
                  <a:pt x="537" y="238"/>
                  <a:pt x="537" y="236"/>
                  <a:pt x="537" y="235"/>
                </a:cubicBezTo>
                <a:cubicBezTo>
                  <a:pt x="536" y="235"/>
                  <a:pt x="536" y="235"/>
                  <a:pt x="535" y="235"/>
                </a:cubicBezTo>
                <a:cubicBezTo>
                  <a:pt x="535" y="236"/>
                  <a:pt x="534" y="238"/>
                  <a:pt x="535" y="239"/>
                </a:cubicBezTo>
                <a:close/>
                <a:moveTo>
                  <a:pt x="451" y="852"/>
                </a:moveTo>
                <a:cubicBezTo>
                  <a:pt x="451" y="850"/>
                  <a:pt x="452" y="849"/>
                  <a:pt x="451" y="848"/>
                </a:cubicBezTo>
                <a:cubicBezTo>
                  <a:pt x="450" y="848"/>
                  <a:pt x="449" y="849"/>
                  <a:pt x="448" y="850"/>
                </a:cubicBezTo>
                <a:cubicBezTo>
                  <a:pt x="450" y="852"/>
                  <a:pt x="450" y="852"/>
                  <a:pt x="451" y="852"/>
                </a:cubicBezTo>
                <a:close/>
                <a:moveTo>
                  <a:pt x="526" y="285"/>
                </a:moveTo>
                <a:cubicBezTo>
                  <a:pt x="527" y="286"/>
                  <a:pt x="528" y="287"/>
                  <a:pt x="530" y="287"/>
                </a:cubicBezTo>
                <a:cubicBezTo>
                  <a:pt x="531" y="286"/>
                  <a:pt x="530" y="285"/>
                  <a:pt x="528" y="283"/>
                </a:cubicBezTo>
                <a:cubicBezTo>
                  <a:pt x="528" y="285"/>
                  <a:pt x="527" y="284"/>
                  <a:pt x="526" y="285"/>
                </a:cubicBezTo>
                <a:close/>
                <a:moveTo>
                  <a:pt x="709" y="371"/>
                </a:moveTo>
                <a:cubicBezTo>
                  <a:pt x="710" y="372"/>
                  <a:pt x="709" y="373"/>
                  <a:pt x="710" y="374"/>
                </a:cubicBezTo>
                <a:cubicBezTo>
                  <a:pt x="711" y="374"/>
                  <a:pt x="712" y="374"/>
                  <a:pt x="713" y="374"/>
                </a:cubicBezTo>
                <a:cubicBezTo>
                  <a:pt x="713" y="373"/>
                  <a:pt x="712" y="372"/>
                  <a:pt x="712" y="371"/>
                </a:cubicBezTo>
                <a:cubicBezTo>
                  <a:pt x="711" y="371"/>
                  <a:pt x="710" y="370"/>
                  <a:pt x="709" y="371"/>
                </a:cubicBezTo>
                <a:close/>
                <a:moveTo>
                  <a:pt x="263" y="392"/>
                </a:moveTo>
                <a:cubicBezTo>
                  <a:pt x="263" y="393"/>
                  <a:pt x="264" y="394"/>
                  <a:pt x="265" y="395"/>
                </a:cubicBezTo>
                <a:cubicBezTo>
                  <a:pt x="266" y="395"/>
                  <a:pt x="266" y="395"/>
                  <a:pt x="267" y="394"/>
                </a:cubicBezTo>
                <a:cubicBezTo>
                  <a:pt x="266" y="394"/>
                  <a:pt x="266" y="393"/>
                  <a:pt x="266" y="392"/>
                </a:cubicBezTo>
                <a:cubicBezTo>
                  <a:pt x="264" y="392"/>
                  <a:pt x="263" y="392"/>
                  <a:pt x="263" y="392"/>
                </a:cubicBezTo>
                <a:close/>
                <a:moveTo>
                  <a:pt x="724" y="458"/>
                </a:moveTo>
                <a:cubicBezTo>
                  <a:pt x="722" y="459"/>
                  <a:pt x="721" y="460"/>
                  <a:pt x="721" y="461"/>
                </a:cubicBezTo>
                <a:cubicBezTo>
                  <a:pt x="721" y="461"/>
                  <a:pt x="722" y="461"/>
                  <a:pt x="724" y="461"/>
                </a:cubicBezTo>
                <a:cubicBezTo>
                  <a:pt x="724" y="461"/>
                  <a:pt x="724" y="460"/>
                  <a:pt x="725" y="460"/>
                </a:cubicBezTo>
                <a:cubicBezTo>
                  <a:pt x="724" y="459"/>
                  <a:pt x="724" y="458"/>
                  <a:pt x="724" y="458"/>
                </a:cubicBezTo>
                <a:close/>
                <a:moveTo>
                  <a:pt x="506" y="692"/>
                </a:moveTo>
                <a:cubicBezTo>
                  <a:pt x="507" y="693"/>
                  <a:pt x="508" y="695"/>
                  <a:pt x="510" y="694"/>
                </a:cubicBezTo>
                <a:cubicBezTo>
                  <a:pt x="510" y="693"/>
                  <a:pt x="510" y="693"/>
                  <a:pt x="510" y="692"/>
                </a:cubicBezTo>
                <a:cubicBezTo>
                  <a:pt x="508" y="692"/>
                  <a:pt x="507" y="691"/>
                  <a:pt x="506" y="692"/>
                </a:cubicBezTo>
                <a:close/>
                <a:moveTo>
                  <a:pt x="457" y="98"/>
                </a:moveTo>
                <a:cubicBezTo>
                  <a:pt x="456" y="97"/>
                  <a:pt x="456" y="97"/>
                  <a:pt x="456" y="96"/>
                </a:cubicBezTo>
                <a:cubicBezTo>
                  <a:pt x="455" y="97"/>
                  <a:pt x="454" y="97"/>
                  <a:pt x="454" y="99"/>
                </a:cubicBezTo>
                <a:cubicBezTo>
                  <a:pt x="455" y="99"/>
                  <a:pt x="455" y="100"/>
                  <a:pt x="457" y="100"/>
                </a:cubicBezTo>
                <a:cubicBezTo>
                  <a:pt x="457" y="99"/>
                  <a:pt x="457" y="98"/>
                  <a:pt x="457" y="98"/>
                </a:cubicBezTo>
                <a:close/>
                <a:moveTo>
                  <a:pt x="560" y="658"/>
                </a:moveTo>
                <a:cubicBezTo>
                  <a:pt x="559" y="657"/>
                  <a:pt x="559" y="656"/>
                  <a:pt x="557" y="656"/>
                </a:cubicBezTo>
                <a:cubicBezTo>
                  <a:pt x="557" y="656"/>
                  <a:pt x="557" y="657"/>
                  <a:pt x="556" y="657"/>
                </a:cubicBezTo>
                <a:cubicBezTo>
                  <a:pt x="557" y="658"/>
                  <a:pt x="558" y="658"/>
                  <a:pt x="558" y="660"/>
                </a:cubicBezTo>
                <a:cubicBezTo>
                  <a:pt x="559" y="659"/>
                  <a:pt x="560" y="659"/>
                  <a:pt x="560" y="658"/>
                </a:cubicBezTo>
                <a:close/>
                <a:moveTo>
                  <a:pt x="458" y="205"/>
                </a:moveTo>
                <a:cubicBezTo>
                  <a:pt x="458" y="206"/>
                  <a:pt x="458" y="207"/>
                  <a:pt x="458" y="208"/>
                </a:cubicBezTo>
                <a:cubicBezTo>
                  <a:pt x="459" y="207"/>
                  <a:pt x="460" y="208"/>
                  <a:pt x="461" y="207"/>
                </a:cubicBezTo>
                <a:cubicBezTo>
                  <a:pt x="461" y="207"/>
                  <a:pt x="461" y="206"/>
                  <a:pt x="461" y="205"/>
                </a:cubicBezTo>
                <a:cubicBezTo>
                  <a:pt x="460" y="205"/>
                  <a:pt x="459" y="204"/>
                  <a:pt x="458" y="205"/>
                </a:cubicBezTo>
                <a:close/>
                <a:moveTo>
                  <a:pt x="796" y="507"/>
                </a:moveTo>
                <a:cubicBezTo>
                  <a:pt x="795" y="506"/>
                  <a:pt x="795" y="506"/>
                  <a:pt x="793" y="505"/>
                </a:cubicBezTo>
                <a:cubicBezTo>
                  <a:pt x="793" y="505"/>
                  <a:pt x="792" y="506"/>
                  <a:pt x="792" y="507"/>
                </a:cubicBezTo>
                <a:cubicBezTo>
                  <a:pt x="793" y="507"/>
                  <a:pt x="795" y="508"/>
                  <a:pt x="796" y="507"/>
                </a:cubicBezTo>
                <a:close/>
                <a:moveTo>
                  <a:pt x="294" y="670"/>
                </a:moveTo>
                <a:cubicBezTo>
                  <a:pt x="294" y="669"/>
                  <a:pt x="294" y="668"/>
                  <a:pt x="293" y="667"/>
                </a:cubicBezTo>
                <a:cubicBezTo>
                  <a:pt x="293" y="668"/>
                  <a:pt x="292" y="667"/>
                  <a:pt x="291" y="668"/>
                </a:cubicBezTo>
                <a:cubicBezTo>
                  <a:pt x="291" y="669"/>
                  <a:pt x="291" y="669"/>
                  <a:pt x="291" y="670"/>
                </a:cubicBezTo>
                <a:cubicBezTo>
                  <a:pt x="292" y="670"/>
                  <a:pt x="293" y="671"/>
                  <a:pt x="294" y="670"/>
                </a:cubicBezTo>
                <a:close/>
                <a:moveTo>
                  <a:pt x="521" y="668"/>
                </a:moveTo>
                <a:cubicBezTo>
                  <a:pt x="521" y="667"/>
                  <a:pt x="521" y="667"/>
                  <a:pt x="521" y="665"/>
                </a:cubicBezTo>
                <a:cubicBezTo>
                  <a:pt x="520" y="666"/>
                  <a:pt x="519" y="664"/>
                  <a:pt x="518" y="665"/>
                </a:cubicBezTo>
                <a:cubicBezTo>
                  <a:pt x="518" y="666"/>
                  <a:pt x="519" y="668"/>
                  <a:pt x="521" y="668"/>
                </a:cubicBezTo>
                <a:close/>
                <a:moveTo>
                  <a:pt x="221" y="537"/>
                </a:moveTo>
                <a:cubicBezTo>
                  <a:pt x="221" y="538"/>
                  <a:pt x="222" y="538"/>
                  <a:pt x="222" y="539"/>
                </a:cubicBezTo>
                <a:cubicBezTo>
                  <a:pt x="222" y="539"/>
                  <a:pt x="222" y="540"/>
                  <a:pt x="223" y="540"/>
                </a:cubicBezTo>
                <a:cubicBezTo>
                  <a:pt x="224" y="539"/>
                  <a:pt x="224" y="537"/>
                  <a:pt x="226" y="537"/>
                </a:cubicBezTo>
                <a:cubicBezTo>
                  <a:pt x="224" y="537"/>
                  <a:pt x="223" y="537"/>
                  <a:pt x="221" y="537"/>
                </a:cubicBezTo>
                <a:close/>
                <a:moveTo>
                  <a:pt x="563" y="32"/>
                </a:moveTo>
                <a:cubicBezTo>
                  <a:pt x="563" y="33"/>
                  <a:pt x="562" y="33"/>
                  <a:pt x="562" y="33"/>
                </a:cubicBezTo>
                <a:cubicBezTo>
                  <a:pt x="563" y="34"/>
                  <a:pt x="563" y="36"/>
                  <a:pt x="564" y="37"/>
                </a:cubicBezTo>
                <a:cubicBezTo>
                  <a:pt x="565" y="35"/>
                  <a:pt x="565" y="33"/>
                  <a:pt x="563" y="32"/>
                </a:cubicBezTo>
                <a:close/>
                <a:moveTo>
                  <a:pt x="446" y="200"/>
                </a:moveTo>
                <a:cubicBezTo>
                  <a:pt x="445" y="201"/>
                  <a:pt x="444" y="201"/>
                  <a:pt x="445" y="202"/>
                </a:cubicBezTo>
                <a:cubicBezTo>
                  <a:pt x="445" y="203"/>
                  <a:pt x="445" y="204"/>
                  <a:pt x="447" y="204"/>
                </a:cubicBezTo>
                <a:cubicBezTo>
                  <a:pt x="448" y="202"/>
                  <a:pt x="447" y="201"/>
                  <a:pt x="446" y="200"/>
                </a:cubicBezTo>
                <a:close/>
                <a:moveTo>
                  <a:pt x="447" y="229"/>
                </a:moveTo>
                <a:cubicBezTo>
                  <a:pt x="447" y="229"/>
                  <a:pt x="448" y="232"/>
                  <a:pt x="449" y="230"/>
                </a:cubicBezTo>
                <a:cubicBezTo>
                  <a:pt x="449" y="230"/>
                  <a:pt x="449" y="230"/>
                  <a:pt x="448" y="229"/>
                </a:cubicBezTo>
                <a:cubicBezTo>
                  <a:pt x="449" y="229"/>
                  <a:pt x="450" y="228"/>
                  <a:pt x="451" y="227"/>
                </a:cubicBezTo>
                <a:cubicBezTo>
                  <a:pt x="448" y="227"/>
                  <a:pt x="448" y="229"/>
                  <a:pt x="447" y="229"/>
                </a:cubicBezTo>
                <a:close/>
                <a:moveTo>
                  <a:pt x="79" y="641"/>
                </a:moveTo>
                <a:cubicBezTo>
                  <a:pt x="79" y="641"/>
                  <a:pt x="78" y="640"/>
                  <a:pt x="77" y="641"/>
                </a:cubicBezTo>
                <a:cubicBezTo>
                  <a:pt x="77" y="642"/>
                  <a:pt x="77" y="643"/>
                  <a:pt x="77" y="643"/>
                </a:cubicBezTo>
                <a:cubicBezTo>
                  <a:pt x="78" y="643"/>
                  <a:pt x="79" y="643"/>
                  <a:pt x="80" y="643"/>
                </a:cubicBezTo>
                <a:cubicBezTo>
                  <a:pt x="80" y="642"/>
                  <a:pt x="80" y="641"/>
                  <a:pt x="79" y="641"/>
                </a:cubicBezTo>
                <a:close/>
                <a:moveTo>
                  <a:pt x="619" y="308"/>
                </a:moveTo>
                <a:cubicBezTo>
                  <a:pt x="620" y="307"/>
                  <a:pt x="621" y="307"/>
                  <a:pt x="622" y="306"/>
                </a:cubicBezTo>
                <a:cubicBezTo>
                  <a:pt x="621" y="305"/>
                  <a:pt x="620" y="304"/>
                  <a:pt x="618" y="305"/>
                </a:cubicBezTo>
                <a:cubicBezTo>
                  <a:pt x="619" y="306"/>
                  <a:pt x="618" y="307"/>
                  <a:pt x="619" y="308"/>
                </a:cubicBezTo>
                <a:close/>
                <a:moveTo>
                  <a:pt x="461" y="220"/>
                </a:moveTo>
                <a:cubicBezTo>
                  <a:pt x="461" y="219"/>
                  <a:pt x="461" y="218"/>
                  <a:pt x="460" y="217"/>
                </a:cubicBezTo>
                <a:cubicBezTo>
                  <a:pt x="460" y="218"/>
                  <a:pt x="459" y="217"/>
                  <a:pt x="458" y="218"/>
                </a:cubicBezTo>
                <a:cubicBezTo>
                  <a:pt x="458" y="218"/>
                  <a:pt x="458" y="219"/>
                  <a:pt x="458" y="220"/>
                </a:cubicBezTo>
                <a:cubicBezTo>
                  <a:pt x="459" y="220"/>
                  <a:pt x="460" y="220"/>
                  <a:pt x="461" y="220"/>
                </a:cubicBezTo>
                <a:close/>
                <a:moveTo>
                  <a:pt x="573" y="305"/>
                </a:moveTo>
                <a:cubicBezTo>
                  <a:pt x="574" y="304"/>
                  <a:pt x="575" y="304"/>
                  <a:pt x="575" y="302"/>
                </a:cubicBezTo>
                <a:cubicBezTo>
                  <a:pt x="575" y="302"/>
                  <a:pt x="574" y="301"/>
                  <a:pt x="574" y="301"/>
                </a:cubicBezTo>
                <a:cubicBezTo>
                  <a:pt x="572" y="302"/>
                  <a:pt x="572" y="303"/>
                  <a:pt x="573" y="305"/>
                </a:cubicBezTo>
                <a:close/>
                <a:moveTo>
                  <a:pt x="624" y="712"/>
                </a:moveTo>
                <a:cubicBezTo>
                  <a:pt x="624" y="710"/>
                  <a:pt x="624" y="710"/>
                  <a:pt x="624" y="709"/>
                </a:cubicBezTo>
                <a:cubicBezTo>
                  <a:pt x="623" y="709"/>
                  <a:pt x="622" y="708"/>
                  <a:pt x="621" y="709"/>
                </a:cubicBezTo>
                <a:cubicBezTo>
                  <a:pt x="622" y="711"/>
                  <a:pt x="622" y="712"/>
                  <a:pt x="624" y="712"/>
                </a:cubicBezTo>
                <a:close/>
                <a:moveTo>
                  <a:pt x="492" y="786"/>
                </a:moveTo>
                <a:cubicBezTo>
                  <a:pt x="491" y="787"/>
                  <a:pt x="493" y="788"/>
                  <a:pt x="493" y="788"/>
                </a:cubicBezTo>
                <a:cubicBezTo>
                  <a:pt x="494" y="788"/>
                  <a:pt x="495" y="787"/>
                  <a:pt x="496" y="786"/>
                </a:cubicBezTo>
                <a:cubicBezTo>
                  <a:pt x="494" y="786"/>
                  <a:pt x="493" y="785"/>
                  <a:pt x="492" y="786"/>
                </a:cubicBezTo>
                <a:close/>
                <a:moveTo>
                  <a:pt x="420" y="184"/>
                </a:moveTo>
                <a:cubicBezTo>
                  <a:pt x="421" y="183"/>
                  <a:pt x="421" y="182"/>
                  <a:pt x="418" y="181"/>
                </a:cubicBezTo>
                <a:cubicBezTo>
                  <a:pt x="419" y="182"/>
                  <a:pt x="418" y="182"/>
                  <a:pt x="418" y="183"/>
                </a:cubicBezTo>
                <a:cubicBezTo>
                  <a:pt x="418" y="184"/>
                  <a:pt x="419" y="185"/>
                  <a:pt x="420" y="184"/>
                </a:cubicBezTo>
                <a:close/>
                <a:moveTo>
                  <a:pt x="561" y="691"/>
                </a:moveTo>
                <a:cubicBezTo>
                  <a:pt x="561" y="692"/>
                  <a:pt x="561" y="693"/>
                  <a:pt x="561" y="694"/>
                </a:cubicBezTo>
                <a:cubicBezTo>
                  <a:pt x="562" y="694"/>
                  <a:pt x="563" y="695"/>
                  <a:pt x="564" y="694"/>
                </a:cubicBezTo>
                <a:cubicBezTo>
                  <a:pt x="563" y="692"/>
                  <a:pt x="563" y="691"/>
                  <a:pt x="561" y="691"/>
                </a:cubicBezTo>
                <a:close/>
                <a:moveTo>
                  <a:pt x="782" y="211"/>
                </a:moveTo>
                <a:cubicBezTo>
                  <a:pt x="781" y="212"/>
                  <a:pt x="781" y="212"/>
                  <a:pt x="782" y="213"/>
                </a:cubicBezTo>
                <a:cubicBezTo>
                  <a:pt x="783" y="213"/>
                  <a:pt x="783" y="213"/>
                  <a:pt x="785" y="213"/>
                </a:cubicBezTo>
                <a:cubicBezTo>
                  <a:pt x="784" y="212"/>
                  <a:pt x="784" y="210"/>
                  <a:pt x="782" y="211"/>
                </a:cubicBezTo>
                <a:close/>
                <a:moveTo>
                  <a:pt x="675" y="282"/>
                </a:moveTo>
                <a:cubicBezTo>
                  <a:pt x="674" y="281"/>
                  <a:pt x="673" y="281"/>
                  <a:pt x="672" y="282"/>
                </a:cubicBezTo>
                <a:cubicBezTo>
                  <a:pt x="672" y="283"/>
                  <a:pt x="672" y="283"/>
                  <a:pt x="672" y="285"/>
                </a:cubicBezTo>
                <a:cubicBezTo>
                  <a:pt x="674" y="284"/>
                  <a:pt x="675" y="284"/>
                  <a:pt x="675" y="282"/>
                </a:cubicBezTo>
                <a:close/>
                <a:moveTo>
                  <a:pt x="413" y="845"/>
                </a:moveTo>
                <a:cubicBezTo>
                  <a:pt x="414" y="845"/>
                  <a:pt x="415" y="845"/>
                  <a:pt x="415" y="845"/>
                </a:cubicBezTo>
                <a:cubicBezTo>
                  <a:pt x="416" y="845"/>
                  <a:pt x="416" y="844"/>
                  <a:pt x="417" y="844"/>
                </a:cubicBezTo>
                <a:cubicBezTo>
                  <a:pt x="416" y="843"/>
                  <a:pt x="415" y="843"/>
                  <a:pt x="414" y="842"/>
                </a:cubicBezTo>
                <a:cubicBezTo>
                  <a:pt x="414" y="843"/>
                  <a:pt x="413" y="843"/>
                  <a:pt x="413" y="845"/>
                </a:cubicBezTo>
                <a:close/>
                <a:moveTo>
                  <a:pt x="406" y="221"/>
                </a:moveTo>
                <a:cubicBezTo>
                  <a:pt x="406" y="220"/>
                  <a:pt x="407" y="220"/>
                  <a:pt x="407" y="219"/>
                </a:cubicBezTo>
                <a:cubicBezTo>
                  <a:pt x="407" y="218"/>
                  <a:pt x="406" y="217"/>
                  <a:pt x="405" y="217"/>
                </a:cubicBezTo>
                <a:cubicBezTo>
                  <a:pt x="405" y="218"/>
                  <a:pt x="405" y="218"/>
                  <a:pt x="404" y="219"/>
                </a:cubicBezTo>
                <a:cubicBezTo>
                  <a:pt x="405" y="220"/>
                  <a:pt x="405" y="220"/>
                  <a:pt x="406" y="221"/>
                </a:cubicBezTo>
                <a:close/>
                <a:moveTo>
                  <a:pt x="426" y="186"/>
                </a:moveTo>
                <a:cubicBezTo>
                  <a:pt x="426" y="186"/>
                  <a:pt x="426" y="185"/>
                  <a:pt x="426" y="185"/>
                </a:cubicBezTo>
                <a:cubicBezTo>
                  <a:pt x="425" y="185"/>
                  <a:pt x="424" y="184"/>
                  <a:pt x="423" y="185"/>
                </a:cubicBezTo>
                <a:cubicBezTo>
                  <a:pt x="423" y="185"/>
                  <a:pt x="423" y="186"/>
                  <a:pt x="423" y="187"/>
                </a:cubicBezTo>
                <a:cubicBezTo>
                  <a:pt x="424" y="186"/>
                  <a:pt x="425" y="187"/>
                  <a:pt x="426" y="186"/>
                </a:cubicBezTo>
                <a:close/>
                <a:moveTo>
                  <a:pt x="350" y="178"/>
                </a:moveTo>
                <a:cubicBezTo>
                  <a:pt x="349" y="176"/>
                  <a:pt x="348" y="174"/>
                  <a:pt x="346" y="174"/>
                </a:cubicBezTo>
                <a:cubicBezTo>
                  <a:pt x="346" y="174"/>
                  <a:pt x="346" y="175"/>
                  <a:pt x="346" y="176"/>
                </a:cubicBezTo>
                <a:cubicBezTo>
                  <a:pt x="347" y="176"/>
                  <a:pt x="348" y="177"/>
                  <a:pt x="350" y="178"/>
                </a:cubicBezTo>
                <a:close/>
                <a:moveTo>
                  <a:pt x="662" y="738"/>
                </a:moveTo>
                <a:cubicBezTo>
                  <a:pt x="663" y="738"/>
                  <a:pt x="664" y="739"/>
                  <a:pt x="664" y="738"/>
                </a:cubicBezTo>
                <a:cubicBezTo>
                  <a:pt x="664" y="737"/>
                  <a:pt x="663" y="736"/>
                  <a:pt x="662" y="735"/>
                </a:cubicBezTo>
                <a:cubicBezTo>
                  <a:pt x="661" y="737"/>
                  <a:pt x="661" y="737"/>
                  <a:pt x="662" y="738"/>
                </a:cubicBezTo>
                <a:close/>
                <a:moveTo>
                  <a:pt x="190" y="654"/>
                </a:moveTo>
                <a:cubicBezTo>
                  <a:pt x="189" y="654"/>
                  <a:pt x="188" y="655"/>
                  <a:pt x="188" y="657"/>
                </a:cubicBezTo>
                <a:cubicBezTo>
                  <a:pt x="189" y="657"/>
                  <a:pt x="190" y="657"/>
                  <a:pt x="191" y="657"/>
                </a:cubicBezTo>
                <a:cubicBezTo>
                  <a:pt x="191" y="656"/>
                  <a:pt x="192" y="654"/>
                  <a:pt x="190" y="654"/>
                </a:cubicBezTo>
                <a:close/>
                <a:moveTo>
                  <a:pt x="493" y="654"/>
                </a:moveTo>
                <a:cubicBezTo>
                  <a:pt x="493" y="653"/>
                  <a:pt x="494" y="652"/>
                  <a:pt x="493" y="651"/>
                </a:cubicBezTo>
                <a:cubicBezTo>
                  <a:pt x="492" y="651"/>
                  <a:pt x="492" y="651"/>
                  <a:pt x="490" y="652"/>
                </a:cubicBezTo>
                <a:cubicBezTo>
                  <a:pt x="491" y="653"/>
                  <a:pt x="492" y="654"/>
                  <a:pt x="493" y="654"/>
                </a:cubicBezTo>
                <a:close/>
                <a:moveTo>
                  <a:pt x="368" y="225"/>
                </a:moveTo>
                <a:cubicBezTo>
                  <a:pt x="366" y="225"/>
                  <a:pt x="366" y="224"/>
                  <a:pt x="365" y="224"/>
                </a:cubicBezTo>
                <a:cubicBezTo>
                  <a:pt x="365" y="225"/>
                  <a:pt x="364" y="225"/>
                  <a:pt x="364" y="227"/>
                </a:cubicBezTo>
                <a:cubicBezTo>
                  <a:pt x="366" y="227"/>
                  <a:pt x="368" y="226"/>
                  <a:pt x="368" y="225"/>
                </a:cubicBezTo>
                <a:close/>
                <a:moveTo>
                  <a:pt x="728" y="565"/>
                </a:moveTo>
                <a:cubicBezTo>
                  <a:pt x="729" y="564"/>
                  <a:pt x="729" y="563"/>
                  <a:pt x="728" y="562"/>
                </a:cubicBezTo>
                <a:cubicBezTo>
                  <a:pt x="728" y="562"/>
                  <a:pt x="727" y="561"/>
                  <a:pt x="726" y="563"/>
                </a:cubicBezTo>
                <a:cubicBezTo>
                  <a:pt x="726" y="564"/>
                  <a:pt x="727" y="565"/>
                  <a:pt x="728" y="565"/>
                </a:cubicBezTo>
                <a:close/>
                <a:moveTo>
                  <a:pt x="530" y="673"/>
                </a:moveTo>
                <a:cubicBezTo>
                  <a:pt x="530" y="672"/>
                  <a:pt x="531" y="671"/>
                  <a:pt x="529" y="670"/>
                </a:cubicBezTo>
                <a:cubicBezTo>
                  <a:pt x="529" y="672"/>
                  <a:pt x="526" y="673"/>
                  <a:pt x="526" y="675"/>
                </a:cubicBezTo>
                <a:cubicBezTo>
                  <a:pt x="528" y="676"/>
                  <a:pt x="528" y="673"/>
                  <a:pt x="530" y="673"/>
                </a:cubicBezTo>
                <a:close/>
                <a:moveTo>
                  <a:pt x="441" y="45"/>
                </a:moveTo>
                <a:cubicBezTo>
                  <a:pt x="441" y="45"/>
                  <a:pt x="442" y="46"/>
                  <a:pt x="443" y="46"/>
                </a:cubicBezTo>
                <a:cubicBezTo>
                  <a:pt x="444" y="46"/>
                  <a:pt x="444" y="45"/>
                  <a:pt x="445" y="45"/>
                </a:cubicBezTo>
                <a:cubicBezTo>
                  <a:pt x="444" y="44"/>
                  <a:pt x="444" y="44"/>
                  <a:pt x="443" y="43"/>
                </a:cubicBezTo>
                <a:cubicBezTo>
                  <a:pt x="442" y="43"/>
                  <a:pt x="441" y="44"/>
                  <a:pt x="441" y="45"/>
                </a:cubicBezTo>
                <a:close/>
                <a:moveTo>
                  <a:pt x="713" y="626"/>
                </a:moveTo>
                <a:cubicBezTo>
                  <a:pt x="713" y="626"/>
                  <a:pt x="713" y="626"/>
                  <a:pt x="713" y="627"/>
                </a:cubicBezTo>
                <a:cubicBezTo>
                  <a:pt x="714" y="627"/>
                  <a:pt x="715" y="627"/>
                  <a:pt x="716" y="627"/>
                </a:cubicBezTo>
                <a:cubicBezTo>
                  <a:pt x="715" y="625"/>
                  <a:pt x="714" y="625"/>
                  <a:pt x="713" y="626"/>
                </a:cubicBezTo>
                <a:close/>
                <a:moveTo>
                  <a:pt x="713" y="635"/>
                </a:moveTo>
                <a:cubicBezTo>
                  <a:pt x="712" y="635"/>
                  <a:pt x="711" y="635"/>
                  <a:pt x="710" y="635"/>
                </a:cubicBezTo>
                <a:cubicBezTo>
                  <a:pt x="710" y="636"/>
                  <a:pt x="710" y="636"/>
                  <a:pt x="710" y="637"/>
                </a:cubicBezTo>
                <a:cubicBezTo>
                  <a:pt x="711" y="637"/>
                  <a:pt x="713" y="637"/>
                  <a:pt x="713" y="635"/>
                </a:cubicBezTo>
                <a:close/>
                <a:moveTo>
                  <a:pt x="440" y="208"/>
                </a:moveTo>
                <a:cubicBezTo>
                  <a:pt x="441" y="209"/>
                  <a:pt x="441" y="211"/>
                  <a:pt x="444" y="210"/>
                </a:cubicBezTo>
                <a:cubicBezTo>
                  <a:pt x="443" y="208"/>
                  <a:pt x="443" y="207"/>
                  <a:pt x="440" y="208"/>
                </a:cubicBezTo>
                <a:close/>
                <a:moveTo>
                  <a:pt x="419" y="692"/>
                </a:moveTo>
                <a:cubicBezTo>
                  <a:pt x="419" y="692"/>
                  <a:pt x="419" y="692"/>
                  <a:pt x="419" y="692"/>
                </a:cubicBezTo>
                <a:cubicBezTo>
                  <a:pt x="418" y="691"/>
                  <a:pt x="417" y="691"/>
                  <a:pt x="416" y="692"/>
                </a:cubicBezTo>
                <a:cubicBezTo>
                  <a:pt x="416" y="692"/>
                  <a:pt x="416" y="693"/>
                  <a:pt x="416" y="693"/>
                </a:cubicBezTo>
                <a:cubicBezTo>
                  <a:pt x="417" y="694"/>
                  <a:pt x="418" y="694"/>
                  <a:pt x="419" y="692"/>
                </a:cubicBezTo>
                <a:close/>
                <a:moveTo>
                  <a:pt x="590" y="344"/>
                </a:moveTo>
                <a:cubicBezTo>
                  <a:pt x="590" y="343"/>
                  <a:pt x="590" y="343"/>
                  <a:pt x="590" y="342"/>
                </a:cubicBezTo>
                <a:cubicBezTo>
                  <a:pt x="589" y="344"/>
                  <a:pt x="589" y="341"/>
                  <a:pt x="588" y="341"/>
                </a:cubicBezTo>
                <a:cubicBezTo>
                  <a:pt x="588" y="342"/>
                  <a:pt x="588" y="343"/>
                  <a:pt x="588" y="344"/>
                </a:cubicBezTo>
                <a:cubicBezTo>
                  <a:pt x="589" y="344"/>
                  <a:pt x="590" y="344"/>
                  <a:pt x="590" y="344"/>
                </a:cubicBezTo>
                <a:close/>
                <a:moveTo>
                  <a:pt x="875" y="581"/>
                </a:moveTo>
                <a:cubicBezTo>
                  <a:pt x="875" y="582"/>
                  <a:pt x="875" y="582"/>
                  <a:pt x="875" y="583"/>
                </a:cubicBezTo>
                <a:cubicBezTo>
                  <a:pt x="876" y="583"/>
                  <a:pt x="877" y="583"/>
                  <a:pt x="879" y="583"/>
                </a:cubicBezTo>
                <a:cubicBezTo>
                  <a:pt x="877" y="581"/>
                  <a:pt x="876" y="581"/>
                  <a:pt x="875" y="581"/>
                </a:cubicBezTo>
                <a:close/>
                <a:moveTo>
                  <a:pt x="782" y="336"/>
                </a:moveTo>
                <a:cubicBezTo>
                  <a:pt x="782" y="335"/>
                  <a:pt x="781" y="334"/>
                  <a:pt x="780" y="334"/>
                </a:cubicBezTo>
                <a:cubicBezTo>
                  <a:pt x="779" y="335"/>
                  <a:pt x="779" y="336"/>
                  <a:pt x="780" y="337"/>
                </a:cubicBezTo>
                <a:cubicBezTo>
                  <a:pt x="781" y="337"/>
                  <a:pt x="782" y="337"/>
                  <a:pt x="782" y="336"/>
                </a:cubicBezTo>
                <a:close/>
                <a:moveTo>
                  <a:pt x="298" y="267"/>
                </a:moveTo>
                <a:cubicBezTo>
                  <a:pt x="299" y="267"/>
                  <a:pt x="300" y="266"/>
                  <a:pt x="301" y="266"/>
                </a:cubicBezTo>
                <a:cubicBezTo>
                  <a:pt x="300" y="265"/>
                  <a:pt x="300" y="264"/>
                  <a:pt x="298" y="264"/>
                </a:cubicBezTo>
                <a:cubicBezTo>
                  <a:pt x="298" y="265"/>
                  <a:pt x="297" y="266"/>
                  <a:pt x="298" y="267"/>
                </a:cubicBezTo>
                <a:close/>
                <a:moveTo>
                  <a:pt x="215" y="650"/>
                </a:moveTo>
                <a:cubicBezTo>
                  <a:pt x="215" y="650"/>
                  <a:pt x="215" y="651"/>
                  <a:pt x="216" y="651"/>
                </a:cubicBezTo>
                <a:cubicBezTo>
                  <a:pt x="217" y="651"/>
                  <a:pt x="218" y="651"/>
                  <a:pt x="219" y="651"/>
                </a:cubicBezTo>
                <a:cubicBezTo>
                  <a:pt x="218" y="649"/>
                  <a:pt x="217" y="649"/>
                  <a:pt x="215" y="650"/>
                </a:cubicBezTo>
                <a:close/>
                <a:moveTo>
                  <a:pt x="184" y="592"/>
                </a:moveTo>
                <a:cubicBezTo>
                  <a:pt x="184" y="593"/>
                  <a:pt x="185" y="594"/>
                  <a:pt x="186" y="595"/>
                </a:cubicBezTo>
                <a:cubicBezTo>
                  <a:pt x="186" y="594"/>
                  <a:pt x="187" y="593"/>
                  <a:pt x="187" y="592"/>
                </a:cubicBezTo>
                <a:cubicBezTo>
                  <a:pt x="186" y="592"/>
                  <a:pt x="185" y="591"/>
                  <a:pt x="184" y="592"/>
                </a:cubicBezTo>
                <a:close/>
                <a:moveTo>
                  <a:pt x="711" y="553"/>
                </a:moveTo>
                <a:cubicBezTo>
                  <a:pt x="712" y="554"/>
                  <a:pt x="713" y="555"/>
                  <a:pt x="715" y="554"/>
                </a:cubicBezTo>
                <a:cubicBezTo>
                  <a:pt x="715" y="553"/>
                  <a:pt x="715" y="553"/>
                  <a:pt x="715" y="553"/>
                </a:cubicBezTo>
                <a:cubicBezTo>
                  <a:pt x="714" y="552"/>
                  <a:pt x="713" y="552"/>
                  <a:pt x="711" y="553"/>
                </a:cubicBezTo>
                <a:close/>
                <a:moveTo>
                  <a:pt x="217" y="297"/>
                </a:moveTo>
                <a:cubicBezTo>
                  <a:pt x="218" y="298"/>
                  <a:pt x="218" y="299"/>
                  <a:pt x="218" y="300"/>
                </a:cubicBezTo>
                <a:cubicBezTo>
                  <a:pt x="219" y="300"/>
                  <a:pt x="219" y="300"/>
                  <a:pt x="220" y="300"/>
                </a:cubicBezTo>
                <a:cubicBezTo>
                  <a:pt x="220" y="299"/>
                  <a:pt x="220" y="298"/>
                  <a:pt x="220" y="297"/>
                </a:cubicBezTo>
                <a:cubicBezTo>
                  <a:pt x="219" y="297"/>
                  <a:pt x="218" y="297"/>
                  <a:pt x="217" y="297"/>
                </a:cubicBezTo>
                <a:close/>
                <a:moveTo>
                  <a:pt x="193" y="551"/>
                </a:moveTo>
                <a:cubicBezTo>
                  <a:pt x="192" y="551"/>
                  <a:pt x="192" y="552"/>
                  <a:pt x="191" y="553"/>
                </a:cubicBezTo>
                <a:cubicBezTo>
                  <a:pt x="192" y="553"/>
                  <a:pt x="192" y="554"/>
                  <a:pt x="194" y="554"/>
                </a:cubicBezTo>
                <a:cubicBezTo>
                  <a:pt x="193" y="553"/>
                  <a:pt x="195" y="552"/>
                  <a:pt x="193" y="551"/>
                </a:cubicBezTo>
                <a:close/>
                <a:moveTo>
                  <a:pt x="620" y="217"/>
                </a:moveTo>
                <a:cubicBezTo>
                  <a:pt x="621" y="217"/>
                  <a:pt x="622" y="216"/>
                  <a:pt x="622" y="216"/>
                </a:cubicBezTo>
                <a:cubicBezTo>
                  <a:pt x="621" y="215"/>
                  <a:pt x="621" y="214"/>
                  <a:pt x="620" y="214"/>
                </a:cubicBezTo>
                <a:cubicBezTo>
                  <a:pt x="619" y="215"/>
                  <a:pt x="619" y="216"/>
                  <a:pt x="619" y="217"/>
                </a:cubicBezTo>
                <a:cubicBezTo>
                  <a:pt x="620" y="217"/>
                  <a:pt x="620" y="217"/>
                  <a:pt x="620" y="217"/>
                </a:cubicBezTo>
                <a:close/>
                <a:moveTo>
                  <a:pt x="399" y="768"/>
                </a:moveTo>
                <a:cubicBezTo>
                  <a:pt x="400" y="768"/>
                  <a:pt x="401" y="767"/>
                  <a:pt x="401" y="767"/>
                </a:cubicBezTo>
                <a:cubicBezTo>
                  <a:pt x="401" y="766"/>
                  <a:pt x="400" y="765"/>
                  <a:pt x="399" y="766"/>
                </a:cubicBezTo>
                <a:cubicBezTo>
                  <a:pt x="398" y="767"/>
                  <a:pt x="398" y="767"/>
                  <a:pt x="399" y="768"/>
                </a:cubicBezTo>
                <a:close/>
                <a:moveTo>
                  <a:pt x="728" y="519"/>
                </a:moveTo>
                <a:cubicBezTo>
                  <a:pt x="728" y="519"/>
                  <a:pt x="727" y="518"/>
                  <a:pt x="726" y="519"/>
                </a:cubicBezTo>
                <a:cubicBezTo>
                  <a:pt x="726" y="520"/>
                  <a:pt x="727" y="521"/>
                  <a:pt x="727" y="522"/>
                </a:cubicBezTo>
                <a:cubicBezTo>
                  <a:pt x="728" y="521"/>
                  <a:pt x="729" y="520"/>
                  <a:pt x="728" y="519"/>
                </a:cubicBezTo>
                <a:close/>
                <a:moveTo>
                  <a:pt x="286" y="252"/>
                </a:moveTo>
                <a:cubicBezTo>
                  <a:pt x="286" y="252"/>
                  <a:pt x="286" y="251"/>
                  <a:pt x="286" y="251"/>
                </a:cubicBezTo>
                <a:cubicBezTo>
                  <a:pt x="285" y="251"/>
                  <a:pt x="283" y="250"/>
                  <a:pt x="282" y="251"/>
                </a:cubicBezTo>
                <a:cubicBezTo>
                  <a:pt x="283" y="253"/>
                  <a:pt x="285" y="253"/>
                  <a:pt x="286" y="252"/>
                </a:cubicBezTo>
                <a:close/>
                <a:moveTo>
                  <a:pt x="816" y="496"/>
                </a:moveTo>
                <a:cubicBezTo>
                  <a:pt x="817" y="498"/>
                  <a:pt x="819" y="498"/>
                  <a:pt x="822" y="497"/>
                </a:cubicBezTo>
                <a:cubicBezTo>
                  <a:pt x="819" y="497"/>
                  <a:pt x="818" y="495"/>
                  <a:pt x="816" y="496"/>
                </a:cubicBezTo>
                <a:close/>
                <a:moveTo>
                  <a:pt x="529" y="747"/>
                </a:moveTo>
                <a:cubicBezTo>
                  <a:pt x="530" y="747"/>
                  <a:pt x="530" y="746"/>
                  <a:pt x="531" y="746"/>
                </a:cubicBezTo>
                <a:cubicBezTo>
                  <a:pt x="530" y="745"/>
                  <a:pt x="530" y="744"/>
                  <a:pt x="528" y="744"/>
                </a:cubicBezTo>
                <a:cubicBezTo>
                  <a:pt x="528" y="745"/>
                  <a:pt x="528" y="746"/>
                  <a:pt x="529" y="747"/>
                </a:cubicBezTo>
                <a:close/>
                <a:moveTo>
                  <a:pt x="313" y="240"/>
                </a:moveTo>
                <a:cubicBezTo>
                  <a:pt x="314" y="240"/>
                  <a:pt x="314" y="240"/>
                  <a:pt x="315" y="239"/>
                </a:cubicBezTo>
                <a:cubicBezTo>
                  <a:pt x="314" y="238"/>
                  <a:pt x="314" y="237"/>
                  <a:pt x="312" y="237"/>
                </a:cubicBezTo>
                <a:cubicBezTo>
                  <a:pt x="312" y="238"/>
                  <a:pt x="312" y="239"/>
                  <a:pt x="313" y="240"/>
                </a:cubicBezTo>
                <a:close/>
                <a:moveTo>
                  <a:pt x="307" y="620"/>
                </a:moveTo>
                <a:cubicBezTo>
                  <a:pt x="307" y="619"/>
                  <a:pt x="307" y="618"/>
                  <a:pt x="306" y="618"/>
                </a:cubicBezTo>
                <a:cubicBezTo>
                  <a:pt x="305" y="618"/>
                  <a:pt x="304" y="619"/>
                  <a:pt x="304" y="620"/>
                </a:cubicBezTo>
                <a:cubicBezTo>
                  <a:pt x="305" y="621"/>
                  <a:pt x="306" y="621"/>
                  <a:pt x="307" y="620"/>
                </a:cubicBezTo>
                <a:close/>
                <a:moveTo>
                  <a:pt x="376" y="720"/>
                </a:moveTo>
                <a:cubicBezTo>
                  <a:pt x="376" y="720"/>
                  <a:pt x="377" y="720"/>
                  <a:pt x="378" y="720"/>
                </a:cubicBezTo>
                <a:cubicBezTo>
                  <a:pt x="378" y="719"/>
                  <a:pt x="378" y="718"/>
                  <a:pt x="378" y="718"/>
                </a:cubicBezTo>
                <a:cubicBezTo>
                  <a:pt x="378" y="719"/>
                  <a:pt x="375" y="718"/>
                  <a:pt x="376" y="720"/>
                </a:cubicBezTo>
                <a:close/>
                <a:moveTo>
                  <a:pt x="793" y="423"/>
                </a:moveTo>
                <a:cubicBezTo>
                  <a:pt x="794" y="424"/>
                  <a:pt x="796" y="424"/>
                  <a:pt x="797" y="423"/>
                </a:cubicBezTo>
                <a:cubicBezTo>
                  <a:pt x="797" y="423"/>
                  <a:pt x="797" y="422"/>
                  <a:pt x="797" y="421"/>
                </a:cubicBezTo>
                <a:cubicBezTo>
                  <a:pt x="795" y="422"/>
                  <a:pt x="794" y="423"/>
                  <a:pt x="793" y="423"/>
                </a:cubicBezTo>
                <a:close/>
                <a:moveTo>
                  <a:pt x="239" y="576"/>
                </a:moveTo>
                <a:cubicBezTo>
                  <a:pt x="237" y="575"/>
                  <a:pt x="236" y="575"/>
                  <a:pt x="235" y="577"/>
                </a:cubicBezTo>
                <a:cubicBezTo>
                  <a:pt x="237" y="578"/>
                  <a:pt x="238" y="577"/>
                  <a:pt x="239" y="576"/>
                </a:cubicBezTo>
                <a:close/>
                <a:moveTo>
                  <a:pt x="195" y="546"/>
                </a:moveTo>
                <a:cubicBezTo>
                  <a:pt x="196" y="547"/>
                  <a:pt x="196" y="548"/>
                  <a:pt x="198" y="547"/>
                </a:cubicBezTo>
                <a:cubicBezTo>
                  <a:pt x="198" y="547"/>
                  <a:pt x="198" y="546"/>
                  <a:pt x="198" y="544"/>
                </a:cubicBezTo>
                <a:cubicBezTo>
                  <a:pt x="197" y="546"/>
                  <a:pt x="196" y="545"/>
                  <a:pt x="195" y="546"/>
                </a:cubicBezTo>
                <a:close/>
                <a:moveTo>
                  <a:pt x="383" y="161"/>
                </a:moveTo>
                <a:cubicBezTo>
                  <a:pt x="382" y="160"/>
                  <a:pt x="381" y="160"/>
                  <a:pt x="379" y="161"/>
                </a:cubicBezTo>
                <a:cubicBezTo>
                  <a:pt x="380" y="161"/>
                  <a:pt x="380" y="162"/>
                  <a:pt x="381" y="163"/>
                </a:cubicBezTo>
                <a:cubicBezTo>
                  <a:pt x="382" y="162"/>
                  <a:pt x="383" y="161"/>
                  <a:pt x="383" y="161"/>
                </a:cubicBezTo>
                <a:close/>
                <a:moveTo>
                  <a:pt x="617" y="812"/>
                </a:moveTo>
                <a:cubicBezTo>
                  <a:pt x="617" y="811"/>
                  <a:pt x="617" y="810"/>
                  <a:pt x="617" y="810"/>
                </a:cubicBezTo>
                <a:cubicBezTo>
                  <a:pt x="616" y="809"/>
                  <a:pt x="615" y="809"/>
                  <a:pt x="615" y="808"/>
                </a:cubicBezTo>
                <a:cubicBezTo>
                  <a:pt x="614" y="811"/>
                  <a:pt x="615" y="811"/>
                  <a:pt x="617" y="812"/>
                </a:cubicBezTo>
                <a:close/>
                <a:moveTo>
                  <a:pt x="629" y="634"/>
                </a:moveTo>
                <a:cubicBezTo>
                  <a:pt x="630" y="635"/>
                  <a:pt x="631" y="635"/>
                  <a:pt x="632" y="636"/>
                </a:cubicBezTo>
                <a:cubicBezTo>
                  <a:pt x="632" y="636"/>
                  <a:pt x="632" y="636"/>
                  <a:pt x="633" y="635"/>
                </a:cubicBezTo>
                <a:cubicBezTo>
                  <a:pt x="631" y="636"/>
                  <a:pt x="631" y="632"/>
                  <a:pt x="629" y="634"/>
                </a:cubicBezTo>
                <a:close/>
                <a:moveTo>
                  <a:pt x="372" y="114"/>
                </a:moveTo>
                <a:cubicBezTo>
                  <a:pt x="373" y="112"/>
                  <a:pt x="373" y="115"/>
                  <a:pt x="374" y="114"/>
                </a:cubicBezTo>
                <a:cubicBezTo>
                  <a:pt x="375" y="113"/>
                  <a:pt x="374" y="112"/>
                  <a:pt x="372" y="111"/>
                </a:cubicBezTo>
                <a:cubicBezTo>
                  <a:pt x="372" y="112"/>
                  <a:pt x="371" y="113"/>
                  <a:pt x="372" y="114"/>
                </a:cubicBezTo>
                <a:close/>
                <a:moveTo>
                  <a:pt x="600" y="693"/>
                </a:moveTo>
                <a:cubicBezTo>
                  <a:pt x="600" y="692"/>
                  <a:pt x="600" y="691"/>
                  <a:pt x="600" y="690"/>
                </a:cubicBezTo>
                <a:cubicBezTo>
                  <a:pt x="599" y="691"/>
                  <a:pt x="599" y="690"/>
                  <a:pt x="598" y="691"/>
                </a:cubicBezTo>
                <a:cubicBezTo>
                  <a:pt x="598" y="692"/>
                  <a:pt x="598" y="692"/>
                  <a:pt x="598" y="693"/>
                </a:cubicBezTo>
                <a:cubicBezTo>
                  <a:pt x="599" y="693"/>
                  <a:pt x="600" y="694"/>
                  <a:pt x="600" y="693"/>
                </a:cubicBezTo>
                <a:close/>
                <a:moveTo>
                  <a:pt x="218" y="329"/>
                </a:moveTo>
                <a:cubicBezTo>
                  <a:pt x="217" y="330"/>
                  <a:pt x="219" y="331"/>
                  <a:pt x="219" y="332"/>
                </a:cubicBezTo>
                <a:cubicBezTo>
                  <a:pt x="220" y="331"/>
                  <a:pt x="220" y="331"/>
                  <a:pt x="221" y="330"/>
                </a:cubicBezTo>
                <a:cubicBezTo>
                  <a:pt x="220" y="329"/>
                  <a:pt x="220" y="328"/>
                  <a:pt x="218" y="329"/>
                </a:cubicBezTo>
                <a:close/>
                <a:moveTo>
                  <a:pt x="757" y="553"/>
                </a:moveTo>
                <a:cubicBezTo>
                  <a:pt x="757" y="552"/>
                  <a:pt x="757" y="552"/>
                  <a:pt x="757" y="552"/>
                </a:cubicBezTo>
                <a:cubicBezTo>
                  <a:pt x="757" y="551"/>
                  <a:pt x="756" y="551"/>
                  <a:pt x="755" y="552"/>
                </a:cubicBezTo>
                <a:cubicBezTo>
                  <a:pt x="755" y="552"/>
                  <a:pt x="755" y="552"/>
                  <a:pt x="755" y="553"/>
                </a:cubicBezTo>
                <a:cubicBezTo>
                  <a:pt x="756" y="553"/>
                  <a:pt x="756" y="553"/>
                  <a:pt x="757" y="553"/>
                </a:cubicBezTo>
                <a:close/>
                <a:moveTo>
                  <a:pt x="825" y="501"/>
                </a:moveTo>
                <a:cubicBezTo>
                  <a:pt x="823" y="501"/>
                  <a:pt x="821" y="501"/>
                  <a:pt x="819" y="501"/>
                </a:cubicBezTo>
                <a:cubicBezTo>
                  <a:pt x="821" y="501"/>
                  <a:pt x="823" y="502"/>
                  <a:pt x="825" y="501"/>
                </a:cubicBezTo>
                <a:close/>
                <a:moveTo>
                  <a:pt x="252" y="716"/>
                </a:moveTo>
                <a:cubicBezTo>
                  <a:pt x="252" y="716"/>
                  <a:pt x="251" y="716"/>
                  <a:pt x="251" y="716"/>
                </a:cubicBezTo>
                <a:cubicBezTo>
                  <a:pt x="250" y="716"/>
                  <a:pt x="250" y="717"/>
                  <a:pt x="251" y="718"/>
                </a:cubicBezTo>
                <a:cubicBezTo>
                  <a:pt x="251" y="718"/>
                  <a:pt x="252" y="718"/>
                  <a:pt x="252" y="718"/>
                </a:cubicBezTo>
                <a:cubicBezTo>
                  <a:pt x="253" y="717"/>
                  <a:pt x="253" y="716"/>
                  <a:pt x="252" y="716"/>
                </a:cubicBezTo>
                <a:close/>
                <a:moveTo>
                  <a:pt x="693" y="258"/>
                </a:moveTo>
                <a:cubicBezTo>
                  <a:pt x="692" y="259"/>
                  <a:pt x="692" y="259"/>
                  <a:pt x="693" y="260"/>
                </a:cubicBezTo>
                <a:cubicBezTo>
                  <a:pt x="693" y="260"/>
                  <a:pt x="693" y="260"/>
                  <a:pt x="694" y="260"/>
                </a:cubicBezTo>
                <a:cubicBezTo>
                  <a:pt x="694" y="259"/>
                  <a:pt x="695" y="257"/>
                  <a:pt x="693" y="258"/>
                </a:cubicBezTo>
                <a:close/>
                <a:moveTo>
                  <a:pt x="805" y="612"/>
                </a:moveTo>
                <a:cubicBezTo>
                  <a:pt x="806" y="612"/>
                  <a:pt x="808" y="612"/>
                  <a:pt x="810" y="612"/>
                </a:cubicBezTo>
                <a:cubicBezTo>
                  <a:pt x="810" y="612"/>
                  <a:pt x="810" y="611"/>
                  <a:pt x="810" y="611"/>
                </a:cubicBezTo>
                <a:cubicBezTo>
                  <a:pt x="808" y="611"/>
                  <a:pt x="807" y="611"/>
                  <a:pt x="805" y="611"/>
                </a:cubicBezTo>
                <a:cubicBezTo>
                  <a:pt x="805" y="611"/>
                  <a:pt x="805" y="612"/>
                  <a:pt x="805" y="612"/>
                </a:cubicBezTo>
                <a:close/>
                <a:moveTo>
                  <a:pt x="353" y="182"/>
                </a:moveTo>
                <a:cubicBezTo>
                  <a:pt x="353" y="182"/>
                  <a:pt x="353" y="181"/>
                  <a:pt x="352" y="181"/>
                </a:cubicBezTo>
                <a:cubicBezTo>
                  <a:pt x="351" y="183"/>
                  <a:pt x="352" y="184"/>
                  <a:pt x="353" y="185"/>
                </a:cubicBezTo>
                <a:cubicBezTo>
                  <a:pt x="353" y="184"/>
                  <a:pt x="353" y="183"/>
                  <a:pt x="353" y="182"/>
                </a:cubicBezTo>
                <a:close/>
                <a:moveTo>
                  <a:pt x="503" y="192"/>
                </a:moveTo>
                <a:cubicBezTo>
                  <a:pt x="502" y="191"/>
                  <a:pt x="501" y="191"/>
                  <a:pt x="499" y="192"/>
                </a:cubicBezTo>
                <a:cubicBezTo>
                  <a:pt x="499" y="192"/>
                  <a:pt x="499" y="193"/>
                  <a:pt x="500" y="193"/>
                </a:cubicBezTo>
                <a:cubicBezTo>
                  <a:pt x="501" y="193"/>
                  <a:pt x="502" y="192"/>
                  <a:pt x="503" y="192"/>
                </a:cubicBezTo>
                <a:close/>
                <a:moveTo>
                  <a:pt x="664" y="61"/>
                </a:moveTo>
                <a:cubicBezTo>
                  <a:pt x="665" y="61"/>
                  <a:pt x="666" y="61"/>
                  <a:pt x="667" y="60"/>
                </a:cubicBezTo>
                <a:cubicBezTo>
                  <a:pt x="665" y="60"/>
                  <a:pt x="664" y="60"/>
                  <a:pt x="662" y="60"/>
                </a:cubicBezTo>
                <a:cubicBezTo>
                  <a:pt x="663" y="61"/>
                  <a:pt x="663" y="62"/>
                  <a:pt x="664" y="61"/>
                </a:cubicBezTo>
                <a:close/>
                <a:moveTo>
                  <a:pt x="246" y="421"/>
                </a:moveTo>
                <a:cubicBezTo>
                  <a:pt x="245" y="420"/>
                  <a:pt x="245" y="419"/>
                  <a:pt x="243" y="419"/>
                </a:cubicBezTo>
                <a:cubicBezTo>
                  <a:pt x="243" y="419"/>
                  <a:pt x="243" y="420"/>
                  <a:pt x="242" y="421"/>
                </a:cubicBezTo>
                <a:cubicBezTo>
                  <a:pt x="243" y="421"/>
                  <a:pt x="244" y="421"/>
                  <a:pt x="246" y="421"/>
                </a:cubicBezTo>
                <a:close/>
                <a:moveTo>
                  <a:pt x="834" y="555"/>
                </a:moveTo>
                <a:cubicBezTo>
                  <a:pt x="835" y="555"/>
                  <a:pt x="835" y="555"/>
                  <a:pt x="835" y="554"/>
                </a:cubicBezTo>
                <a:cubicBezTo>
                  <a:pt x="833" y="554"/>
                  <a:pt x="832" y="554"/>
                  <a:pt x="830" y="554"/>
                </a:cubicBezTo>
                <a:cubicBezTo>
                  <a:pt x="831" y="556"/>
                  <a:pt x="832" y="555"/>
                  <a:pt x="833" y="556"/>
                </a:cubicBezTo>
                <a:cubicBezTo>
                  <a:pt x="833" y="556"/>
                  <a:pt x="834" y="555"/>
                  <a:pt x="834" y="555"/>
                </a:cubicBezTo>
                <a:close/>
                <a:moveTo>
                  <a:pt x="234" y="719"/>
                </a:moveTo>
                <a:cubicBezTo>
                  <a:pt x="234" y="719"/>
                  <a:pt x="234" y="719"/>
                  <a:pt x="234" y="720"/>
                </a:cubicBezTo>
                <a:cubicBezTo>
                  <a:pt x="235" y="720"/>
                  <a:pt x="236" y="720"/>
                  <a:pt x="237" y="720"/>
                </a:cubicBezTo>
                <a:cubicBezTo>
                  <a:pt x="237" y="720"/>
                  <a:pt x="237" y="719"/>
                  <a:pt x="237" y="719"/>
                </a:cubicBezTo>
                <a:cubicBezTo>
                  <a:pt x="236" y="718"/>
                  <a:pt x="235" y="718"/>
                  <a:pt x="234" y="719"/>
                </a:cubicBezTo>
                <a:close/>
                <a:moveTo>
                  <a:pt x="500" y="66"/>
                </a:moveTo>
                <a:cubicBezTo>
                  <a:pt x="498" y="66"/>
                  <a:pt x="498" y="67"/>
                  <a:pt x="497" y="69"/>
                </a:cubicBezTo>
                <a:cubicBezTo>
                  <a:pt x="498" y="69"/>
                  <a:pt x="498" y="69"/>
                  <a:pt x="499" y="69"/>
                </a:cubicBezTo>
                <a:cubicBezTo>
                  <a:pt x="499" y="68"/>
                  <a:pt x="500" y="68"/>
                  <a:pt x="500" y="66"/>
                </a:cubicBezTo>
                <a:close/>
                <a:moveTo>
                  <a:pt x="703" y="80"/>
                </a:moveTo>
                <a:cubicBezTo>
                  <a:pt x="703" y="79"/>
                  <a:pt x="703" y="78"/>
                  <a:pt x="703" y="77"/>
                </a:cubicBezTo>
                <a:cubicBezTo>
                  <a:pt x="702" y="78"/>
                  <a:pt x="701" y="79"/>
                  <a:pt x="700" y="80"/>
                </a:cubicBezTo>
                <a:cubicBezTo>
                  <a:pt x="701" y="80"/>
                  <a:pt x="702" y="80"/>
                  <a:pt x="703" y="80"/>
                </a:cubicBezTo>
                <a:close/>
                <a:moveTo>
                  <a:pt x="410" y="83"/>
                </a:moveTo>
                <a:cubicBezTo>
                  <a:pt x="410" y="83"/>
                  <a:pt x="410" y="82"/>
                  <a:pt x="410" y="81"/>
                </a:cubicBezTo>
                <a:cubicBezTo>
                  <a:pt x="409" y="81"/>
                  <a:pt x="409" y="81"/>
                  <a:pt x="408" y="81"/>
                </a:cubicBezTo>
                <a:cubicBezTo>
                  <a:pt x="408" y="82"/>
                  <a:pt x="408" y="83"/>
                  <a:pt x="408" y="84"/>
                </a:cubicBezTo>
                <a:cubicBezTo>
                  <a:pt x="409" y="84"/>
                  <a:pt x="410" y="84"/>
                  <a:pt x="410" y="83"/>
                </a:cubicBezTo>
                <a:close/>
                <a:moveTo>
                  <a:pt x="394" y="97"/>
                </a:moveTo>
                <a:cubicBezTo>
                  <a:pt x="394" y="96"/>
                  <a:pt x="394" y="95"/>
                  <a:pt x="393" y="94"/>
                </a:cubicBezTo>
                <a:cubicBezTo>
                  <a:pt x="393" y="94"/>
                  <a:pt x="392" y="94"/>
                  <a:pt x="392" y="95"/>
                </a:cubicBezTo>
                <a:cubicBezTo>
                  <a:pt x="392" y="95"/>
                  <a:pt x="392" y="96"/>
                  <a:pt x="392" y="97"/>
                </a:cubicBezTo>
                <a:cubicBezTo>
                  <a:pt x="393" y="97"/>
                  <a:pt x="393" y="97"/>
                  <a:pt x="394" y="97"/>
                </a:cubicBezTo>
                <a:close/>
                <a:moveTo>
                  <a:pt x="400" y="697"/>
                </a:moveTo>
                <a:cubicBezTo>
                  <a:pt x="400" y="697"/>
                  <a:pt x="399" y="697"/>
                  <a:pt x="399" y="697"/>
                </a:cubicBezTo>
                <a:cubicBezTo>
                  <a:pt x="398" y="698"/>
                  <a:pt x="398" y="699"/>
                  <a:pt x="399" y="700"/>
                </a:cubicBezTo>
                <a:cubicBezTo>
                  <a:pt x="399" y="700"/>
                  <a:pt x="400" y="700"/>
                  <a:pt x="400" y="700"/>
                </a:cubicBezTo>
                <a:cubicBezTo>
                  <a:pt x="401" y="699"/>
                  <a:pt x="401" y="698"/>
                  <a:pt x="400" y="697"/>
                </a:cubicBezTo>
                <a:close/>
                <a:moveTo>
                  <a:pt x="602" y="134"/>
                </a:moveTo>
                <a:cubicBezTo>
                  <a:pt x="602" y="135"/>
                  <a:pt x="602" y="136"/>
                  <a:pt x="602" y="136"/>
                </a:cubicBezTo>
                <a:cubicBezTo>
                  <a:pt x="603" y="136"/>
                  <a:pt x="604" y="136"/>
                  <a:pt x="605" y="135"/>
                </a:cubicBezTo>
                <a:cubicBezTo>
                  <a:pt x="604" y="134"/>
                  <a:pt x="603" y="133"/>
                  <a:pt x="602" y="134"/>
                </a:cubicBezTo>
                <a:close/>
                <a:moveTo>
                  <a:pt x="238" y="558"/>
                </a:moveTo>
                <a:cubicBezTo>
                  <a:pt x="238" y="558"/>
                  <a:pt x="239" y="558"/>
                  <a:pt x="239" y="557"/>
                </a:cubicBezTo>
                <a:cubicBezTo>
                  <a:pt x="237" y="557"/>
                  <a:pt x="237" y="558"/>
                  <a:pt x="236" y="558"/>
                </a:cubicBezTo>
                <a:cubicBezTo>
                  <a:pt x="237" y="559"/>
                  <a:pt x="237" y="559"/>
                  <a:pt x="238" y="560"/>
                </a:cubicBezTo>
                <a:cubicBezTo>
                  <a:pt x="238" y="559"/>
                  <a:pt x="238" y="559"/>
                  <a:pt x="238" y="558"/>
                </a:cubicBezTo>
                <a:close/>
                <a:moveTo>
                  <a:pt x="695" y="560"/>
                </a:moveTo>
                <a:cubicBezTo>
                  <a:pt x="696" y="560"/>
                  <a:pt x="697" y="560"/>
                  <a:pt x="698" y="560"/>
                </a:cubicBezTo>
                <a:cubicBezTo>
                  <a:pt x="697" y="558"/>
                  <a:pt x="696" y="558"/>
                  <a:pt x="695" y="558"/>
                </a:cubicBezTo>
                <a:cubicBezTo>
                  <a:pt x="695" y="559"/>
                  <a:pt x="695" y="559"/>
                  <a:pt x="695" y="560"/>
                </a:cubicBezTo>
                <a:close/>
                <a:moveTo>
                  <a:pt x="355" y="129"/>
                </a:moveTo>
                <a:cubicBezTo>
                  <a:pt x="354" y="129"/>
                  <a:pt x="354" y="128"/>
                  <a:pt x="353" y="128"/>
                </a:cubicBezTo>
                <a:cubicBezTo>
                  <a:pt x="352" y="128"/>
                  <a:pt x="352" y="129"/>
                  <a:pt x="353" y="130"/>
                </a:cubicBezTo>
                <a:cubicBezTo>
                  <a:pt x="353" y="130"/>
                  <a:pt x="354" y="130"/>
                  <a:pt x="355" y="129"/>
                </a:cubicBezTo>
                <a:close/>
                <a:moveTo>
                  <a:pt x="403" y="101"/>
                </a:moveTo>
                <a:cubicBezTo>
                  <a:pt x="402" y="101"/>
                  <a:pt x="402" y="101"/>
                  <a:pt x="401" y="102"/>
                </a:cubicBezTo>
                <a:cubicBezTo>
                  <a:pt x="401" y="103"/>
                  <a:pt x="402" y="103"/>
                  <a:pt x="403" y="104"/>
                </a:cubicBezTo>
                <a:cubicBezTo>
                  <a:pt x="403" y="103"/>
                  <a:pt x="403" y="102"/>
                  <a:pt x="403" y="101"/>
                </a:cubicBezTo>
                <a:close/>
                <a:moveTo>
                  <a:pt x="390" y="88"/>
                </a:moveTo>
                <a:cubicBezTo>
                  <a:pt x="390" y="88"/>
                  <a:pt x="389" y="87"/>
                  <a:pt x="389" y="88"/>
                </a:cubicBezTo>
                <a:cubicBezTo>
                  <a:pt x="389" y="89"/>
                  <a:pt x="390" y="90"/>
                  <a:pt x="390" y="91"/>
                </a:cubicBezTo>
                <a:cubicBezTo>
                  <a:pt x="391" y="90"/>
                  <a:pt x="391" y="89"/>
                  <a:pt x="390" y="88"/>
                </a:cubicBezTo>
                <a:close/>
                <a:moveTo>
                  <a:pt x="661" y="757"/>
                </a:moveTo>
                <a:cubicBezTo>
                  <a:pt x="661" y="756"/>
                  <a:pt x="660" y="756"/>
                  <a:pt x="659" y="754"/>
                </a:cubicBezTo>
                <a:cubicBezTo>
                  <a:pt x="659" y="756"/>
                  <a:pt x="659" y="757"/>
                  <a:pt x="659" y="758"/>
                </a:cubicBezTo>
                <a:cubicBezTo>
                  <a:pt x="659" y="758"/>
                  <a:pt x="660" y="758"/>
                  <a:pt x="661" y="757"/>
                </a:cubicBezTo>
                <a:close/>
                <a:moveTo>
                  <a:pt x="720" y="764"/>
                </a:moveTo>
                <a:cubicBezTo>
                  <a:pt x="720" y="763"/>
                  <a:pt x="720" y="762"/>
                  <a:pt x="719" y="761"/>
                </a:cubicBezTo>
                <a:cubicBezTo>
                  <a:pt x="719" y="763"/>
                  <a:pt x="719" y="764"/>
                  <a:pt x="720" y="765"/>
                </a:cubicBezTo>
                <a:cubicBezTo>
                  <a:pt x="720" y="765"/>
                  <a:pt x="720" y="765"/>
                  <a:pt x="721" y="765"/>
                </a:cubicBezTo>
                <a:cubicBezTo>
                  <a:pt x="722" y="764"/>
                  <a:pt x="720" y="764"/>
                  <a:pt x="720" y="764"/>
                </a:cubicBezTo>
                <a:close/>
                <a:moveTo>
                  <a:pt x="264" y="390"/>
                </a:moveTo>
                <a:cubicBezTo>
                  <a:pt x="264" y="389"/>
                  <a:pt x="264" y="389"/>
                  <a:pt x="264" y="388"/>
                </a:cubicBezTo>
                <a:cubicBezTo>
                  <a:pt x="262" y="388"/>
                  <a:pt x="262" y="389"/>
                  <a:pt x="261" y="390"/>
                </a:cubicBezTo>
                <a:cubicBezTo>
                  <a:pt x="262" y="390"/>
                  <a:pt x="263" y="390"/>
                  <a:pt x="264" y="390"/>
                </a:cubicBezTo>
                <a:close/>
                <a:moveTo>
                  <a:pt x="247" y="426"/>
                </a:moveTo>
                <a:cubicBezTo>
                  <a:pt x="246" y="425"/>
                  <a:pt x="245" y="425"/>
                  <a:pt x="244" y="426"/>
                </a:cubicBezTo>
                <a:cubicBezTo>
                  <a:pt x="244" y="426"/>
                  <a:pt x="244" y="427"/>
                  <a:pt x="244" y="427"/>
                </a:cubicBezTo>
                <a:cubicBezTo>
                  <a:pt x="246" y="428"/>
                  <a:pt x="246" y="427"/>
                  <a:pt x="247" y="426"/>
                </a:cubicBezTo>
                <a:close/>
                <a:moveTo>
                  <a:pt x="365" y="266"/>
                </a:moveTo>
                <a:cubicBezTo>
                  <a:pt x="364" y="265"/>
                  <a:pt x="364" y="264"/>
                  <a:pt x="362" y="264"/>
                </a:cubicBezTo>
                <a:cubicBezTo>
                  <a:pt x="362" y="265"/>
                  <a:pt x="362" y="265"/>
                  <a:pt x="362" y="266"/>
                </a:cubicBezTo>
                <a:cubicBezTo>
                  <a:pt x="363" y="266"/>
                  <a:pt x="364" y="266"/>
                  <a:pt x="365" y="266"/>
                </a:cubicBezTo>
                <a:close/>
                <a:moveTo>
                  <a:pt x="502" y="262"/>
                </a:moveTo>
                <a:cubicBezTo>
                  <a:pt x="501" y="261"/>
                  <a:pt x="500" y="261"/>
                  <a:pt x="499" y="262"/>
                </a:cubicBezTo>
                <a:cubicBezTo>
                  <a:pt x="499" y="262"/>
                  <a:pt x="499" y="263"/>
                  <a:pt x="500" y="263"/>
                </a:cubicBezTo>
                <a:cubicBezTo>
                  <a:pt x="501" y="263"/>
                  <a:pt x="502" y="263"/>
                  <a:pt x="502" y="262"/>
                </a:cubicBezTo>
                <a:close/>
                <a:moveTo>
                  <a:pt x="823" y="612"/>
                </a:moveTo>
                <a:cubicBezTo>
                  <a:pt x="823" y="613"/>
                  <a:pt x="824" y="614"/>
                  <a:pt x="825" y="614"/>
                </a:cubicBezTo>
                <a:cubicBezTo>
                  <a:pt x="826" y="613"/>
                  <a:pt x="826" y="613"/>
                  <a:pt x="826" y="612"/>
                </a:cubicBezTo>
                <a:cubicBezTo>
                  <a:pt x="825" y="612"/>
                  <a:pt x="824" y="612"/>
                  <a:pt x="823" y="612"/>
                </a:cubicBezTo>
                <a:close/>
                <a:moveTo>
                  <a:pt x="206" y="359"/>
                </a:moveTo>
                <a:cubicBezTo>
                  <a:pt x="206" y="358"/>
                  <a:pt x="206" y="358"/>
                  <a:pt x="205" y="357"/>
                </a:cubicBezTo>
                <a:cubicBezTo>
                  <a:pt x="205" y="357"/>
                  <a:pt x="205" y="358"/>
                  <a:pt x="205" y="359"/>
                </a:cubicBezTo>
                <a:cubicBezTo>
                  <a:pt x="206" y="359"/>
                  <a:pt x="206" y="359"/>
                  <a:pt x="206" y="359"/>
                </a:cubicBezTo>
                <a:close/>
                <a:moveTo>
                  <a:pt x="693" y="501"/>
                </a:moveTo>
                <a:cubicBezTo>
                  <a:pt x="692" y="502"/>
                  <a:pt x="692" y="502"/>
                  <a:pt x="693" y="503"/>
                </a:cubicBezTo>
                <a:cubicBezTo>
                  <a:pt x="693" y="503"/>
                  <a:pt x="694" y="503"/>
                  <a:pt x="696" y="503"/>
                </a:cubicBezTo>
                <a:cubicBezTo>
                  <a:pt x="694" y="502"/>
                  <a:pt x="694" y="501"/>
                  <a:pt x="693" y="501"/>
                </a:cubicBezTo>
                <a:close/>
                <a:moveTo>
                  <a:pt x="781" y="632"/>
                </a:moveTo>
                <a:cubicBezTo>
                  <a:pt x="781" y="633"/>
                  <a:pt x="782" y="634"/>
                  <a:pt x="783" y="634"/>
                </a:cubicBezTo>
                <a:cubicBezTo>
                  <a:pt x="784" y="633"/>
                  <a:pt x="784" y="633"/>
                  <a:pt x="783" y="632"/>
                </a:cubicBezTo>
                <a:cubicBezTo>
                  <a:pt x="782" y="632"/>
                  <a:pt x="782" y="632"/>
                  <a:pt x="781" y="632"/>
                </a:cubicBezTo>
                <a:close/>
                <a:moveTo>
                  <a:pt x="593" y="227"/>
                </a:moveTo>
                <a:cubicBezTo>
                  <a:pt x="593" y="227"/>
                  <a:pt x="592" y="226"/>
                  <a:pt x="592" y="226"/>
                </a:cubicBezTo>
                <a:cubicBezTo>
                  <a:pt x="591" y="226"/>
                  <a:pt x="590" y="227"/>
                  <a:pt x="590" y="227"/>
                </a:cubicBezTo>
                <a:cubicBezTo>
                  <a:pt x="591" y="228"/>
                  <a:pt x="592" y="228"/>
                  <a:pt x="593" y="227"/>
                </a:cubicBezTo>
                <a:close/>
                <a:moveTo>
                  <a:pt x="252" y="223"/>
                </a:moveTo>
                <a:cubicBezTo>
                  <a:pt x="252" y="223"/>
                  <a:pt x="251" y="223"/>
                  <a:pt x="251" y="223"/>
                </a:cubicBezTo>
                <a:cubicBezTo>
                  <a:pt x="250" y="224"/>
                  <a:pt x="251" y="225"/>
                  <a:pt x="251" y="226"/>
                </a:cubicBezTo>
                <a:cubicBezTo>
                  <a:pt x="252" y="225"/>
                  <a:pt x="253" y="225"/>
                  <a:pt x="252" y="223"/>
                </a:cubicBezTo>
                <a:close/>
                <a:moveTo>
                  <a:pt x="709" y="582"/>
                </a:moveTo>
                <a:cubicBezTo>
                  <a:pt x="711" y="582"/>
                  <a:pt x="711" y="582"/>
                  <a:pt x="712" y="583"/>
                </a:cubicBezTo>
                <a:cubicBezTo>
                  <a:pt x="712" y="582"/>
                  <a:pt x="713" y="582"/>
                  <a:pt x="713" y="581"/>
                </a:cubicBezTo>
                <a:cubicBezTo>
                  <a:pt x="712" y="581"/>
                  <a:pt x="711" y="581"/>
                  <a:pt x="709" y="582"/>
                </a:cubicBezTo>
                <a:close/>
                <a:moveTo>
                  <a:pt x="463" y="908"/>
                </a:moveTo>
                <a:cubicBezTo>
                  <a:pt x="463" y="909"/>
                  <a:pt x="463" y="909"/>
                  <a:pt x="465" y="910"/>
                </a:cubicBezTo>
                <a:cubicBezTo>
                  <a:pt x="465" y="909"/>
                  <a:pt x="465" y="909"/>
                  <a:pt x="465" y="907"/>
                </a:cubicBezTo>
                <a:cubicBezTo>
                  <a:pt x="464" y="907"/>
                  <a:pt x="463" y="907"/>
                  <a:pt x="463" y="908"/>
                </a:cubicBezTo>
                <a:close/>
                <a:moveTo>
                  <a:pt x="229" y="667"/>
                </a:moveTo>
                <a:cubicBezTo>
                  <a:pt x="229" y="667"/>
                  <a:pt x="230" y="667"/>
                  <a:pt x="230" y="666"/>
                </a:cubicBezTo>
                <a:cubicBezTo>
                  <a:pt x="229" y="666"/>
                  <a:pt x="229" y="666"/>
                  <a:pt x="228" y="666"/>
                </a:cubicBezTo>
                <a:cubicBezTo>
                  <a:pt x="227" y="667"/>
                  <a:pt x="228" y="668"/>
                  <a:pt x="229" y="667"/>
                </a:cubicBezTo>
                <a:close/>
                <a:moveTo>
                  <a:pt x="252" y="667"/>
                </a:moveTo>
                <a:cubicBezTo>
                  <a:pt x="253" y="667"/>
                  <a:pt x="253" y="666"/>
                  <a:pt x="252" y="666"/>
                </a:cubicBezTo>
                <a:cubicBezTo>
                  <a:pt x="251" y="665"/>
                  <a:pt x="250" y="666"/>
                  <a:pt x="250" y="667"/>
                </a:cubicBezTo>
                <a:cubicBezTo>
                  <a:pt x="251" y="668"/>
                  <a:pt x="252" y="668"/>
                  <a:pt x="252" y="667"/>
                </a:cubicBezTo>
                <a:close/>
                <a:moveTo>
                  <a:pt x="238" y="204"/>
                </a:moveTo>
                <a:cubicBezTo>
                  <a:pt x="237" y="204"/>
                  <a:pt x="236" y="204"/>
                  <a:pt x="235" y="204"/>
                </a:cubicBezTo>
                <a:cubicBezTo>
                  <a:pt x="235" y="205"/>
                  <a:pt x="235" y="205"/>
                  <a:pt x="236" y="206"/>
                </a:cubicBezTo>
                <a:cubicBezTo>
                  <a:pt x="237" y="206"/>
                  <a:pt x="238" y="205"/>
                  <a:pt x="238" y="204"/>
                </a:cubicBezTo>
                <a:close/>
                <a:moveTo>
                  <a:pt x="279" y="679"/>
                </a:moveTo>
                <a:cubicBezTo>
                  <a:pt x="279" y="678"/>
                  <a:pt x="279" y="678"/>
                  <a:pt x="278" y="677"/>
                </a:cubicBezTo>
                <a:cubicBezTo>
                  <a:pt x="278" y="678"/>
                  <a:pt x="278" y="679"/>
                  <a:pt x="278" y="680"/>
                </a:cubicBezTo>
                <a:cubicBezTo>
                  <a:pt x="279" y="680"/>
                  <a:pt x="279" y="680"/>
                  <a:pt x="279" y="679"/>
                </a:cubicBezTo>
                <a:close/>
                <a:moveTo>
                  <a:pt x="642" y="146"/>
                </a:moveTo>
                <a:cubicBezTo>
                  <a:pt x="642" y="147"/>
                  <a:pt x="642" y="148"/>
                  <a:pt x="642" y="150"/>
                </a:cubicBezTo>
                <a:cubicBezTo>
                  <a:pt x="642" y="148"/>
                  <a:pt x="644" y="148"/>
                  <a:pt x="643" y="147"/>
                </a:cubicBezTo>
                <a:cubicBezTo>
                  <a:pt x="643" y="146"/>
                  <a:pt x="642" y="146"/>
                  <a:pt x="642" y="146"/>
                </a:cubicBezTo>
                <a:close/>
                <a:moveTo>
                  <a:pt x="573" y="322"/>
                </a:moveTo>
                <a:cubicBezTo>
                  <a:pt x="572" y="322"/>
                  <a:pt x="572" y="322"/>
                  <a:pt x="571" y="322"/>
                </a:cubicBezTo>
                <a:cubicBezTo>
                  <a:pt x="571" y="323"/>
                  <a:pt x="571" y="323"/>
                  <a:pt x="571" y="324"/>
                </a:cubicBezTo>
                <a:cubicBezTo>
                  <a:pt x="572" y="324"/>
                  <a:pt x="573" y="324"/>
                  <a:pt x="573" y="324"/>
                </a:cubicBezTo>
                <a:cubicBezTo>
                  <a:pt x="573" y="323"/>
                  <a:pt x="573" y="323"/>
                  <a:pt x="573" y="322"/>
                </a:cubicBezTo>
                <a:close/>
                <a:moveTo>
                  <a:pt x="508" y="248"/>
                </a:moveTo>
                <a:cubicBezTo>
                  <a:pt x="508" y="247"/>
                  <a:pt x="508" y="246"/>
                  <a:pt x="507" y="245"/>
                </a:cubicBezTo>
                <a:cubicBezTo>
                  <a:pt x="507" y="246"/>
                  <a:pt x="507" y="247"/>
                  <a:pt x="506" y="248"/>
                </a:cubicBezTo>
                <a:cubicBezTo>
                  <a:pt x="507" y="248"/>
                  <a:pt x="507" y="248"/>
                  <a:pt x="508" y="248"/>
                </a:cubicBezTo>
                <a:close/>
                <a:moveTo>
                  <a:pt x="877" y="413"/>
                </a:moveTo>
                <a:cubicBezTo>
                  <a:pt x="878" y="413"/>
                  <a:pt x="878" y="413"/>
                  <a:pt x="878" y="413"/>
                </a:cubicBezTo>
                <a:cubicBezTo>
                  <a:pt x="879" y="411"/>
                  <a:pt x="878" y="411"/>
                  <a:pt x="876" y="411"/>
                </a:cubicBezTo>
                <a:cubicBezTo>
                  <a:pt x="877" y="412"/>
                  <a:pt x="877" y="412"/>
                  <a:pt x="877" y="413"/>
                </a:cubicBezTo>
                <a:close/>
                <a:moveTo>
                  <a:pt x="189" y="399"/>
                </a:moveTo>
                <a:cubicBezTo>
                  <a:pt x="189" y="399"/>
                  <a:pt x="189" y="398"/>
                  <a:pt x="189" y="398"/>
                </a:cubicBezTo>
                <a:cubicBezTo>
                  <a:pt x="188" y="398"/>
                  <a:pt x="188" y="398"/>
                  <a:pt x="187" y="398"/>
                </a:cubicBezTo>
                <a:cubicBezTo>
                  <a:pt x="187" y="400"/>
                  <a:pt x="188" y="400"/>
                  <a:pt x="189" y="399"/>
                </a:cubicBezTo>
                <a:close/>
                <a:moveTo>
                  <a:pt x="598" y="756"/>
                </a:moveTo>
                <a:cubicBezTo>
                  <a:pt x="597" y="756"/>
                  <a:pt x="597" y="755"/>
                  <a:pt x="597" y="754"/>
                </a:cubicBezTo>
                <a:cubicBezTo>
                  <a:pt x="596" y="756"/>
                  <a:pt x="596" y="757"/>
                  <a:pt x="597" y="758"/>
                </a:cubicBezTo>
                <a:cubicBezTo>
                  <a:pt x="597" y="757"/>
                  <a:pt x="598" y="757"/>
                  <a:pt x="598" y="756"/>
                </a:cubicBezTo>
                <a:close/>
                <a:moveTo>
                  <a:pt x="511" y="206"/>
                </a:moveTo>
                <a:cubicBezTo>
                  <a:pt x="512" y="205"/>
                  <a:pt x="513" y="205"/>
                  <a:pt x="513" y="203"/>
                </a:cubicBezTo>
                <a:cubicBezTo>
                  <a:pt x="511" y="204"/>
                  <a:pt x="511" y="204"/>
                  <a:pt x="511" y="206"/>
                </a:cubicBezTo>
                <a:close/>
                <a:moveTo>
                  <a:pt x="216" y="643"/>
                </a:moveTo>
                <a:cubicBezTo>
                  <a:pt x="215" y="642"/>
                  <a:pt x="215" y="642"/>
                  <a:pt x="214" y="643"/>
                </a:cubicBezTo>
                <a:cubicBezTo>
                  <a:pt x="214" y="644"/>
                  <a:pt x="215" y="645"/>
                  <a:pt x="216" y="644"/>
                </a:cubicBezTo>
                <a:cubicBezTo>
                  <a:pt x="216" y="644"/>
                  <a:pt x="216" y="643"/>
                  <a:pt x="216" y="643"/>
                </a:cubicBezTo>
                <a:close/>
                <a:moveTo>
                  <a:pt x="151" y="491"/>
                </a:moveTo>
                <a:cubicBezTo>
                  <a:pt x="153" y="492"/>
                  <a:pt x="154" y="492"/>
                  <a:pt x="156" y="491"/>
                </a:cubicBezTo>
                <a:cubicBezTo>
                  <a:pt x="154" y="491"/>
                  <a:pt x="153" y="491"/>
                  <a:pt x="151" y="491"/>
                </a:cubicBezTo>
                <a:close/>
                <a:moveTo>
                  <a:pt x="224" y="478"/>
                </a:moveTo>
                <a:cubicBezTo>
                  <a:pt x="224" y="479"/>
                  <a:pt x="222" y="479"/>
                  <a:pt x="223" y="481"/>
                </a:cubicBezTo>
                <a:cubicBezTo>
                  <a:pt x="224" y="480"/>
                  <a:pt x="226" y="480"/>
                  <a:pt x="224" y="478"/>
                </a:cubicBezTo>
                <a:close/>
                <a:moveTo>
                  <a:pt x="196" y="354"/>
                </a:moveTo>
                <a:cubicBezTo>
                  <a:pt x="195" y="353"/>
                  <a:pt x="193" y="353"/>
                  <a:pt x="192" y="354"/>
                </a:cubicBezTo>
                <a:cubicBezTo>
                  <a:pt x="193" y="354"/>
                  <a:pt x="195" y="355"/>
                  <a:pt x="196" y="354"/>
                </a:cubicBezTo>
                <a:close/>
                <a:moveTo>
                  <a:pt x="393" y="228"/>
                </a:moveTo>
                <a:cubicBezTo>
                  <a:pt x="393" y="229"/>
                  <a:pt x="394" y="229"/>
                  <a:pt x="394" y="230"/>
                </a:cubicBezTo>
                <a:cubicBezTo>
                  <a:pt x="395" y="229"/>
                  <a:pt x="395" y="228"/>
                  <a:pt x="395" y="227"/>
                </a:cubicBezTo>
                <a:cubicBezTo>
                  <a:pt x="394" y="227"/>
                  <a:pt x="393" y="228"/>
                  <a:pt x="393" y="228"/>
                </a:cubicBezTo>
                <a:close/>
                <a:moveTo>
                  <a:pt x="311" y="665"/>
                </a:moveTo>
                <a:cubicBezTo>
                  <a:pt x="310" y="665"/>
                  <a:pt x="310" y="666"/>
                  <a:pt x="309" y="668"/>
                </a:cubicBezTo>
                <a:cubicBezTo>
                  <a:pt x="310" y="667"/>
                  <a:pt x="311" y="668"/>
                  <a:pt x="311" y="667"/>
                </a:cubicBezTo>
                <a:cubicBezTo>
                  <a:pt x="311" y="666"/>
                  <a:pt x="311" y="666"/>
                  <a:pt x="311" y="665"/>
                </a:cubicBezTo>
                <a:cubicBezTo>
                  <a:pt x="311" y="665"/>
                  <a:pt x="311" y="665"/>
                  <a:pt x="311" y="665"/>
                </a:cubicBezTo>
                <a:close/>
                <a:moveTo>
                  <a:pt x="255" y="472"/>
                </a:moveTo>
                <a:cubicBezTo>
                  <a:pt x="253" y="472"/>
                  <a:pt x="252" y="472"/>
                  <a:pt x="251" y="472"/>
                </a:cubicBezTo>
                <a:cubicBezTo>
                  <a:pt x="252" y="472"/>
                  <a:pt x="253" y="473"/>
                  <a:pt x="255" y="472"/>
                </a:cubicBezTo>
                <a:close/>
                <a:moveTo>
                  <a:pt x="232" y="584"/>
                </a:moveTo>
                <a:cubicBezTo>
                  <a:pt x="232" y="584"/>
                  <a:pt x="233" y="584"/>
                  <a:pt x="233" y="584"/>
                </a:cubicBezTo>
                <a:cubicBezTo>
                  <a:pt x="233" y="583"/>
                  <a:pt x="233" y="583"/>
                  <a:pt x="233" y="582"/>
                </a:cubicBezTo>
                <a:cubicBezTo>
                  <a:pt x="231" y="582"/>
                  <a:pt x="231" y="583"/>
                  <a:pt x="232" y="584"/>
                </a:cubicBezTo>
                <a:close/>
                <a:moveTo>
                  <a:pt x="824" y="206"/>
                </a:moveTo>
                <a:cubicBezTo>
                  <a:pt x="825" y="206"/>
                  <a:pt x="826" y="205"/>
                  <a:pt x="827" y="204"/>
                </a:cubicBezTo>
                <a:cubicBezTo>
                  <a:pt x="825" y="204"/>
                  <a:pt x="825" y="204"/>
                  <a:pt x="824" y="206"/>
                </a:cubicBezTo>
                <a:close/>
                <a:moveTo>
                  <a:pt x="482" y="774"/>
                </a:moveTo>
                <a:cubicBezTo>
                  <a:pt x="484" y="775"/>
                  <a:pt x="484" y="773"/>
                  <a:pt x="485" y="773"/>
                </a:cubicBezTo>
                <a:cubicBezTo>
                  <a:pt x="483" y="771"/>
                  <a:pt x="483" y="773"/>
                  <a:pt x="482" y="774"/>
                </a:cubicBezTo>
                <a:close/>
                <a:moveTo>
                  <a:pt x="247" y="664"/>
                </a:moveTo>
                <a:cubicBezTo>
                  <a:pt x="247" y="665"/>
                  <a:pt x="247" y="665"/>
                  <a:pt x="248" y="664"/>
                </a:cubicBezTo>
                <a:cubicBezTo>
                  <a:pt x="248" y="663"/>
                  <a:pt x="248" y="662"/>
                  <a:pt x="248" y="660"/>
                </a:cubicBezTo>
                <a:cubicBezTo>
                  <a:pt x="246" y="662"/>
                  <a:pt x="247" y="663"/>
                  <a:pt x="247" y="664"/>
                </a:cubicBezTo>
                <a:close/>
                <a:moveTo>
                  <a:pt x="760" y="462"/>
                </a:moveTo>
                <a:cubicBezTo>
                  <a:pt x="759" y="463"/>
                  <a:pt x="759" y="463"/>
                  <a:pt x="760" y="464"/>
                </a:cubicBezTo>
                <a:cubicBezTo>
                  <a:pt x="761" y="464"/>
                  <a:pt x="762" y="464"/>
                  <a:pt x="761" y="462"/>
                </a:cubicBezTo>
                <a:cubicBezTo>
                  <a:pt x="760" y="462"/>
                  <a:pt x="760" y="462"/>
                  <a:pt x="760" y="462"/>
                </a:cubicBezTo>
                <a:close/>
                <a:moveTo>
                  <a:pt x="360" y="205"/>
                </a:moveTo>
                <a:cubicBezTo>
                  <a:pt x="360" y="205"/>
                  <a:pt x="360" y="204"/>
                  <a:pt x="360" y="204"/>
                </a:cubicBezTo>
                <a:cubicBezTo>
                  <a:pt x="359" y="204"/>
                  <a:pt x="359" y="204"/>
                  <a:pt x="358" y="204"/>
                </a:cubicBezTo>
                <a:cubicBezTo>
                  <a:pt x="358" y="206"/>
                  <a:pt x="359" y="206"/>
                  <a:pt x="360" y="205"/>
                </a:cubicBezTo>
                <a:close/>
                <a:moveTo>
                  <a:pt x="129" y="702"/>
                </a:moveTo>
                <a:cubicBezTo>
                  <a:pt x="129" y="702"/>
                  <a:pt x="128" y="702"/>
                  <a:pt x="128" y="702"/>
                </a:cubicBezTo>
                <a:cubicBezTo>
                  <a:pt x="128" y="704"/>
                  <a:pt x="128" y="704"/>
                  <a:pt x="130" y="704"/>
                </a:cubicBezTo>
                <a:cubicBezTo>
                  <a:pt x="130" y="703"/>
                  <a:pt x="130" y="703"/>
                  <a:pt x="129" y="702"/>
                </a:cubicBezTo>
                <a:close/>
                <a:moveTo>
                  <a:pt x="775" y="594"/>
                </a:moveTo>
                <a:cubicBezTo>
                  <a:pt x="776" y="593"/>
                  <a:pt x="776" y="594"/>
                  <a:pt x="777" y="593"/>
                </a:cubicBezTo>
                <a:cubicBezTo>
                  <a:pt x="777" y="593"/>
                  <a:pt x="777" y="592"/>
                  <a:pt x="776" y="592"/>
                </a:cubicBezTo>
                <a:cubicBezTo>
                  <a:pt x="776" y="592"/>
                  <a:pt x="776" y="592"/>
                  <a:pt x="775" y="592"/>
                </a:cubicBezTo>
                <a:cubicBezTo>
                  <a:pt x="775" y="592"/>
                  <a:pt x="775" y="593"/>
                  <a:pt x="775" y="594"/>
                </a:cubicBezTo>
                <a:close/>
                <a:moveTo>
                  <a:pt x="189" y="305"/>
                </a:moveTo>
                <a:cubicBezTo>
                  <a:pt x="188" y="305"/>
                  <a:pt x="188" y="305"/>
                  <a:pt x="187" y="305"/>
                </a:cubicBezTo>
                <a:cubicBezTo>
                  <a:pt x="187" y="305"/>
                  <a:pt x="187" y="306"/>
                  <a:pt x="187" y="306"/>
                </a:cubicBezTo>
                <a:cubicBezTo>
                  <a:pt x="190" y="307"/>
                  <a:pt x="190" y="306"/>
                  <a:pt x="189" y="305"/>
                </a:cubicBezTo>
                <a:close/>
                <a:moveTo>
                  <a:pt x="453" y="783"/>
                </a:moveTo>
                <a:cubicBezTo>
                  <a:pt x="452" y="783"/>
                  <a:pt x="452" y="781"/>
                  <a:pt x="450" y="782"/>
                </a:cubicBezTo>
                <a:cubicBezTo>
                  <a:pt x="451" y="783"/>
                  <a:pt x="452" y="784"/>
                  <a:pt x="453" y="783"/>
                </a:cubicBezTo>
                <a:close/>
                <a:moveTo>
                  <a:pt x="498" y="783"/>
                </a:moveTo>
                <a:cubicBezTo>
                  <a:pt x="497" y="783"/>
                  <a:pt x="497" y="784"/>
                  <a:pt x="496" y="784"/>
                </a:cubicBezTo>
                <a:cubicBezTo>
                  <a:pt x="497" y="785"/>
                  <a:pt x="497" y="785"/>
                  <a:pt x="498" y="786"/>
                </a:cubicBezTo>
                <a:cubicBezTo>
                  <a:pt x="499" y="785"/>
                  <a:pt x="499" y="784"/>
                  <a:pt x="498" y="783"/>
                </a:cubicBezTo>
                <a:close/>
                <a:moveTo>
                  <a:pt x="521" y="267"/>
                </a:moveTo>
                <a:cubicBezTo>
                  <a:pt x="522" y="266"/>
                  <a:pt x="522" y="265"/>
                  <a:pt x="521" y="264"/>
                </a:cubicBezTo>
                <a:cubicBezTo>
                  <a:pt x="521" y="264"/>
                  <a:pt x="520" y="264"/>
                  <a:pt x="520" y="264"/>
                </a:cubicBezTo>
                <a:cubicBezTo>
                  <a:pt x="522" y="264"/>
                  <a:pt x="519" y="267"/>
                  <a:pt x="521" y="267"/>
                </a:cubicBezTo>
                <a:close/>
                <a:moveTo>
                  <a:pt x="407" y="710"/>
                </a:moveTo>
                <a:cubicBezTo>
                  <a:pt x="406" y="710"/>
                  <a:pt x="406" y="709"/>
                  <a:pt x="405" y="710"/>
                </a:cubicBezTo>
                <a:cubicBezTo>
                  <a:pt x="405" y="711"/>
                  <a:pt x="405" y="712"/>
                  <a:pt x="407" y="712"/>
                </a:cubicBezTo>
                <a:cubicBezTo>
                  <a:pt x="407" y="711"/>
                  <a:pt x="407" y="710"/>
                  <a:pt x="407" y="710"/>
                </a:cubicBezTo>
                <a:close/>
                <a:moveTo>
                  <a:pt x="208" y="542"/>
                </a:moveTo>
                <a:cubicBezTo>
                  <a:pt x="208" y="542"/>
                  <a:pt x="209" y="542"/>
                  <a:pt x="209" y="541"/>
                </a:cubicBezTo>
                <a:cubicBezTo>
                  <a:pt x="209" y="540"/>
                  <a:pt x="209" y="540"/>
                  <a:pt x="208" y="540"/>
                </a:cubicBezTo>
                <a:cubicBezTo>
                  <a:pt x="207" y="540"/>
                  <a:pt x="207" y="541"/>
                  <a:pt x="208" y="542"/>
                </a:cubicBezTo>
                <a:close/>
                <a:moveTo>
                  <a:pt x="198" y="652"/>
                </a:moveTo>
                <a:cubicBezTo>
                  <a:pt x="198" y="653"/>
                  <a:pt x="198" y="654"/>
                  <a:pt x="198" y="654"/>
                </a:cubicBezTo>
                <a:cubicBezTo>
                  <a:pt x="199" y="654"/>
                  <a:pt x="199" y="654"/>
                  <a:pt x="200" y="654"/>
                </a:cubicBezTo>
                <a:cubicBezTo>
                  <a:pt x="200" y="652"/>
                  <a:pt x="199" y="652"/>
                  <a:pt x="198" y="652"/>
                </a:cubicBezTo>
                <a:close/>
                <a:moveTo>
                  <a:pt x="652" y="630"/>
                </a:moveTo>
                <a:cubicBezTo>
                  <a:pt x="653" y="628"/>
                  <a:pt x="651" y="628"/>
                  <a:pt x="650" y="627"/>
                </a:cubicBezTo>
                <a:cubicBezTo>
                  <a:pt x="649" y="629"/>
                  <a:pt x="651" y="629"/>
                  <a:pt x="652" y="630"/>
                </a:cubicBezTo>
                <a:close/>
                <a:moveTo>
                  <a:pt x="676" y="603"/>
                </a:moveTo>
                <a:cubicBezTo>
                  <a:pt x="676" y="603"/>
                  <a:pt x="676" y="604"/>
                  <a:pt x="676" y="604"/>
                </a:cubicBezTo>
                <a:cubicBezTo>
                  <a:pt x="677" y="604"/>
                  <a:pt x="677" y="604"/>
                  <a:pt x="678" y="604"/>
                </a:cubicBezTo>
                <a:cubicBezTo>
                  <a:pt x="678" y="602"/>
                  <a:pt x="677" y="602"/>
                  <a:pt x="676" y="603"/>
                </a:cubicBezTo>
                <a:close/>
                <a:moveTo>
                  <a:pt x="701" y="108"/>
                </a:moveTo>
                <a:cubicBezTo>
                  <a:pt x="700" y="108"/>
                  <a:pt x="700" y="108"/>
                  <a:pt x="699" y="108"/>
                </a:cubicBezTo>
                <a:cubicBezTo>
                  <a:pt x="699" y="109"/>
                  <a:pt x="699" y="109"/>
                  <a:pt x="699" y="110"/>
                </a:cubicBezTo>
                <a:cubicBezTo>
                  <a:pt x="700" y="110"/>
                  <a:pt x="700" y="110"/>
                  <a:pt x="701" y="110"/>
                </a:cubicBezTo>
                <a:cubicBezTo>
                  <a:pt x="701" y="109"/>
                  <a:pt x="701" y="109"/>
                  <a:pt x="701" y="108"/>
                </a:cubicBezTo>
                <a:close/>
                <a:moveTo>
                  <a:pt x="605" y="230"/>
                </a:moveTo>
                <a:cubicBezTo>
                  <a:pt x="605" y="230"/>
                  <a:pt x="605" y="229"/>
                  <a:pt x="604" y="229"/>
                </a:cubicBezTo>
                <a:cubicBezTo>
                  <a:pt x="604" y="230"/>
                  <a:pt x="603" y="230"/>
                  <a:pt x="602" y="230"/>
                </a:cubicBezTo>
                <a:cubicBezTo>
                  <a:pt x="603" y="230"/>
                  <a:pt x="604" y="231"/>
                  <a:pt x="605" y="230"/>
                </a:cubicBezTo>
                <a:close/>
                <a:moveTo>
                  <a:pt x="724" y="845"/>
                </a:moveTo>
                <a:cubicBezTo>
                  <a:pt x="724" y="845"/>
                  <a:pt x="723" y="845"/>
                  <a:pt x="723" y="845"/>
                </a:cubicBezTo>
                <a:cubicBezTo>
                  <a:pt x="723" y="847"/>
                  <a:pt x="723" y="847"/>
                  <a:pt x="724" y="847"/>
                </a:cubicBezTo>
                <a:cubicBezTo>
                  <a:pt x="725" y="846"/>
                  <a:pt x="725" y="846"/>
                  <a:pt x="724" y="845"/>
                </a:cubicBezTo>
                <a:close/>
                <a:moveTo>
                  <a:pt x="765" y="611"/>
                </a:moveTo>
                <a:cubicBezTo>
                  <a:pt x="763" y="611"/>
                  <a:pt x="762" y="611"/>
                  <a:pt x="761" y="611"/>
                </a:cubicBezTo>
                <a:cubicBezTo>
                  <a:pt x="762" y="612"/>
                  <a:pt x="763" y="612"/>
                  <a:pt x="765" y="611"/>
                </a:cubicBezTo>
                <a:close/>
                <a:moveTo>
                  <a:pt x="465" y="720"/>
                </a:moveTo>
                <a:cubicBezTo>
                  <a:pt x="465" y="720"/>
                  <a:pt x="464" y="721"/>
                  <a:pt x="465" y="722"/>
                </a:cubicBezTo>
                <a:cubicBezTo>
                  <a:pt x="466" y="722"/>
                  <a:pt x="466" y="721"/>
                  <a:pt x="467" y="721"/>
                </a:cubicBezTo>
                <a:cubicBezTo>
                  <a:pt x="466" y="720"/>
                  <a:pt x="466" y="719"/>
                  <a:pt x="465" y="720"/>
                </a:cubicBezTo>
                <a:close/>
                <a:moveTo>
                  <a:pt x="640" y="514"/>
                </a:moveTo>
                <a:cubicBezTo>
                  <a:pt x="639" y="513"/>
                  <a:pt x="638" y="515"/>
                  <a:pt x="637" y="515"/>
                </a:cubicBezTo>
                <a:cubicBezTo>
                  <a:pt x="639" y="516"/>
                  <a:pt x="640" y="515"/>
                  <a:pt x="640" y="514"/>
                </a:cubicBezTo>
                <a:close/>
                <a:moveTo>
                  <a:pt x="313" y="624"/>
                </a:moveTo>
                <a:cubicBezTo>
                  <a:pt x="313" y="623"/>
                  <a:pt x="313" y="623"/>
                  <a:pt x="313" y="622"/>
                </a:cubicBezTo>
                <a:cubicBezTo>
                  <a:pt x="312" y="622"/>
                  <a:pt x="312" y="622"/>
                  <a:pt x="311" y="623"/>
                </a:cubicBezTo>
                <a:cubicBezTo>
                  <a:pt x="311" y="623"/>
                  <a:pt x="311" y="623"/>
                  <a:pt x="311" y="624"/>
                </a:cubicBezTo>
                <a:cubicBezTo>
                  <a:pt x="312" y="624"/>
                  <a:pt x="312" y="624"/>
                  <a:pt x="313" y="624"/>
                </a:cubicBezTo>
                <a:close/>
                <a:moveTo>
                  <a:pt x="251" y="623"/>
                </a:moveTo>
                <a:cubicBezTo>
                  <a:pt x="251" y="623"/>
                  <a:pt x="250" y="624"/>
                  <a:pt x="251" y="624"/>
                </a:cubicBezTo>
                <a:cubicBezTo>
                  <a:pt x="252" y="625"/>
                  <a:pt x="253" y="624"/>
                  <a:pt x="253" y="623"/>
                </a:cubicBezTo>
                <a:cubicBezTo>
                  <a:pt x="252" y="622"/>
                  <a:pt x="251" y="622"/>
                  <a:pt x="251" y="623"/>
                </a:cubicBezTo>
                <a:close/>
                <a:moveTo>
                  <a:pt x="598" y="236"/>
                </a:moveTo>
                <a:cubicBezTo>
                  <a:pt x="597" y="237"/>
                  <a:pt x="597" y="237"/>
                  <a:pt x="596" y="238"/>
                </a:cubicBezTo>
                <a:cubicBezTo>
                  <a:pt x="597" y="238"/>
                  <a:pt x="597" y="239"/>
                  <a:pt x="598" y="239"/>
                </a:cubicBezTo>
                <a:cubicBezTo>
                  <a:pt x="598" y="238"/>
                  <a:pt x="598" y="237"/>
                  <a:pt x="598" y="236"/>
                </a:cubicBezTo>
                <a:close/>
                <a:moveTo>
                  <a:pt x="463" y="731"/>
                </a:moveTo>
                <a:cubicBezTo>
                  <a:pt x="464" y="730"/>
                  <a:pt x="465" y="731"/>
                  <a:pt x="466" y="730"/>
                </a:cubicBezTo>
                <a:cubicBezTo>
                  <a:pt x="465" y="730"/>
                  <a:pt x="465" y="730"/>
                  <a:pt x="464" y="729"/>
                </a:cubicBezTo>
                <a:cubicBezTo>
                  <a:pt x="464" y="730"/>
                  <a:pt x="463" y="730"/>
                  <a:pt x="463" y="731"/>
                </a:cubicBezTo>
                <a:close/>
                <a:moveTo>
                  <a:pt x="603" y="734"/>
                </a:moveTo>
                <a:cubicBezTo>
                  <a:pt x="603" y="734"/>
                  <a:pt x="602" y="733"/>
                  <a:pt x="601" y="733"/>
                </a:cubicBezTo>
                <a:cubicBezTo>
                  <a:pt x="601" y="733"/>
                  <a:pt x="601" y="734"/>
                  <a:pt x="600" y="735"/>
                </a:cubicBezTo>
                <a:cubicBezTo>
                  <a:pt x="601" y="735"/>
                  <a:pt x="602" y="735"/>
                  <a:pt x="603" y="734"/>
                </a:cubicBezTo>
                <a:close/>
                <a:moveTo>
                  <a:pt x="444" y="36"/>
                </a:moveTo>
                <a:cubicBezTo>
                  <a:pt x="444" y="36"/>
                  <a:pt x="443" y="36"/>
                  <a:pt x="443" y="36"/>
                </a:cubicBezTo>
                <a:cubicBezTo>
                  <a:pt x="443" y="37"/>
                  <a:pt x="443" y="38"/>
                  <a:pt x="443" y="39"/>
                </a:cubicBezTo>
                <a:cubicBezTo>
                  <a:pt x="444" y="38"/>
                  <a:pt x="444" y="37"/>
                  <a:pt x="444" y="36"/>
                </a:cubicBezTo>
                <a:close/>
                <a:moveTo>
                  <a:pt x="503" y="36"/>
                </a:moveTo>
                <a:cubicBezTo>
                  <a:pt x="503" y="36"/>
                  <a:pt x="504" y="36"/>
                  <a:pt x="504" y="35"/>
                </a:cubicBezTo>
                <a:cubicBezTo>
                  <a:pt x="504" y="34"/>
                  <a:pt x="504" y="34"/>
                  <a:pt x="503" y="34"/>
                </a:cubicBezTo>
                <a:cubicBezTo>
                  <a:pt x="502" y="35"/>
                  <a:pt x="502" y="35"/>
                  <a:pt x="503" y="36"/>
                </a:cubicBezTo>
                <a:close/>
                <a:moveTo>
                  <a:pt x="698" y="590"/>
                </a:moveTo>
                <a:cubicBezTo>
                  <a:pt x="699" y="589"/>
                  <a:pt x="699" y="589"/>
                  <a:pt x="700" y="588"/>
                </a:cubicBezTo>
                <a:cubicBezTo>
                  <a:pt x="698" y="588"/>
                  <a:pt x="698" y="588"/>
                  <a:pt x="698" y="590"/>
                </a:cubicBezTo>
                <a:close/>
                <a:moveTo>
                  <a:pt x="244" y="653"/>
                </a:moveTo>
                <a:cubicBezTo>
                  <a:pt x="244" y="654"/>
                  <a:pt x="244" y="654"/>
                  <a:pt x="244" y="655"/>
                </a:cubicBezTo>
                <a:cubicBezTo>
                  <a:pt x="245" y="655"/>
                  <a:pt x="245" y="655"/>
                  <a:pt x="246" y="655"/>
                </a:cubicBezTo>
                <a:cubicBezTo>
                  <a:pt x="245" y="654"/>
                  <a:pt x="245" y="654"/>
                  <a:pt x="244" y="653"/>
                </a:cubicBezTo>
                <a:close/>
                <a:moveTo>
                  <a:pt x="733" y="566"/>
                </a:moveTo>
                <a:cubicBezTo>
                  <a:pt x="733" y="566"/>
                  <a:pt x="734" y="567"/>
                  <a:pt x="734" y="568"/>
                </a:cubicBezTo>
                <a:cubicBezTo>
                  <a:pt x="734" y="566"/>
                  <a:pt x="734" y="566"/>
                  <a:pt x="733" y="566"/>
                </a:cubicBezTo>
                <a:close/>
                <a:moveTo>
                  <a:pt x="412" y="191"/>
                </a:moveTo>
                <a:cubicBezTo>
                  <a:pt x="412" y="191"/>
                  <a:pt x="412" y="191"/>
                  <a:pt x="410" y="192"/>
                </a:cubicBezTo>
                <a:cubicBezTo>
                  <a:pt x="411" y="192"/>
                  <a:pt x="412" y="193"/>
                  <a:pt x="413" y="193"/>
                </a:cubicBezTo>
                <a:cubicBezTo>
                  <a:pt x="413" y="193"/>
                  <a:pt x="413" y="192"/>
                  <a:pt x="412" y="191"/>
                </a:cubicBezTo>
                <a:close/>
                <a:moveTo>
                  <a:pt x="782" y="689"/>
                </a:moveTo>
                <a:cubicBezTo>
                  <a:pt x="783" y="689"/>
                  <a:pt x="783" y="690"/>
                  <a:pt x="783" y="690"/>
                </a:cubicBezTo>
                <a:cubicBezTo>
                  <a:pt x="783" y="690"/>
                  <a:pt x="784" y="689"/>
                  <a:pt x="784" y="689"/>
                </a:cubicBezTo>
                <a:cubicBezTo>
                  <a:pt x="784" y="688"/>
                  <a:pt x="783" y="688"/>
                  <a:pt x="782" y="689"/>
                </a:cubicBezTo>
                <a:close/>
                <a:moveTo>
                  <a:pt x="651" y="368"/>
                </a:moveTo>
                <a:cubicBezTo>
                  <a:pt x="651" y="369"/>
                  <a:pt x="651" y="369"/>
                  <a:pt x="651" y="370"/>
                </a:cubicBezTo>
                <a:cubicBezTo>
                  <a:pt x="652" y="369"/>
                  <a:pt x="653" y="369"/>
                  <a:pt x="653" y="368"/>
                </a:cubicBezTo>
                <a:cubicBezTo>
                  <a:pt x="652" y="368"/>
                  <a:pt x="652" y="368"/>
                  <a:pt x="651" y="368"/>
                </a:cubicBezTo>
                <a:close/>
                <a:moveTo>
                  <a:pt x="0" y="367"/>
                </a:moveTo>
                <a:cubicBezTo>
                  <a:pt x="1" y="366"/>
                  <a:pt x="1" y="365"/>
                  <a:pt x="2" y="364"/>
                </a:cubicBezTo>
                <a:cubicBezTo>
                  <a:pt x="0" y="364"/>
                  <a:pt x="0" y="364"/>
                  <a:pt x="0" y="367"/>
                </a:cubicBezTo>
                <a:close/>
                <a:moveTo>
                  <a:pt x="719" y="630"/>
                </a:moveTo>
                <a:cubicBezTo>
                  <a:pt x="720" y="630"/>
                  <a:pt x="721" y="630"/>
                  <a:pt x="721" y="629"/>
                </a:cubicBezTo>
                <a:cubicBezTo>
                  <a:pt x="721" y="629"/>
                  <a:pt x="721" y="629"/>
                  <a:pt x="721" y="628"/>
                </a:cubicBezTo>
                <a:cubicBezTo>
                  <a:pt x="720" y="629"/>
                  <a:pt x="720" y="629"/>
                  <a:pt x="719" y="630"/>
                </a:cubicBezTo>
                <a:close/>
                <a:moveTo>
                  <a:pt x="245" y="352"/>
                </a:moveTo>
                <a:cubicBezTo>
                  <a:pt x="244" y="351"/>
                  <a:pt x="244" y="351"/>
                  <a:pt x="243" y="351"/>
                </a:cubicBezTo>
                <a:cubicBezTo>
                  <a:pt x="243" y="351"/>
                  <a:pt x="243" y="352"/>
                  <a:pt x="243" y="353"/>
                </a:cubicBezTo>
                <a:cubicBezTo>
                  <a:pt x="244" y="353"/>
                  <a:pt x="244" y="352"/>
                  <a:pt x="245" y="352"/>
                </a:cubicBezTo>
                <a:close/>
                <a:moveTo>
                  <a:pt x="598" y="343"/>
                </a:moveTo>
                <a:cubicBezTo>
                  <a:pt x="598" y="342"/>
                  <a:pt x="598" y="342"/>
                  <a:pt x="598" y="341"/>
                </a:cubicBezTo>
                <a:cubicBezTo>
                  <a:pt x="597" y="341"/>
                  <a:pt x="597" y="341"/>
                  <a:pt x="597" y="341"/>
                </a:cubicBezTo>
                <a:cubicBezTo>
                  <a:pt x="597" y="342"/>
                  <a:pt x="597" y="342"/>
                  <a:pt x="598" y="343"/>
                </a:cubicBezTo>
                <a:close/>
                <a:moveTo>
                  <a:pt x="380" y="226"/>
                </a:moveTo>
                <a:cubicBezTo>
                  <a:pt x="380" y="226"/>
                  <a:pt x="379" y="226"/>
                  <a:pt x="378" y="226"/>
                </a:cubicBezTo>
                <a:cubicBezTo>
                  <a:pt x="380" y="227"/>
                  <a:pt x="381" y="227"/>
                  <a:pt x="380" y="226"/>
                </a:cubicBezTo>
                <a:close/>
                <a:moveTo>
                  <a:pt x="586" y="131"/>
                </a:moveTo>
                <a:cubicBezTo>
                  <a:pt x="586" y="131"/>
                  <a:pt x="585" y="131"/>
                  <a:pt x="585" y="131"/>
                </a:cubicBezTo>
                <a:cubicBezTo>
                  <a:pt x="586" y="131"/>
                  <a:pt x="586" y="132"/>
                  <a:pt x="587" y="132"/>
                </a:cubicBezTo>
                <a:cubicBezTo>
                  <a:pt x="587" y="132"/>
                  <a:pt x="587" y="131"/>
                  <a:pt x="586" y="131"/>
                </a:cubicBezTo>
                <a:close/>
                <a:moveTo>
                  <a:pt x="505" y="204"/>
                </a:moveTo>
                <a:cubicBezTo>
                  <a:pt x="504" y="205"/>
                  <a:pt x="504" y="206"/>
                  <a:pt x="505" y="207"/>
                </a:cubicBezTo>
                <a:cubicBezTo>
                  <a:pt x="505" y="206"/>
                  <a:pt x="505" y="205"/>
                  <a:pt x="505" y="204"/>
                </a:cubicBezTo>
                <a:close/>
                <a:moveTo>
                  <a:pt x="569" y="179"/>
                </a:moveTo>
                <a:cubicBezTo>
                  <a:pt x="570" y="180"/>
                  <a:pt x="571" y="180"/>
                  <a:pt x="571" y="179"/>
                </a:cubicBezTo>
                <a:cubicBezTo>
                  <a:pt x="571" y="179"/>
                  <a:pt x="571" y="178"/>
                  <a:pt x="571" y="178"/>
                </a:cubicBezTo>
                <a:cubicBezTo>
                  <a:pt x="570" y="178"/>
                  <a:pt x="570" y="179"/>
                  <a:pt x="569" y="179"/>
                </a:cubicBezTo>
                <a:close/>
                <a:moveTo>
                  <a:pt x="343" y="141"/>
                </a:moveTo>
                <a:cubicBezTo>
                  <a:pt x="344" y="139"/>
                  <a:pt x="344" y="139"/>
                  <a:pt x="343" y="138"/>
                </a:cubicBezTo>
                <a:cubicBezTo>
                  <a:pt x="343" y="139"/>
                  <a:pt x="342" y="138"/>
                  <a:pt x="342" y="139"/>
                </a:cubicBezTo>
                <a:cubicBezTo>
                  <a:pt x="342" y="139"/>
                  <a:pt x="343" y="140"/>
                  <a:pt x="343" y="141"/>
                </a:cubicBezTo>
                <a:close/>
                <a:moveTo>
                  <a:pt x="677" y="301"/>
                </a:moveTo>
                <a:cubicBezTo>
                  <a:pt x="676" y="301"/>
                  <a:pt x="676" y="301"/>
                  <a:pt x="675" y="301"/>
                </a:cubicBezTo>
                <a:cubicBezTo>
                  <a:pt x="675" y="301"/>
                  <a:pt x="675" y="302"/>
                  <a:pt x="675" y="302"/>
                </a:cubicBezTo>
                <a:cubicBezTo>
                  <a:pt x="676" y="302"/>
                  <a:pt x="676" y="302"/>
                  <a:pt x="677" y="301"/>
                </a:cubicBezTo>
                <a:close/>
                <a:moveTo>
                  <a:pt x="741" y="594"/>
                </a:moveTo>
                <a:cubicBezTo>
                  <a:pt x="742" y="595"/>
                  <a:pt x="743" y="595"/>
                  <a:pt x="744" y="594"/>
                </a:cubicBezTo>
                <a:cubicBezTo>
                  <a:pt x="743" y="594"/>
                  <a:pt x="742" y="593"/>
                  <a:pt x="741" y="594"/>
                </a:cubicBezTo>
                <a:close/>
                <a:moveTo>
                  <a:pt x="85" y="698"/>
                </a:moveTo>
                <a:cubicBezTo>
                  <a:pt x="85" y="698"/>
                  <a:pt x="86" y="697"/>
                  <a:pt x="87" y="697"/>
                </a:cubicBezTo>
                <a:cubicBezTo>
                  <a:pt x="84" y="696"/>
                  <a:pt x="85" y="697"/>
                  <a:pt x="85" y="698"/>
                </a:cubicBezTo>
                <a:close/>
                <a:moveTo>
                  <a:pt x="568" y="689"/>
                </a:moveTo>
                <a:cubicBezTo>
                  <a:pt x="567" y="689"/>
                  <a:pt x="567" y="690"/>
                  <a:pt x="568" y="690"/>
                </a:cubicBezTo>
                <a:cubicBezTo>
                  <a:pt x="569" y="690"/>
                  <a:pt x="569" y="690"/>
                  <a:pt x="569" y="689"/>
                </a:cubicBezTo>
                <a:cubicBezTo>
                  <a:pt x="569" y="689"/>
                  <a:pt x="568" y="689"/>
                  <a:pt x="568" y="689"/>
                </a:cubicBezTo>
                <a:close/>
                <a:moveTo>
                  <a:pt x="432" y="232"/>
                </a:moveTo>
                <a:cubicBezTo>
                  <a:pt x="433" y="231"/>
                  <a:pt x="433" y="230"/>
                  <a:pt x="433" y="230"/>
                </a:cubicBezTo>
                <a:cubicBezTo>
                  <a:pt x="432" y="230"/>
                  <a:pt x="432" y="230"/>
                  <a:pt x="432" y="230"/>
                </a:cubicBezTo>
                <a:cubicBezTo>
                  <a:pt x="432" y="230"/>
                  <a:pt x="432" y="231"/>
                  <a:pt x="432" y="232"/>
                </a:cubicBezTo>
                <a:close/>
                <a:moveTo>
                  <a:pt x="743" y="618"/>
                </a:moveTo>
                <a:cubicBezTo>
                  <a:pt x="742" y="617"/>
                  <a:pt x="741" y="617"/>
                  <a:pt x="740" y="618"/>
                </a:cubicBezTo>
                <a:cubicBezTo>
                  <a:pt x="741" y="618"/>
                  <a:pt x="742" y="619"/>
                  <a:pt x="743" y="618"/>
                </a:cubicBezTo>
                <a:close/>
                <a:moveTo>
                  <a:pt x="494" y="59"/>
                </a:moveTo>
                <a:cubicBezTo>
                  <a:pt x="495" y="58"/>
                  <a:pt x="495" y="57"/>
                  <a:pt x="494" y="57"/>
                </a:cubicBezTo>
                <a:cubicBezTo>
                  <a:pt x="494" y="57"/>
                  <a:pt x="493" y="57"/>
                  <a:pt x="493" y="57"/>
                </a:cubicBezTo>
                <a:cubicBezTo>
                  <a:pt x="493" y="58"/>
                  <a:pt x="494" y="58"/>
                  <a:pt x="494" y="59"/>
                </a:cubicBezTo>
                <a:close/>
                <a:moveTo>
                  <a:pt x="509" y="181"/>
                </a:moveTo>
                <a:cubicBezTo>
                  <a:pt x="510" y="180"/>
                  <a:pt x="510" y="179"/>
                  <a:pt x="509" y="178"/>
                </a:cubicBezTo>
                <a:cubicBezTo>
                  <a:pt x="509" y="179"/>
                  <a:pt x="509" y="180"/>
                  <a:pt x="509" y="181"/>
                </a:cubicBezTo>
                <a:close/>
                <a:moveTo>
                  <a:pt x="267" y="486"/>
                </a:moveTo>
                <a:cubicBezTo>
                  <a:pt x="268" y="486"/>
                  <a:pt x="269" y="486"/>
                  <a:pt x="270" y="486"/>
                </a:cubicBezTo>
                <a:cubicBezTo>
                  <a:pt x="269" y="485"/>
                  <a:pt x="268" y="485"/>
                  <a:pt x="267" y="486"/>
                </a:cubicBezTo>
                <a:close/>
                <a:moveTo>
                  <a:pt x="710" y="485"/>
                </a:moveTo>
                <a:cubicBezTo>
                  <a:pt x="709" y="484"/>
                  <a:pt x="708" y="484"/>
                  <a:pt x="707" y="485"/>
                </a:cubicBezTo>
                <a:cubicBezTo>
                  <a:pt x="708" y="485"/>
                  <a:pt x="709" y="485"/>
                  <a:pt x="710" y="485"/>
                </a:cubicBezTo>
                <a:close/>
                <a:moveTo>
                  <a:pt x="725" y="468"/>
                </a:moveTo>
                <a:cubicBezTo>
                  <a:pt x="725" y="468"/>
                  <a:pt x="725" y="469"/>
                  <a:pt x="726" y="470"/>
                </a:cubicBezTo>
                <a:cubicBezTo>
                  <a:pt x="726" y="469"/>
                  <a:pt x="726" y="469"/>
                  <a:pt x="726" y="468"/>
                </a:cubicBezTo>
                <a:cubicBezTo>
                  <a:pt x="725" y="468"/>
                  <a:pt x="725" y="468"/>
                  <a:pt x="725" y="468"/>
                </a:cubicBezTo>
                <a:close/>
                <a:moveTo>
                  <a:pt x="611" y="327"/>
                </a:moveTo>
                <a:cubicBezTo>
                  <a:pt x="612" y="328"/>
                  <a:pt x="613" y="328"/>
                  <a:pt x="613" y="327"/>
                </a:cubicBezTo>
                <a:cubicBezTo>
                  <a:pt x="613" y="327"/>
                  <a:pt x="613" y="326"/>
                  <a:pt x="613" y="326"/>
                </a:cubicBezTo>
                <a:cubicBezTo>
                  <a:pt x="613" y="327"/>
                  <a:pt x="612" y="327"/>
                  <a:pt x="611" y="327"/>
                </a:cubicBezTo>
                <a:close/>
                <a:moveTo>
                  <a:pt x="841" y="605"/>
                </a:moveTo>
                <a:cubicBezTo>
                  <a:pt x="840" y="604"/>
                  <a:pt x="839" y="604"/>
                  <a:pt x="838" y="605"/>
                </a:cubicBezTo>
                <a:cubicBezTo>
                  <a:pt x="839" y="605"/>
                  <a:pt x="840" y="605"/>
                  <a:pt x="841" y="605"/>
                </a:cubicBezTo>
                <a:close/>
                <a:moveTo>
                  <a:pt x="86" y="660"/>
                </a:moveTo>
                <a:cubicBezTo>
                  <a:pt x="87" y="659"/>
                  <a:pt x="87" y="659"/>
                  <a:pt x="86" y="658"/>
                </a:cubicBezTo>
                <a:cubicBezTo>
                  <a:pt x="86" y="658"/>
                  <a:pt x="85" y="658"/>
                  <a:pt x="85" y="658"/>
                </a:cubicBezTo>
                <a:cubicBezTo>
                  <a:pt x="85" y="658"/>
                  <a:pt x="86" y="659"/>
                  <a:pt x="86" y="660"/>
                </a:cubicBezTo>
                <a:close/>
                <a:moveTo>
                  <a:pt x="678" y="540"/>
                </a:moveTo>
                <a:cubicBezTo>
                  <a:pt x="679" y="539"/>
                  <a:pt x="679" y="539"/>
                  <a:pt x="680" y="538"/>
                </a:cubicBezTo>
                <a:cubicBezTo>
                  <a:pt x="679" y="538"/>
                  <a:pt x="679" y="538"/>
                  <a:pt x="678" y="538"/>
                </a:cubicBezTo>
                <a:cubicBezTo>
                  <a:pt x="678" y="539"/>
                  <a:pt x="678" y="539"/>
                  <a:pt x="678" y="540"/>
                </a:cubicBezTo>
                <a:close/>
                <a:moveTo>
                  <a:pt x="537" y="267"/>
                </a:moveTo>
                <a:cubicBezTo>
                  <a:pt x="538" y="266"/>
                  <a:pt x="538" y="266"/>
                  <a:pt x="537" y="265"/>
                </a:cubicBezTo>
                <a:cubicBezTo>
                  <a:pt x="537" y="265"/>
                  <a:pt x="537" y="265"/>
                  <a:pt x="536" y="265"/>
                </a:cubicBezTo>
                <a:cubicBezTo>
                  <a:pt x="537" y="266"/>
                  <a:pt x="537" y="267"/>
                  <a:pt x="537" y="267"/>
                </a:cubicBezTo>
                <a:close/>
                <a:moveTo>
                  <a:pt x="448" y="239"/>
                </a:moveTo>
                <a:cubicBezTo>
                  <a:pt x="449" y="239"/>
                  <a:pt x="449" y="238"/>
                  <a:pt x="450" y="237"/>
                </a:cubicBezTo>
                <a:cubicBezTo>
                  <a:pt x="449" y="237"/>
                  <a:pt x="448" y="237"/>
                  <a:pt x="447" y="237"/>
                </a:cubicBezTo>
                <a:cubicBezTo>
                  <a:pt x="447" y="238"/>
                  <a:pt x="448" y="239"/>
                  <a:pt x="448" y="239"/>
                </a:cubicBezTo>
                <a:close/>
                <a:moveTo>
                  <a:pt x="444" y="195"/>
                </a:moveTo>
                <a:cubicBezTo>
                  <a:pt x="444" y="196"/>
                  <a:pt x="443" y="196"/>
                  <a:pt x="442" y="197"/>
                </a:cubicBezTo>
                <a:cubicBezTo>
                  <a:pt x="445" y="198"/>
                  <a:pt x="445" y="196"/>
                  <a:pt x="444" y="195"/>
                </a:cubicBezTo>
                <a:close/>
                <a:moveTo>
                  <a:pt x="728" y="603"/>
                </a:moveTo>
                <a:cubicBezTo>
                  <a:pt x="729" y="602"/>
                  <a:pt x="729" y="602"/>
                  <a:pt x="728" y="601"/>
                </a:cubicBezTo>
                <a:cubicBezTo>
                  <a:pt x="728" y="601"/>
                  <a:pt x="727" y="601"/>
                  <a:pt x="727" y="601"/>
                </a:cubicBezTo>
                <a:cubicBezTo>
                  <a:pt x="727" y="602"/>
                  <a:pt x="728" y="603"/>
                  <a:pt x="728" y="603"/>
                </a:cubicBezTo>
                <a:close/>
                <a:moveTo>
                  <a:pt x="239" y="422"/>
                </a:moveTo>
                <a:cubicBezTo>
                  <a:pt x="240" y="421"/>
                  <a:pt x="241" y="422"/>
                  <a:pt x="242" y="421"/>
                </a:cubicBezTo>
                <a:cubicBezTo>
                  <a:pt x="241" y="421"/>
                  <a:pt x="240" y="420"/>
                  <a:pt x="239" y="422"/>
                </a:cubicBezTo>
                <a:close/>
                <a:moveTo>
                  <a:pt x="567" y="895"/>
                </a:moveTo>
                <a:cubicBezTo>
                  <a:pt x="566" y="895"/>
                  <a:pt x="565" y="895"/>
                  <a:pt x="565" y="896"/>
                </a:cubicBezTo>
                <a:cubicBezTo>
                  <a:pt x="565" y="896"/>
                  <a:pt x="565" y="896"/>
                  <a:pt x="565" y="897"/>
                </a:cubicBezTo>
                <a:cubicBezTo>
                  <a:pt x="566" y="896"/>
                  <a:pt x="566" y="896"/>
                  <a:pt x="567" y="895"/>
                </a:cubicBezTo>
                <a:close/>
                <a:moveTo>
                  <a:pt x="625" y="599"/>
                </a:moveTo>
                <a:cubicBezTo>
                  <a:pt x="625" y="600"/>
                  <a:pt x="626" y="601"/>
                  <a:pt x="627" y="601"/>
                </a:cubicBezTo>
                <a:cubicBezTo>
                  <a:pt x="627" y="600"/>
                  <a:pt x="627" y="600"/>
                  <a:pt x="627" y="599"/>
                </a:cubicBezTo>
                <a:cubicBezTo>
                  <a:pt x="626" y="599"/>
                  <a:pt x="626" y="599"/>
                  <a:pt x="625" y="599"/>
                </a:cubicBezTo>
                <a:close/>
                <a:moveTo>
                  <a:pt x="376" y="177"/>
                </a:moveTo>
                <a:cubicBezTo>
                  <a:pt x="376" y="177"/>
                  <a:pt x="375" y="177"/>
                  <a:pt x="375" y="178"/>
                </a:cubicBezTo>
                <a:cubicBezTo>
                  <a:pt x="375" y="177"/>
                  <a:pt x="376" y="179"/>
                  <a:pt x="376" y="177"/>
                </a:cubicBezTo>
                <a:close/>
                <a:moveTo>
                  <a:pt x="387" y="174"/>
                </a:moveTo>
                <a:cubicBezTo>
                  <a:pt x="387" y="175"/>
                  <a:pt x="387" y="175"/>
                  <a:pt x="388" y="176"/>
                </a:cubicBezTo>
                <a:cubicBezTo>
                  <a:pt x="387" y="175"/>
                  <a:pt x="389" y="174"/>
                  <a:pt x="387" y="174"/>
                </a:cubicBezTo>
                <a:close/>
                <a:moveTo>
                  <a:pt x="446" y="685"/>
                </a:moveTo>
                <a:cubicBezTo>
                  <a:pt x="446" y="685"/>
                  <a:pt x="447" y="685"/>
                  <a:pt x="447" y="684"/>
                </a:cubicBezTo>
                <a:cubicBezTo>
                  <a:pt x="447" y="684"/>
                  <a:pt x="446" y="683"/>
                  <a:pt x="446" y="685"/>
                </a:cubicBezTo>
                <a:close/>
                <a:moveTo>
                  <a:pt x="387" y="686"/>
                </a:moveTo>
                <a:cubicBezTo>
                  <a:pt x="387" y="686"/>
                  <a:pt x="387" y="687"/>
                  <a:pt x="387" y="688"/>
                </a:cubicBezTo>
                <a:cubicBezTo>
                  <a:pt x="388" y="687"/>
                  <a:pt x="388" y="686"/>
                  <a:pt x="387" y="686"/>
                </a:cubicBezTo>
                <a:close/>
                <a:moveTo>
                  <a:pt x="712" y="514"/>
                </a:moveTo>
                <a:cubicBezTo>
                  <a:pt x="712" y="514"/>
                  <a:pt x="711" y="514"/>
                  <a:pt x="710" y="514"/>
                </a:cubicBezTo>
                <a:cubicBezTo>
                  <a:pt x="711" y="515"/>
                  <a:pt x="712" y="515"/>
                  <a:pt x="712" y="514"/>
                </a:cubicBezTo>
                <a:close/>
                <a:moveTo>
                  <a:pt x="269" y="645"/>
                </a:moveTo>
                <a:cubicBezTo>
                  <a:pt x="268" y="644"/>
                  <a:pt x="268" y="644"/>
                  <a:pt x="267" y="645"/>
                </a:cubicBezTo>
                <a:cubicBezTo>
                  <a:pt x="268" y="646"/>
                  <a:pt x="268" y="646"/>
                  <a:pt x="269" y="645"/>
                </a:cubicBezTo>
                <a:close/>
                <a:moveTo>
                  <a:pt x="571" y="688"/>
                </a:moveTo>
                <a:cubicBezTo>
                  <a:pt x="571" y="687"/>
                  <a:pt x="570" y="687"/>
                  <a:pt x="569" y="689"/>
                </a:cubicBezTo>
                <a:cubicBezTo>
                  <a:pt x="570" y="688"/>
                  <a:pt x="571" y="689"/>
                  <a:pt x="571" y="688"/>
                </a:cubicBezTo>
                <a:close/>
                <a:moveTo>
                  <a:pt x="216" y="690"/>
                </a:moveTo>
                <a:cubicBezTo>
                  <a:pt x="216" y="690"/>
                  <a:pt x="216" y="689"/>
                  <a:pt x="216" y="689"/>
                </a:cubicBezTo>
                <a:cubicBezTo>
                  <a:pt x="215" y="689"/>
                  <a:pt x="215" y="690"/>
                  <a:pt x="216" y="690"/>
                </a:cubicBezTo>
                <a:close/>
                <a:moveTo>
                  <a:pt x="227" y="643"/>
                </a:moveTo>
                <a:cubicBezTo>
                  <a:pt x="226" y="642"/>
                  <a:pt x="225" y="642"/>
                  <a:pt x="225" y="643"/>
                </a:cubicBezTo>
                <a:cubicBezTo>
                  <a:pt x="226" y="644"/>
                  <a:pt x="226" y="644"/>
                  <a:pt x="227" y="643"/>
                </a:cubicBezTo>
                <a:close/>
                <a:moveTo>
                  <a:pt x="396" y="225"/>
                </a:moveTo>
                <a:cubicBezTo>
                  <a:pt x="396" y="225"/>
                  <a:pt x="395" y="224"/>
                  <a:pt x="395" y="225"/>
                </a:cubicBezTo>
                <a:cubicBezTo>
                  <a:pt x="395" y="226"/>
                  <a:pt x="396" y="226"/>
                  <a:pt x="397" y="225"/>
                </a:cubicBezTo>
                <a:cubicBezTo>
                  <a:pt x="396" y="225"/>
                  <a:pt x="396" y="225"/>
                  <a:pt x="396" y="225"/>
                </a:cubicBezTo>
                <a:close/>
                <a:moveTo>
                  <a:pt x="406" y="668"/>
                </a:moveTo>
                <a:cubicBezTo>
                  <a:pt x="406" y="668"/>
                  <a:pt x="406" y="667"/>
                  <a:pt x="405" y="666"/>
                </a:cubicBezTo>
                <a:cubicBezTo>
                  <a:pt x="405" y="667"/>
                  <a:pt x="405" y="668"/>
                  <a:pt x="406" y="668"/>
                </a:cubicBezTo>
                <a:close/>
                <a:moveTo>
                  <a:pt x="408" y="118"/>
                </a:moveTo>
                <a:cubicBezTo>
                  <a:pt x="407" y="119"/>
                  <a:pt x="407" y="120"/>
                  <a:pt x="408" y="120"/>
                </a:cubicBezTo>
                <a:cubicBezTo>
                  <a:pt x="408" y="120"/>
                  <a:pt x="408" y="119"/>
                  <a:pt x="408" y="118"/>
                </a:cubicBezTo>
                <a:close/>
                <a:moveTo>
                  <a:pt x="381" y="110"/>
                </a:moveTo>
                <a:cubicBezTo>
                  <a:pt x="381" y="109"/>
                  <a:pt x="380" y="109"/>
                  <a:pt x="379" y="110"/>
                </a:cubicBezTo>
                <a:cubicBezTo>
                  <a:pt x="380" y="111"/>
                  <a:pt x="381" y="111"/>
                  <a:pt x="381" y="110"/>
                </a:cubicBezTo>
                <a:close/>
                <a:moveTo>
                  <a:pt x="216" y="405"/>
                </a:moveTo>
                <a:cubicBezTo>
                  <a:pt x="216" y="405"/>
                  <a:pt x="216" y="406"/>
                  <a:pt x="217" y="406"/>
                </a:cubicBezTo>
                <a:cubicBezTo>
                  <a:pt x="217" y="406"/>
                  <a:pt x="217" y="405"/>
                  <a:pt x="216" y="405"/>
                </a:cubicBezTo>
                <a:close/>
                <a:moveTo>
                  <a:pt x="636" y="625"/>
                </a:moveTo>
                <a:cubicBezTo>
                  <a:pt x="636" y="625"/>
                  <a:pt x="637" y="625"/>
                  <a:pt x="638" y="625"/>
                </a:cubicBezTo>
                <a:cubicBezTo>
                  <a:pt x="637" y="624"/>
                  <a:pt x="636" y="624"/>
                  <a:pt x="636" y="625"/>
                </a:cubicBezTo>
                <a:close/>
                <a:moveTo>
                  <a:pt x="447" y="100"/>
                </a:moveTo>
                <a:cubicBezTo>
                  <a:pt x="447" y="100"/>
                  <a:pt x="446" y="100"/>
                  <a:pt x="446" y="101"/>
                </a:cubicBezTo>
                <a:cubicBezTo>
                  <a:pt x="446" y="101"/>
                  <a:pt x="447" y="102"/>
                  <a:pt x="447" y="100"/>
                </a:cubicBezTo>
                <a:close/>
                <a:moveTo>
                  <a:pt x="53" y="386"/>
                </a:moveTo>
                <a:cubicBezTo>
                  <a:pt x="53" y="385"/>
                  <a:pt x="53" y="385"/>
                  <a:pt x="52" y="384"/>
                </a:cubicBezTo>
                <a:cubicBezTo>
                  <a:pt x="52" y="385"/>
                  <a:pt x="51" y="386"/>
                  <a:pt x="53" y="386"/>
                </a:cubicBezTo>
                <a:close/>
                <a:moveTo>
                  <a:pt x="423" y="234"/>
                </a:moveTo>
                <a:cubicBezTo>
                  <a:pt x="423" y="233"/>
                  <a:pt x="422" y="233"/>
                  <a:pt x="421" y="234"/>
                </a:cubicBezTo>
                <a:cubicBezTo>
                  <a:pt x="422" y="235"/>
                  <a:pt x="423" y="235"/>
                  <a:pt x="423" y="234"/>
                </a:cubicBezTo>
                <a:close/>
                <a:moveTo>
                  <a:pt x="646" y="372"/>
                </a:moveTo>
                <a:cubicBezTo>
                  <a:pt x="645" y="372"/>
                  <a:pt x="645" y="372"/>
                  <a:pt x="644" y="372"/>
                </a:cubicBezTo>
                <a:cubicBezTo>
                  <a:pt x="645" y="373"/>
                  <a:pt x="646" y="373"/>
                  <a:pt x="646" y="372"/>
                </a:cubicBezTo>
                <a:close/>
                <a:moveTo>
                  <a:pt x="624" y="584"/>
                </a:moveTo>
                <a:cubicBezTo>
                  <a:pt x="625" y="584"/>
                  <a:pt x="625" y="584"/>
                  <a:pt x="626" y="583"/>
                </a:cubicBezTo>
                <a:cubicBezTo>
                  <a:pt x="625" y="583"/>
                  <a:pt x="625" y="583"/>
                  <a:pt x="624" y="584"/>
                </a:cubicBezTo>
                <a:close/>
                <a:moveTo>
                  <a:pt x="694" y="527"/>
                </a:moveTo>
                <a:cubicBezTo>
                  <a:pt x="694" y="527"/>
                  <a:pt x="694" y="526"/>
                  <a:pt x="694" y="525"/>
                </a:cubicBezTo>
                <a:cubicBezTo>
                  <a:pt x="693" y="526"/>
                  <a:pt x="693" y="527"/>
                  <a:pt x="694" y="527"/>
                </a:cubicBezTo>
                <a:close/>
                <a:moveTo>
                  <a:pt x="642" y="214"/>
                </a:moveTo>
                <a:cubicBezTo>
                  <a:pt x="642" y="213"/>
                  <a:pt x="641" y="213"/>
                  <a:pt x="640" y="214"/>
                </a:cubicBezTo>
                <a:cubicBezTo>
                  <a:pt x="641" y="214"/>
                  <a:pt x="642" y="215"/>
                  <a:pt x="642" y="214"/>
                </a:cubicBezTo>
                <a:close/>
                <a:moveTo>
                  <a:pt x="689" y="508"/>
                </a:moveTo>
                <a:cubicBezTo>
                  <a:pt x="690" y="508"/>
                  <a:pt x="691" y="508"/>
                  <a:pt x="691" y="508"/>
                </a:cubicBezTo>
                <a:cubicBezTo>
                  <a:pt x="691" y="507"/>
                  <a:pt x="690" y="507"/>
                  <a:pt x="689" y="508"/>
                </a:cubicBezTo>
                <a:close/>
                <a:moveTo>
                  <a:pt x="686" y="615"/>
                </a:moveTo>
                <a:cubicBezTo>
                  <a:pt x="685" y="615"/>
                  <a:pt x="685" y="616"/>
                  <a:pt x="686" y="617"/>
                </a:cubicBezTo>
                <a:cubicBezTo>
                  <a:pt x="687" y="616"/>
                  <a:pt x="687" y="615"/>
                  <a:pt x="686" y="615"/>
                </a:cubicBezTo>
                <a:close/>
                <a:moveTo>
                  <a:pt x="502" y="42"/>
                </a:moveTo>
                <a:cubicBezTo>
                  <a:pt x="502" y="42"/>
                  <a:pt x="502" y="43"/>
                  <a:pt x="503" y="43"/>
                </a:cubicBezTo>
                <a:cubicBezTo>
                  <a:pt x="503" y="43"/>
                  <a:pt x="504" y="42"/>
                  <a:pt x="502" y="42"/>
                </a:cubicBezTo>
                <a:close/>
                <a:moveTo>
                  <a:pt x="214" y="414"/>
                </a:moveTo>
                <a:cubicBezTo>
                  <a:pt x="213" y="414"/>
                  <a:pt x="213" y="414"/>
                  <a:pt x="212" y="415"/>
                </a:cubicBezTo>
                <a:cubicBezTo>
                  <a:pt x="213" y="415"/>
                  <a:pt x="214" y="415"/>
                  <a:pt x="214" y="414"/>
                </a:cubicBezTo>
                <a:close/>
                <a:moveTo>
                  <a:pt x="806" y="588"/>
                </a:moveTo>
                <a:cubicBezTo>
                  <a:pt x="806" y="589"/>
                  <a:pt x="807" y="589"/>
                  <a:pt x="808" y="588"/>
                </a:cubicBezTo>
                <a:cubicBezTo>
                  <a:pt x="807" y="588"/>
                  <a:pt x="806" y="587"/>
                  <a:pt x="806" y="588"/>
                </a:cubicBezTo>
                <a:close/>
                <a:moveTo>
                  <a:pt x="479" y="722"/>
                </a:moveTo>
                <a:cubicBezTo>
                  <a:pt x="480" y="722"/>
                  <a:pt x="480" y="722"/>
                  <a:pt x="482" y="721"/>
                </a:cubicBezTo>
                <a:cubicBezTo>
                  <a:pt x="480" y="721"/>
                  <a:pt x="480" y="721"/>
                  <a:pt x="479" y="722"/>
                </a:cubicBezTo>
                <a:close/>
                <a:moveTo>
                  <a:pt x="527" y="695"/>
                </a:moveTo>
                <a:cubicBezTo>
                  <a:pt x="526" y="694"/>
                  <a:pt x="526" y="694"/>
                  <a:pt x="525" y="695"/>
                </a:cubicBezTo>
                <a:cubicBezTo>
                  <a:pt x="526" y="696"/>
                  <a:pt x="526" y="696"/>
                  <a:pt x="527" y="695"/>
                </a:cubicBezTo>
                <a:close/>
                <a:moveTo>
                  <a:pt x="677" y="778"/>
                </a:moveTo>
                <a:cubicBezTo>
                  <a:pt x="676" y="778"/>
                  <a:pt x="676" y="778"/>
                  <a:pt x="675" y="778"/>
                </a:cubicBezTo>
                <a:cubicBezTo>
                  <a:pt x="676" y="779"/>
                  <a:pt x="676" y="779"/>
                  <a:pt x="677" y="778"/>
                </a:cubicBezTo>
                <a:close/>
                <a:moveTo>
                  <a:pt x="762" y="530"/>
                </a:moveTo>
                <a:cubicBezTo>
                  <a:pt x="763" y="530"/>
                  <a:pt x="764" y="530"/>
                  <a:pt x="764" y="530"/>
                </a:cubicBezTo>
                <a:cubicBezTo>
                  <a:pt x="764" y="529"/>
                  <a:pt x="763" y="529"/>
                  <a:pt x="762" y="530"/>
                </a:cubicBezTo>
                <a:close/>
                <a:moveTo>
                  <a:pt x="524" y="42"/>
                </a:moveTo>
                <a:cubicBezTo>
                  <a:pt x="524" y="42"/>
                  <a:pt x="524" y="41"/>
                  <a:pt x="524" y="41"/>
                </a:cubicBezTo>
                <a:cubicBezTo>
                  <a:pt x="524" y="41"/>
                  <a:pt x="523" y="42"/>
                  <a:pt x="524" y="42"/>
                </a:cubicBezTo>
                <a:close/>
                <a:moveTo>
                  <a:pt x="530" y="38"/>
                </a:moveTo>
                <a:cubicBezTo>
                  <a:pt x="529" y="38"/>
                  <a:pt x="529" y="37"/>
                  <a:pt x="528" y="38"/>
                </a:cubicBezTo>
                <a:cubicBezTo>
                  <a:pt x="529" y="39"/>
                  <a:pt x="530" y="39"/>
                  <a:pt x="530" y="38"/>
                </a:cubicBezTo>
                <a:close/>
                <a:moveTo>
                  <a:pt x="617" y="738"/>
                </a:moveTo>
                <a:cubicBezTo>
                  <a:pt x="617" y="737"/>
                  <a:pt x="616" y="737"/>
                  <a:pt x="615" y="738"/>
                </a:cubicBezTo>
                <a:cubicBezTo>
                  <a:pt x="616" y="739"/>
                  <a:pt x="617" y="739"/>
                  <a:pt x="617" y="738"/>
                </a:cubicBezTo>
                <a:close/>
                <a:moveTo>
                  <a:pt x="717" y="439"/>
                </a:moveTo>
                <a:cubicBezTo>
                  <a:pt x="717" y="439"/>
                  <a:pt x="716" y="439"/>
                  <a:pt x="715" y="439"/>
                </a:cubicBezTo>
                <a:cubicBezTo>
                  <a:pt x="716" y="440"/>
                  <a:pt x="717" y="440"/>
                  <a:pt x="717" y="439"/>
                </a:cubicBezTo>
                <a:close/>
                <a:moveTo>
                  <a:pt x="155" y="437"/>
                </a:moveTo>
                <a:cubicBezTo>
                  <a:pt x="156" y="436"/>
                  <a:pt x="156" y="436"/>
                  <a:pt x="155" y="435"/>
                </a:cubicBezTo>
                <a:cubicBezTo>
                  <a:pt x="154" y="436"/>
                  <a:pt x="154" y="436"/>
                  <a:pt x="155" y="437"/>
                </a:cubicBezTo>
                <a:close/>
                <a:moveTo>
                  <a:pt x="146" y="297"/>
                </a:moveTo>
                <a:cubicBezTo>
                  <a:pt x="147" y="297"/>
                  <a:pt x="147" y="297"/>
                  <a:pt x="148" y="296"/>
                </a:cubicBezTo>
                <a:cubicBezTo>
                  <a:pt x="147" y="296"/>
                  <a:pt x="146" y="295"/>
                  <a:pt x="146" y="297"/>
                </a:cubicBezTo>
                <a:close/>
                <a:moveTo>
                  <a:pt x="571" y="795"/>
                </a:moveTo>
                <a:cubicBezTo>
                  <a:pt x="571" y="794"/>
                  <a:pt x="570" y="794"/>
                  <a:pt x="569" y="795"/>
                </a:cubicBezTo>
                <a:cubicBezTo>
                  <a:pt x="570" y="795"/>
                  <a:pt x="571" y="795"/>
                  <a:pt x="571" y="795"/>
                </a:cubicBezTo>
                <a:close/>
                <a:moveTo>
                  <a:pt x="629" y="796"/>
                </a:moveTo>
                <a:cubicBezTo>
                  <a:pt x="629" y="797"/>
                  <a:pt x="629" y="797"/>
                  <a:pt x="629" y="798"/>
                </a:cubicBezTo>
                <a:cubicBezTo>
                  <a:pt x="630" y="797"/>
                  <a:pt x="630" y="797"/>
                  <a:pt x="629" y="796"/>
                </a:cubicBezTo>
                <a:close/>
                <a:moveTo>
                  <a:pt x="255" y="428"/>
                </a:moveTo>
                <a:cubicBezTo>
                  <a:pt x="254" y="428"/>
                  <a:pt x="254" y="429"/>
                  <a:pt x="255" y="429"/>
                </a:cubicBezTo>
                <a:cubicBezTo>
                  <a:pt x="256" y="429"/>
                  <a:pt x="256" y="428"/>
                  <a:pt x="255" y="428"/>
                </a:cubicBezTo>
                <a:close/>
                <a:moveTo>
                  <a:pt x="556" y="294"/>
                </a:moveTo>
                <a:cubicBezTo>
                  <a:pt x="557" y="294"/>
                  <a:pt x="557" y="294"/>
                  <a:pt x="558" y="294"/>
                </a:cubicBezTo>
                <a:cubicBezTo>
                  <a:pt x="557" y="293"/>
                  <a:pt x="556" y="293"/>
                  <a:pt x="556" y="294"/>
                </a:cubicBezTo>
                <a:close/>
                <a:moveTo>
                  <a:pt x="603" y="809"/>
                </a:moveTo>
                <a:cubicBezTo>
                  <a:pt x="603" y="809"/>
                  <a:pt x="603" y="810"/>
                  <a:pt x="603" y="811"/>
                </a:cubicBezTo>
                <a:cubicBezTo>
                  <a:pt x="604" y="810"/>
                  <a:pt x="604" y="809"/>
                  <a:pt x="603" y="809"/>
                </a:cubicBezTo>
                <a:close/>
                <a:moveTo>
                  <a:pt x="369" y="222"/>
                </a:moveTo>
                <a:cubicBezTo>
                  <a:pt x="369" y="223"/>
                  <a:pt x="369" y="223"/>
                  <a:pt x="369" y="224"/>
                </a:cubicBezTo>
                <a:cubicBezTo>
                  <a:pt x="370" y="223"/>
                  <a:pt x="370" y="223"/>
                  <a:pt x="369" y="222"/>
                </a:cubicBezTo>
                <a:close/>
                <a:moveTo>
                  <a:pt x="522" y="676"/>
                </a:moveTo>
                <a:cubicBezTo>
                  <a:pt x="522" y="675"/>
                  <a:pt x="521" y="675"/>
                  <a:pt x="520" y="676"/>
                </a:cubicBezTo>
                <a:cubicBezTo>
                  <a:pt x="521" y="676"/>
                  <a:pt x="522" y="676"/>
                  <a:pt x="522" y="676"/>
                </a:cubicBezTo>
                <a:close/>
                <a:moveTo>
                  <a:pt x="598" y="267"/>
                </a:moveTo>
                <a:cubicBezTo>
                  <a:pt x="598" y="266"/>
                  <a:pt x="598" y="266"/>
                  <a:pt x="598" y="265"/>
                </a:cubicBezTo>
                <a:cubicBezTo>
                  <a:pt x="597" y="266"/>
                  <a:pt x="597" y="266"/>
                  <a:pt x="598" y="267"/>
                </a:cubicBezTo>
                <a:close/>
                <a:moveTo>
                  <a:pt x="524" y="676"/>
                </a:moveTo>
                <a:cubicBezTo>
                  <a:pt x="525" y="676"/>
                  <a:pt x="526" y="676"/>
                  <a:pt x="527" y="675"/>
                </a:cubicBezTo>
                <a:cubicBezTo>
                  <a:pt x="526" y="675"/>
                  <a:pt x="525" y="675"/>
                  <a:pt x="524" y="676"/>
                </a:cubicBezTo>
                <a:close/>
                <a:moveTo>
                  <a:pt x="191" y="270"/>
                </a:moveTo>
                <a:cubicBezTo>
                  <a:pt x="192" y="271"/>
                  <a:pt x="192" y="271"/>
                  <a:pt x="193" y="270"/>
                </a:cubicBezTo>
                <a:cubicBezTo>
                  <a:pt x="192" y="270"/>
                  <a:pt x="192" y="270"/>
                  <a:pt x="191" y="270"/>
                </a:cubicBezTo>
                <a:close/>
                <a:moveTo>
                  <a:pt x="409" y="829"/>
                </a:moveTo>
                <a:cubicBezTo>
                  <a:pt x="409" y="828"/>
                  <a:pt x="409" y="827"/>
                  <a:pt x="409" y="827"/>
                </a:cubicBezTo>
                <a:cubicBezTo>
                  <a:pt x="408" y="828"/>
                  <a:pt x="408" y="828"/>
                  <a:pt x="409" y="829"/>
                </a:cubicBezTo>
                <a:close/>
                <a:moveTo>
                  <a:pt x="496" y="230"/>
                </a:moveTo>
                <a:cubicBezTo>
                  <a:pt x="496" y="231"/>
                  <a:pt x="497" y="231"/>
                  <a:pt x="497" y="230"/>
                </a:cubicBezTo>
                <a:cubicBezTo>
                  <a:pt x="497" y="230"/>
                  <a:pt x="496" y="229"/>
                  <a:pt x="496" y="230"/>
                </a:cubicBezTo>
                <a:close/>
                <a:moveTo>
                  <a:pt x="558" y="222"/>
                </a:moveTo>
                <a:cubicBezTo>
                  <a:pt x="557" y="222"/>
                  <a:pt x="557" y="222"/>
                  <a:pt x="556" y="222"/>
                </a:cubicBezTo>
                <a:cubicBezTo>
                  <a:pt x="557" y="223"/>
                  <a:pt x="557" y="223"/>
                  <a:pt x="558" y="222"/>
                </a:cubicBezTo>
                <a:close/>
                <a:moveTo>
                  <a:pt x="178" y="422"/>
                </a:moveTo>
                <a:cubicBezTo>
                  <a:pt x="178" y="423"/>
                  <a:pt x="179" y="423"/>
                  <a:pt x="179" y="422"/>
                </a:cubicBezTo>
                <a:cubicBezTo>
                  <a:pt x="179" y="422"/>
                  <a:pt x="178" y="421"/>
                  <a:pt x="178" y="422"/>
                </a:cubicBezTo>
                <a:close/>
                <a:moveTo>
                  <a:pt x="637" y="237"/>
                </a:moveTo>
                <a:cubicBezTo>
                  <a:pt x="636" y="238"/>
                  <a:pt x="636" y="239"/>
                  <a:pt x="637" y="239"/>
                </a:cubicBezTo>
                <a:cubicBezTo>
                  <a:pt x="638" y="239"/>
                  <a:pt x="638" y="238"/>
                  <a:pt x="637" y="237"/>
                </a:cubicBezTo>
                <a:close/>
                <a:moveTo>
                  <a:pt x="640" y="419"/>
                </a:moveTo>
                <a:cubicBezTo>
                  <a:pt x="640" y="419"/>
                  <a:pt x="639" y="419"/>
                  <a:pt x="638" y="419"/>
                </a:cubicBezTo>
                <a:cubicBezTo>
                  <a:pt x="639" y="420"/>
                  <a:pt x="640" y="420"/>
                  <a:pt x="640" y="419"/>
                </a:cubicBezTo>
                <a:close/>
                <a:moveTo>
                  <a:pt x="240" y="548"/>
                </a:moveTo>
                <a:cubicBezTo>
                  <a:pt x="241" y="549"/>
                  <a:pt x="241" y="549"/>
                  <a:pt x="243" y="547"/>
                </a:cubicBezTo>
                <a:cubicBezTo>
                  <a:pt x="241" y="548"/>
                  <a:pt x="241" y="547"/>
                  <a:pt x="240" y="548"/>
                </a:cubicBezTo>
                <a:close/>
                <a:moveTo>
                  <a:pt x="741" y="511"/>
                </a:moveTo>
                <a:cubicBezTo>
                  <a:pt x="742" y="511"/>
                  <a:pt x="742" y="511"/>
                  <a:pt x="743" y="510"/>
                </a:cubicBezTo>
                <a:cubicBezTo>
                  <a:pt x="742" y="510"/>
                  <a:pt x="742" y="510"/>
                  <a:pt x="741" y="511"/>
                </a:cubicBezTo>
                <a:close/>
                <a:moveTo>
                  <a:pt x="481" y="721"/>
                </a:moveTo>
                <a:cubicBezTo>
                  <a:pt x="482" y="721"/>
                  <a:pt x="482" y="721"/>
                  <a:pt x="482" y="720"/>
                </a:cubicBezTo>
                <a:cubicBezTo>
                  <a:pt x="482" y="720"/>
                  <a:pt x="482" y="719"/>
                  <a:pt x="481" y="719"/>
                </a:cubicBezTo>
                <a:cubicBezTo>
                  <a:pt x="481" y="720"/>
                  <a:pt x="481" y="721"/>
                  <a:pt x="481" y="721"/>
                </a:cubicBezTo>
                <a:close/>
                <a:moveTo>
                  <a:pt x="376" y="224"/>
                </a:moveTo>
                <a:cubicBezTo>
                  <a:pt x="375" y="225"/>
                  <a:pt x="375" y="225"/>
                  <a:pt x="376" y="226"/>
                </a:cubicBezTo>
                <a:cubicBezTo>
                  <a:pt x="376" y="225"/>
                  <a:pt x="377" y="224"/>
                  <a:pt x="376" y="224"/>
                </a:cubicBezTo>
                <a:close/>
                <a:moveTo>
                  <a:pt x="546" y="681"/>
                </a:moveTo>
                <a:cubicBezTo>
                  <a:pt x="547" y="682"/>
                  <a:pt x="548" y="682"/>
                  <a:pt x="548" y="681"/>
                </a:cubicBezTo>
                <a:cubicBezTo>
                  <a:pt x="548" y="681"/>
                  <a:pt x="547" y="681"/>
                  <a:pt x="546" y="681"/>
                </a:cubicBezTo>
                <a:close/>
                <a:moveTo>
                  <a:pt x="243" y="530"/>
                </a:moveTo>
                <a:cubicBezTo>
                  <a:pt x="243" y="529"/>
                  <a:pt x="243" y="529"/>
                  <a:pt x="242" y="528"/>
                </a:cubicBezTo>
                <a:cubicBezTo>
                  <a:pt x="242" y="529"/>
                  <a:pt x="242" y="530"/>
                  <a:pt x="243" y="530"/>
                </a:cubicBezTo>
                <a:close/>
                <a:moveTo>
                  <a:pt x="500" y="323"/>
                </a:moveTo>
                <a:cubicBezTo>
                  <a:pt x="500" y="323"/>
                  <a:pt x="499" y="323"/>
                  <a:pt x="499" y="324"/>
                </a:cubicBezTo>
                <a:cubicBezTo>
                  <a:pt x="499" y="324"/>
                  <a:pt x="499" y="325"/>
                  <a:pt x="500" y="325"/>
                </a:cubicBezTo>
                <a:cubicBezTo>
                  <a:pt x="500" y="324"/>
                  <a:pt x="500" y="323"/>
                  <a:pt x="500" y="323"/>
                </a:cubicBezTo>
                <a:close/>
              </a:path>
            </a:pathLst>
          </a:custGeom>
          <a:solidFill>
            <a:srgbClr val="E72410"/>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dirty="0"/>
          </a:p>
        </p:txBody>
      </p:sp>
      <p:sp>
        <p:nvSpPr>
          <p:cNvPr id="30" name="文本框 29"/>
          <p:cNvSpPr txBox="1"/>
          <p:nvPr/>
        </p:nvSpPr>
        <p:spPr>
          <a:xfrm>
            <a:off x="1029126" y="386201"/>
            <a:ext cx="6850380" cy="575945"/>
          </a:xfrm>
          <a:prstGeom prst="rect">
            <a:avLst/>
          </a:prstGeom>
          <a:noFill/>
        </p:spPr>
        <p:txBody>
          <a:bodyPr wrap="none" rtlCol="0">
            <a:spAutoFit/>
          </a:bodyPr>
          <a:lstStyle>
            <a:defPPr>
              <a:defRPr lang="zh-CN"/>
            </a:defPPr>
            <a:lvl1pPr algn="ctr">
              <a:lnSpc>
                <a:spcPct val="150000"/>
              </a:lnSpc>
              <a:defRPr sz="2800" b="1">
                <a:solidFill>
                  <a:srgbClr val="FF0000"/>
                </a:solidFill>
                <a:latin typeface="微软雅黑" panose="020B0503020204020204" pitchFamily="34" charset="-122"/>
                <a:ea typeface="微软雅黑" panose="020B0503020204020204" pitchFamily="34" charset="-122"/>
              </a:defRPr>
            </a:lvl1pPr>
          </a:lstStyle>
          <a:p>
            <a:r>
              <a:rPr lang="zh-CN" altLang="zh-CN" sz="2100" dirty="0" smtClean="0"/>
              <a:t>党</a:t>
            </a:r>
            <a:r>
              <a:rPr lang="zh-CN" altLang="zh-CN" sz="2100" dirty="0"/>
              <a:t>和人民</a:t>
            </a:r>
            <a:r>
              <a:rPr lang="zh-CN" altLang="zh-CN" sz="2100" dirty="0" smtClean="0"/>
              <a:t>排</a:t>
            </a:r>
            <a:r>
              <a:rPr lang="zh-CN" altLang="en-US" sz="2100" dirty="0"/>
              <a:t>除</a:t>
            </a:r>
            <a:r>
              <a:rPr lang="zh-CN" altLang="zh-CN" sz="2100" dirty="0" smtClean="0"/>
              <a:t>干扰</a:t>
            </a:r>
            <a:r>
              <a:rPr lang="zh-CN" altLang="en-US" sz="2100" dirty="0"/>
              <a:t>，</a:t>
            </a:r>
            <a:r>
              <a:rPr lang="zh-CN" altLang="zh-CN" sz="2100" dirty="0" smtClean="0"/>
              <a:t>奋力夺取</a:t>
            </a:r>
            <a:r>
              <a:rPr lang="zh-CN" altLang="en-US" sz="2100" dirty="0" smtClean="0"/>
              <a:t>社会主义</a:t>
            </a:r>
            <a:r>
              <a:rPr lang="zh-CN" altLang="zh-CN" sz="2100" dirty="0" smtClean="0"/>
              <a:t>建设</a:t>
            </a:r>
            <a:r>
              <a:rPr lang="zh-CN" altLang="en-US" sz="2100" dirty="0" smtClean="0"/>
              <a:t>取</a:t>
            </a:r>
            <a:r>
              <a:rPr lang="zh-CN" altLang="en-US" sz="2100" dirty="0"/>
              <a:t>得</a:t>
            </a:r>
            <a:r>
              <a:rPr lang="zh-CN" altLang="zh-CN" sz="2100" dirty="0" smtClean="0"/>
              <a:t>巨大</a:t>
            </a:r>
            <a:r>
              <a:rPr lang="zh-CN" altLang="zh-CN" sz="2100" dirty="0"/>
              <a:t>成就</a:t>
            </a:r>
            <a:endParaRPr lang="zh-CN" altLang="en-US" sz="2100" dirty="0"/>
          </a:p>
        </p:txBody>
      </p:sp>
      <p:sp>
        <p:nvSpPr>
          <p:cNvPr id="2" name="矩形 1"/>
          <p:cNvSpPr/>
          <p:nvPr/>
        </p:nvSpPr>
        <p:spPr>
          <a:xfrm>
            <a:off x="641570" y="1148819"/>
            <a:ext cx="7367594" cy="2999740"/>
          </a:xfrm>
          <a:prstGeom prst="rect">
            <a:avLst/>
          </a:prstGeom>
        </p:spPr>
        <p:txBody>
          <a:bodyPr wrap="square">
            <a:spAutoFit/>
          </a:bodyPr>
          <a:lstStyle/>
          <a:p>
            <a:pPr>
              <a:lnSpc>
                <a:spcPct val="150000"/>
              </a:lnSpc>
            </a:pPr>
            <a:r>
              <a:rPr lang="zh-CN" altLang="en-US" sz="1800" b="1" dirty="0" smtClean="0">
                <a:solidFill>
                  <a:srgbClr val="0070C0"/>
                </a:solidFill>
                <a:latin typeface="微软雅黑" panose="020B0503020204020204" pitchFamily="34" charset="-122"/>
                <a:ea typeface="微软雅黑" panose="020B0503020204020204" pitchFamily="34" charset="-122"/>
              </a:rPr>
              <a:t>         </a:t>
            </a:r>
            <a:r>
              <a:rPr lang="zh-CN" altLang="en-US" sz="1800" b="1" dirty="0" smtClean="0">
                <a:solidFill>
                  <a:srgbClr val="002060"/>
                </a:solidFill>
                <a:latin typeface="微软雅黑" panose="020B0503020204020204" pitchFamily="34" charset="-122"/>
                <a:ea typeface="微软雅黑" panose="020B0503020204020204" pitchFamily="34" charset="-122"/>
              </a:rPr>
              <a:t>很快</a:t>
            </a:r>
            <a:r>
              <a:rPr lang="zh-CN" altLang="en-US" sz="1800" b="1" dirty="0">
                <a:solidFill>
                  <a:srgbClr val="002060"/>
                </a:solidFill>
                <a:latin typeface="微软雅黑" panose="020B0503020204020204" pitchFamily="34" charset="-122"/>
                <a:ea typeface="微软雅黑" panose="020B0503020204020204" pitchFamily="34" charset="-122"/>
              </a:rPr>
              <a:t>有了中国历史上无数个第一：生产出第一架飞机、第一辆汽车、第一台拖拉机。第一条电气化铁路，自行研制的第一颗原子弹、氢弹先后爆炸成功，自行研制的第一颗人造卫星发射成功、自行研制的</a:t>
            </a:r>
            <a:r>
              <a:rPr lang="zh-CN" altLang="en-US" sz="1800" b="1" dirty="0" smtClean="0">
                <a:solidFill>
                  <a:srgbClr val="002060"/>
                </a:solidFill>
                <a:latin typeface="微软雅黑" panose="020B0503020204020204" pitchFamily="34" charset="-122"/>
                <a:ea typeface="微软雅黑" panose="020B0503020204020204" pitchFamily="34" charset="-122"/>
              </a:rPr>
              <a:t>第一艘核潜艇</a:t>
            </a:r>
            <a:r>
              <a:rPr lang="zh-CN" altLang="en-US" sz="1800" b="1" dirty="0">
                <a:solidFill>
                  <a:srgbClr val="002060"/>
                </a:solidFill>
                <a:latin typeface="微软雅黑" panose="020B0503020204020204" pitchFamily="34" charset="-122"/>
                <a:ea typeface="微软雅黑" panose="020B0503020204020204" pitchFamily="34" charset="-122"/>
              </a:rPr>
              <a:t>顺利下水、自行设计建造了第一座大桥</a:t>
            </a:r>
            <a:r>
              <a:rPr lang="en-US" altLang="zh-CN" sz="1800" b="1" dirty="0">
                <a:solidFill>
                  <a:srgbClr val="002060"/>
                </a:solidFill>
                <a:latin typeface="微软雅黑" panose="020B0503020204020204" pitchFamily="34" charset="-122"/>
                <a:ea typeface="微软雅黑" panose="020B0503020204020204" pitchFamily="34" charset="-122"/>
              </a:rPr>
              <a:t>——</a:t>
            </a:r>
            <a:r>
              <a:rPr lang="zh-CN" altLang="en-US" sz="1800" b="1" dirty="0">
                <a:solidFill>
                  <a:srgbClr val="002060"/>
                </a:solidFill>
                <a:latin typeface="微软雅黑" panose="020B0503020204020204" pitchFamily="34" charset="-122"/>
                <a:ea typeface="微软雅黑" panose="020B0503020204020204" pitchFamily="34" charset="-122"/>
              </a:rPr>
              <a:t>南京长江大桥，在世界上第一次人工合成牛胰岛素，第一次培育成功强优势的籼型杂交水稻。三线建设成果引人注目，在很大程度上改变了旧中国工业布局不平衡的状况。初步建立起独立的比较完整的工业体系和国民经济</a:t>
            </a:r>
            <a:r>
              <a:rPr lang="zh-CN" altLang="en-US" sz="1800" b="1" dirty="0" smtClean="0">
                <a:solidFill>
                  <a:srgbClr val="002060"/>
                </a:solidFill>
                <a:latin typeface="微软雅黑" panose="020B0503020204020204" pitchFamily="34" charset="-122"/>
                <a:ea typeface="微软雅黑" panose="020B0503020204020204" pitchFamily="34" charset="-122"/>
              </a:rPr>
              <a:t>体系</a:t>
            </a:r>
            <a:r>
              <a:rPr lang="en-US" altLang="zh-CN" sz="1800" b="1" dirty="0" smtClean="0">
                <a:solidFill>
                  <a:srgbClr val="002060"/>
                </a:solidFill>
                <a:latin typeface="微软雅黑" panose="020B0503020204020204" pitchFamily="34" charset="-122"/>
                <a:ea typeface="微软雅黑" panose="020B0503020204020204" pitchFamily="34" charset="-122"/>
              </a:rPr>
              <a:t>.</a:t>
            </a:r>
            <a:endParaRPr lang="zh-CN" altLang="en-US" sz="1800" b="1" dirty="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1"/>
          <p:cNvSpPr>
            <a:spLocks noEditPoints="1"/>
          </p:cNvSpPr>
          <p:nvPr/>
        </p:nvSpPr>
        <p:spPr bwMode="auto">
          <a:xfrm>
            <a:off x="-73132" y="-110892"/>
            <a:ext cx="1186315" cy="1155264"/>
          </a:xfrm>
          <a:custGeom>
            <a:avLst/>
            <a:gdLst>
              <a:gd name="T0" fmla="*/ 488 w 905"/>
              <a:gd name="T1" fmla="*/ 704 h 910"/>
              <a:gd name="T2" fmla="*/ 411 w 905"/>
              <a:gd name="T3" fmla="*/ 631 h 910"/>
              <a:gd name="T4" fmla="*/ 326 w 905"/>
              <a:gd name="T5" fmla="*/ 594 h 910"/>
              <a:gd name="T6" fmla="*/ 239 w 905"/>
              <a:gd name="T7" fmla="*/ 565 h 910"/>
              <a:gd name="T8" fmla="*/ 295 w 905"/>
              <a:gd name="T9" fmla="*/ 461 h 910"/>
              <a:gd name="T10" fmla="*/ 262 w 905"/>
              <a:gd name="T11" fmla="*/ 367 h 910"/>
              <a:gd name="T12" fmla="*/ 337 w 905"/>
              <a:gd name="T13" fmla="*/ 320 h 910"/>
              <a:gd name="T14" fmla="*/ 403 w 905"/>
              <a:gd name="T15" fmla="*/ 241 h 910"/>
              <a:gd name="T16" fmla="*/ 470 w 905"/>
              <a:gd name="T17" fmla="*/ 291 h 910"/>
              <a:gd name="T18" fmla="*/ 553 w 905"/>
              <a:gd name="T19" fmla="*/ 323 h 910"/>
              <a:gd name="T20" fmla="*/ 653 w 905"/>
              <a:gd name="T21" fmla="*/ 359 h 910"/>
              <a:gd name="T22" fmla="*/ 670 w 905"/>
              <a:gd name="T23" fmla="*/ 383 h 910"/>
              <a:gd name="T24" fmla="*/ 670 w 905"/>
              <a:gd name="T25" fmla="*/ 537 h 910"/>
              <a:gd name="T26" fmla="*/ 634 w 905"/>
              <a:gd name="T27" fmla="*/ 553 h 910"/>
              <a:gd name="T28" fmla="*/ 628 w 905"/>
              <a:gd name="T29" fmla="*/ 628 h 910"/>
              <a:gd name="T30" fmla="*/ 518 w 905"/>
              <a:gd name="T31" fmla="*/ 604 h 910"/>
              <a:gd name="T32" fmla="*/ 465 w 905"/>
              <a:gd name="T33" fmla="*/ 682 h 910"/>
              <a:gd name="T34" fmla="*/ 400 w 905"/>
              <a:gd name="T35" fmla="*/ 253 h 910"/>
              <a:gd name="T36" fmla="*/ 543 w 905"/>
              <a:gd name="T37" fmla="*/ 607 h 910"/>
              <a:gd name="T38" fmla="*/ 493 w 905"/>
              <a:gd name="T39" fmla="*/ 293 h 910"/>
              <a:gd name="T40" fmla="*/ 639 w 905"/>
              <a:gd name="T41" fmla="*/ 526 h 910"/>
              <a:gd name="T42" fmla="*/ 568 w 905"/>
              <a:gd name="T43" fmla="*/ 583 h 910"/>
              <a:gd name="T44" fmla="*/ 529 w 905"/>
              <a:gd name="T45" fmla="*/ 337 h 910"/>
              <a:gd name="T46" fmla="*/ 438 w 905"/>
              <a:gd name="T47" fmla="*/ 292 h 910"/>
              <a:gd name="T48" fmla="*/ 571 w 905"/>
              <a:gd name="T49" fmla="*/ 615 h 910"/>
              <a:gd name="T50" fmla="*/ 255 w 905"/>
              <a:gd name="T51" fmla="*/ 661 h 910"/>
              <a:gd name="T52" fmla="*/ 762 w 905"/>
              <a:gd name="T53" fmla="*/ 569 h 910"/>
              <a:gd name="T54" fmla="*/ 139 w 905"/>
              <a:gd name="T55" fmla="*/ 507 h 910"/>
              <a:gd name="T56" fmla="*/ 587 w 905"/>
              <a:gd name="T57" fmla="*/ 281 h 910"/>
              <a:gd name="T58" fmla="*/ 386 w 905"/>
              <a:gd name="T59" fmla="*/ 219 h 910"/>
              <a:gd name="T60" fmla="*/ 713 w 905"/>
              <a:gd name="T61" fmla="*/ 574 h 910"/>
              <a:gd name="T62" fmla="*/ 734 w 905"/>
              <a:gd name="T63" fmla="*/ 510 h 910"/>
              <a:gd name="T64" fmla="*/ 490 w 905"/>
              <a:gd name="T65" fmla="*/ 249 h 910"/>
              <a:gd name="T66" fmla="*/ 735 w 905"/>
              <a:gd name="T67" fmla="*/ 580 h 910"/>
              <a:gd name="T68" fmla="*/ 465 w 905"/>
              <a:gd name="T69" fmla="*/ 193 h 910"/>
              <a:gd name="T70" fmla="*/ 366 w 905"/>
              <a:gd name="T71" fmla="*/ 105 h 910"/>
              <a:gd name="T72" fmla="*/ 547 w 905"/>
              <a:gd name="T73" fmla="*/ 16 h 910"/>
              <a:gd name="T74" fmla="*/ 395 w 905"/>
              <a:gd name="T75" fmla="*/ 651 h 910"/>
              <a:gd name="T76" fmla="*/ 405 w 905"/>
              <a:gd name="T77" fmla="*/ 63 h 910"/>
              <a:gd name="T78" fmla="*/ 543 w 905"/>
              <a:gd name="T79" fmla="*/ 272 h 910"/>
              <a:gd name="T80" fmla="*/ 324 w 905"/>
              <a:gd name="T81" fmla="*/ 266 h 910"/>
              <a:gd name="T82" fmla="*/ 790 w 905"/>
              <a:gd name="T83" fmla="*/ 486 h 910"/>
              <a:gd name="T84" fmla="*/ 237 w 905"/>
              <a:gd name="T85" fmla="*/ 387 h 910"/>
              <a:gd name="T86" fmla="*/ 616 w 905"/>
              <a:gd name="T87" fmla="*/ 194 h 910"/>
              <a:gd name="T88" fmla="*/ 871 w 905"/>
              <a:gd name="T89" fmla="*/ 390 h 910"/>
              <a:gd name="T90" fmla="*/ 206 w 905"/>
              <a:gd name="T91" fmla="*/ 407 h 910"/>
              <a:gd name="T92" fmla="*/ 355 w 905"/>
              <a:gd name="T93" fmla="*/ 190 h 910"/>
              <a:gd name="T94" fmla="*/ 420 w 905"/>
              <a:gd name="T95" fmla="*/ 252 h 910"/>
              <a:gd name="T96" fmla="*/ 225 w 905"/>
              <a:gd name="T97" fmla="*/ 656 h 910"/>
              <a:gd name="T98" fmla="*/ 239 w 905"/>
              <a:gd name="T99" fmla="*/ 347 h 910"/>
              <a:gd name="T100" fmla="*/ 526 w 905"/>
              <a:gd name="T101" fmla="*/ 285 h 910"/>
              <a:gd name="T102" fmla="*/ 458 w 905"/>
              <a:gd name="T103" fmla="*/ 218 h 910"/>
              <a:gd name="T104" fmla="*/ 443 w 905"/>
              <a:gd name="T105" fmla="*/ 43 h 910"/>
              <a:gd name="T106" fmla="*/ 531 w 905"/>
              <a:gd name="T107" fmla="*/ 746 h 910"/>
              <a:gd name="T108" fmla="*/ 503 w 905"/>
              <a:gd name="T109" fmla="*/ 192 h 910"/>
              <a:gd name="T110" fmla="*/ 721 w 905"/>
              <a:gd name="T111" fmla="*/ 765 h 910"/>
              <a:gd name="T112" fmla="*/ 506 w 905"/>
              <a:gd name="T113" fmla="*/ 248 h 910"/>
              <a:gd name="T114" fmla="*/ 453 w 905"/>
              <a:gd name="T115" fmla="*/ 783 h 910"/>
              <a:gd name="T116" fmla="*/ 444 w 905"/>
              <a:gd name="T117" fmla="*/ 36 h 910"/>
              <a:gd name="T118" fmla="*/ 432 w 905"/>
              <a:gd name="T119" fmla="*/ 232 h 910"/>
              <a:gd name="T120" fmla="*/ 269 w 905"/>
              <a:gd name="T121" fmla="*/ 645 h 910"/>
              <a:gd name="T122" fmla="*/ 764 w 905"/>
              <a:gd name="T123" fmla="*/ 530 h 910"/>
              <a:gd name="T124" fmla="*/ 481 w 905"/>
              <a:gd name="T125" fmla="*/ 7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5" h="910">
                <a:moveTo>
                  <a:pt x="540" y="677"/>
                </a:moveTo>
                <a:cubicBezTo>
                  <a:pt x="539" y="676"/>
                  <a:pt x="540" y="676"/>
                  <a:pt x="540" y="676"/>
                </a:cubicBezTo>
                <a:cubicBezTo>
                  <a:pt x="540" y="675"/>
                  <a:pt x="539" y="675"/>
                  <a:pt x="539" y="675"/>
                </a:cubicBezTo>
                <a:cubicBezTo>
                  <a:pt x="538" y="671"/>
                  <a:pt x="539" y="668"/>
                  <a:pt x="537" y="665"/>
                </a:cubicBezTo>
                <a:cubicBezTo>
                  <a:pt x="536" y="665"/>
                  <a:pt x="536" y="663"/>
                  <a:pt x="534" y="664"/>
                </a:cubicBezTo>
                <a:cubicBezTo>
                  <a:pt x="534" y="662"/>
                  <a:pt x="533" y="661"/>
                  <a:pt x="532" y="661"/>
                </a:cubicBezTo>
                <a:cubicBezTo>
                  <a:pt x="532" y="659"/>
                  <a:pt x="532" y="657"/>
                  <a:pt x="532" y="655"/>
                </a:cubicBezTo>
                <a:cubicBezTo>
                  <a:pt x="533" y="654"/>
                  <a:pt x="535" y="654"/>
                  <a:pt x="536" y="652"/>
                </a:cubicBezTo>
                <a:cubicBezTo>
                  <a:pt x="536" y="648"/>
                  <a:pt x="532" y="646"/>
                  <a:pt x="530" y="644"/>
                </a:cubicBezTo>
                <a:cubicBezTo>
                  <a:pt x="529" y="644"/>
                  <a:pt x="529" y="644"/>
                  <a:pt x="529" y="644"/>
                </a:cubicBezTo>
                <a:cubicBezTo>
                  <a:pt x="528" y="645"/>
                  <a:pt x="528" y="644"/>
                  <a:pt x="527" y="646"/>
                </a:cubicBezTo>
                <a:cubicBezTo>
                  <a:pt x="527" y="647"/>
                  <a:pt x="529" y="649"/>
                  <a:pt x="528" y="651"/>
                </a:cubicBezTo>
                <a:cubicBezTo>
                  <a:pt x="527" y="651"/>
                  <a:pt x="527" y="651"/>
                  <a:pt x="526" y="650"/>
                </a:cubicBezTo>
                <a:cubicBezTo>
                  <a:pt x="525" y="648"/>
                  <a:pt x="525" y="645"/>
                  <a:pt x="525" y="643"/>
                </a:cubicBezTo>
                <a:cubicBezTo>
                  <a:pt x="525" y="641"/>
                  <a:pt x="525" y="640"/>
                  <a:pt x="524" y="638"/>
                </a:cubicBezTo>
                <a:cubicBezTo>
                  <a:pt x="523" y="638"/>
                  <a:pt x="522" y="637"/>
                  <a:pt x="521" y="637"/>
                </a:cubicBezTo>
                <a:cubicBezTo>
                  <a:pt x="520" y="635"/>
                  <a:pt x="518" y="633"/>
                  <a:pt x="517" y="632"/>
                </a:cubicBezTo>
                <a:cubicBezTo>
                  <a:pt x="515" y="633"/>
                  <a:pt x="515" y="633"/>
                  <a:pt x="515" y="636"/>
                </a:cubicBezTo>
                <a:cubicBezTo>
                  <a:pt x="516" y="637"/>
                  <a:pt x="517" y="638"/>
                  <a:pt x="518" y="638"/>
                </a:cubicBezTo>
                <a:cubicBezTo>
                  <a:pt x="517" y="642"/>
                  <a:pt x="517" y="645"/>
                  <a:pt x="520" y="647"/>
                </a:cubicBezTo>
                <a:cubicBezTo>
                  <a:pt x="521" y="647"/>
                  <a:pt x="522" y="647"/>
                  <a:pt x="523" y="647"/>
                </a:cubicBezTo>
                <a:cubicBezTo>
                  <a:pt x="523" y="649"/>
                  <a:pt x="522" y="648"/>
                  <a:pt x="521" y="649"/>
                </a:cubicBezTo>
                <a:cubicBezTo>
                  <a:pt x="521" y="651"/>
                  <a:pt x="521" y="653"/>
                  <a:pt x="521" y="655"/>
                </a:cubicBezTo>
                <a:cubicBezTo>
                  <a:pt x="523" y="655"/>
                  <a:pt x="525" y="655"/>
                  <a:pt x="527" y="655"/>
                </a:cubicBezTo>
                <a:cubicBezTo>
                  <a:pt x="527" y="656"/>
                  <a:pt x="527" y="656"/>
                  <a:pt x="527" y="657"/>
                </a:cubicBezTo>
                <a:cubicBezTo>
                  <a:pt x="524" y="659"/>
                  <a:pt x="522" y="661"/>
                  <a:pt x="518" y="661"/>
                </a:cubicBezTo>
                <a:cubicBezTo>
                  <a:pt x="517" y="662"/>
                  <a:pt x="518" y="663"/>
                  <a:pt x="518" y="665"/>
                </a:cubicBezTo>
                <a:cubicBezTo>
                  <a:pt x="516" y="665"/>
                  <a:pt x="515" y="665"/>
                  <a:pt x="513" y="665"/>
                </a:cubicBezTo>
                <a:cubicBezTo>
                  <a:pt x="511" y="664"/>
                  <a:pt x="510" y="661"/>
                  <a:pt x="506" y="662"/>
                </a:cubicBezTo>
                <a:cubicBezTo>
                  <a:pt x="506" y="662"/>
                  <a:pt x="505" y="663"/>
                  <a:pt x="505" y="664"/>
                </a:cubicBezTo>
                <a:cubicBezTo>
                  <a:pt x="504" y="663"/>
                  <a:pt x="503" y="662"/>
                  <a:pt x="502" y="661"/>
                </a:cubicBezTo>
                <a:cubicBezTo>
                  <a:pt x="503" y="660"/>
                  <a:pt x="505" y="659"/>
                  <a:pt x="506" y="658"/>
                </a:cubicBezTo>
                <a:cubicBezTo>
                  <a:pt x="506" y="657"/>
                  <a:pt x="506" y="656"/>
                  <a:pt x="506" y="655"/>
                </a:cubicBezTo>
                <a:cubicBezTo>
                  <a:pt x="505" y="653"/>
                  <a:pt x="503" y="652"/>
                  <a:pt x="501" y="650"/>
                </a:cubicBezTo>
                <a:cubicBezTo>
                  <a:pt x="500" y="650"/>
                  <a:pt x="500" y="652"/>
                  <a:pt x="498" y="652"/>
                </a:cubicBezTo>
                <a:cubicBezTo>
                  <a:pt x="499" y="650"/>
                  <a:pt x="498" y="647"/>
                  <a:pt x="498" y="645"/>
                </a:cubicBezTo>
                <a:cubicBezTo>
                  <a:pt x="499" y="644"/>
                  <a:pt x="500" y="644"/>
                  <a:pt x="501" y="643"/>
                </a:cubicBezTo>
                <a:cubicBezTo>
                  <a:pt x="499" y="642"/>
                  <a:pt x="499" y="640"/>
                  <a:pt x="497" y="639"/>
                </a:cubicBezTo>
                <a:cubicBezTo>
                  <a:pt x="495" y="640"/>
                  <a:pt x="493" y="640"/>
                  <a:pt x="491" y="641"/>
                </a:cubicBezTo>
                <a:cubicBezTo>
                  <a:pt x="491" y="643"/>
                  <a:pt x="491" y="645"/>
                  <a:pt x="491" y="647"/>
                </a:cubicBezTo>
                <a:cubicBezTo>
                  <a:pt x="490" y="647"/>
                  <a:pt x="490" y="648"/>
                  <a:pt x="490" y="649"/>
                </a:cubicBezTo>
                <a:cubicBezTo>
                  <a:pt x="490" y="649"/>
                  <a:pt x="490" y="649"/>
                  <a:pt x="491" y="650"/>
                </a:cubicBezTo>
                <a:cubicBezTo>
                  <a:pt x="490" y="651"/>
                  <a:pt x="488" y="650"/>
                  <a:pt x="487" y="650"/>
                </a:cubicBezTo>
                <a:cubicBezTo>
                  <a:pt x="487" y="653"/>
                  <a:pt x="486" y="655"/>
                  <a:pt x="488" y="658"/>
                </a:cubicBezTo>
                <a:cubicBezTo>
                  <a:pt x="489" y="658"/>
                  <a:pt x="490" y="658"/>
                  <a:pt x="491" y="659"/>
                </a:cubicBezTo>
                <a:cubicBezTo>
                  <a:pt x="491" y="659"/>
                  <a:pt x="492" y="658"/>
                  <a:pt x="492" y="658"/>
                </a:cubicBezTo>
                <a:cubicBezTo>
                  <a:pt x="494" y="659"/>
                  <a:pt x="494" y="661"/>
                  <a:pt x="495" y="662"/>
                </a:cubicBezTo>
                <a:cubicBezTo>
                  <a:pt x="494" y="664"/>
                  <a:pt x="493" y="666"/>
                  <a:pt x="494" y="668"/>
                </a:cubicBezTo>
                <a:cubicBezTo>
                  <a:pt x="493" y="670"/>
                  <a:pt x="494" y="673"/>
                  <a:pt x="493" y="675"/>
                </a:cubicBezTo>
                <a:cubicBezTo>
                  <a:pt x="495" y="675"/>
                  <a:pt x="496" y="677"/>
                  <a:pt x="497" y="677"/>
                </a:cubicBezTo>
                <a:cubicBezTo>
                  <a:pt x="499" y="677"/>
                  <a:pt x="499" y="676"/>
                  <a:pt x="499" y="676"/>
                </a:cubicBezTo>
                <a:cubicBezTo>
                  <a:pt x="500" y="674"/>
                  <a:pt x="498" y="673"/>
                  <a:pt x="498" y="671"/>
                </a:cubicBezTo>
                <a:cubicBezTo>
                  <a:pt x="501" y="669"/>
                  <a:pt x="503" y="673"/>
                  <a:pt x="505" y="672"/>
                </a:cubicBezTo>
                <a:cubicBezTo>
                  <a:pt x="506" y="672"/>
                  <a:pt x="507" y="671"/>
                  <a:pt x="507" y="671"/>
                </a:cubicBezTo>
                <a:cubicBezTo>
                  <a:pt x="507" y="669"/>
                  <a:pt x="505" y="669"/>
                  <a:pt x="504" y="668"/>
                </a:cubicBezTo>
                <a:cubicBezTo>
                  <a:pt x="504" y="667"/>
                  <a:pt x="504" y="666"/>
                  <a:pt x="505" y="666"/>
                </a:cubicBezTo>
                <a:cubicBezTo>
                  <a:pt x="506" y="668"/>
                  <a:pt x="508" y="670"/>
                  <a:pt x="510" y="671"/>
                </a:cubicBezTo>
                <a:cubicBezTo>
                  <a:pt x="512" y="671"/>
                  <a:pt x="513" y="670"/>
                  <a:pt x="513" y="669"/>
                </a:cubicBezTo>
                <a:cubicBezTo>
                  <a:pt x="515" y="668"/>
                  <a:pt x="516" y="668"/>
                  <a:pt x="517" y="670"/>
                </a:cubicBezTo>
                <a:cubicBezTo>
                  <a:pt x="518" y="671"/>
                  <a:pt x="518" y="673"/>
                  <a:pt x="516" y="674"/>
                </a:cubicBezTo>
                <a:cubicBezTo>
                  <a:pt x="515" y="674"/>
                  <a:pt x="513" y="675"/>
                  <a:pt x="511" y="673"/>
                </a:cubicBezTo>
                <a:cubicBezTo>
                  <a:pt x="510" y="673"/>
                  <a:pt x="509" y="675"/>
                  <a:pt x="508" y="674"/>
                </a:cubicBezTo>
                <a:cubicBezTo>
                  <a:pt x="508" y="676"/>
                  <a:pt x="510" y="677"/>
                  <a:pt x="510" y="677"/>
                </a:cubicBezTo>
                <a:cubicBezTo>
                  <a:pt x="510" y="678"/>
                  <a:pt x="510" y="679"/>
                  <a:pt x="509" y="679"/>
                </a:cubicBezTo>
                <a:cubicBezTo>
                  <a:pt x="508" y="680"/>
                  <a:pt x="506" y="681"/>
                  <a:pt x="505" y="683"/>
                </a:cubicBezTo>
                <a:cubicBezTo>
                  <a:pt x="503" y="679"/>
                  <a:pt x="500" y="680"/>
                  <a:pt x="498" y="680"/>
                </a:cubicBezTo>
                <a:cubicBezTo>
                  <a:pt x="497" y="681"/>
                  <a:pt x="497" y="682"/>
                  <a:pt x="498" y="683"/>
                </a:cubicBezTo>
                <a:cubicBezTo>
                  <a:pt x="499" y="684"/>
                  <a:pt x="498" y="686"/>
                  <a:pt x="498" y="687"/>
                </a:cubicBezTo>
                <a:cubicBezTo>
                  <a:pt x="497" y="688"/>
                  <a:pt x="496" y="688"/>
                  <a:pt x="495" y="689"/>
                </a:cubicBezTo>
                <a:cubicBezTo>
                  <a:pt x="494" y="686"/>
                  <a:pt x="495" y="684"/>
                  <a:pt x="494" y="681"/>
                </a:cubicBezTo>
                <a:cubicBezTo>
                  <a:pt x="493" y="681"/>
                  <a:pt x="492" y="679"/>
                  <a:pt x="490" y="680"/>
                </a:cubicBezTo>
                <a:cubicBezTo>
                  <a:pt x="490" y="682"/>
                  <a:pt x="489" y="683"/>
                  <a:pt x="490" y="685"/>
                </a:cubicBezTo>
                <a:cubicBezTo>
                  <a:pt x="491" y="686"/>
                  <a:pt x="491" y="688"/>
                  <a:pt x="491" y="689"/>
                </a:cubicBezTo>
                <a:cubicBezTo>
                  <a:pt x="491" y="690"/>
                  <a:pt x="492" y="691"/>
                  <a:pt x="492" y="693"/>
                </a:cubicBezTo>
                <a:cubicBezTo>
                  <a:pt x="491" y="695"/>
                  <a:pt x="491" y="697"/>
                  <a:pt x="489" y="699"/>
                </a:cubicBezTo>
                <a:cubicBezTo>
                  <a:pt x="488" y="701"/>
                  <a:pt x="491" y="702"/>
                  <a:pt x="489" y="704"/>
                </a:cubicBezTo>
                <a:cubicBezTo>
                  <a:pt x="489" y="704"/>
                  <a:pt x="489" y="704"/>
                  <a:pt x="488" y="704"/>
                </a:cubicBezTo>
                <a:cubicBezTo>
                  <a:pt x="487" y="703"/>
                  <a:pt x="488" y="702"/>
                  <a:pt x="488" y="701"/>
                </a:cubicBezTo>
                <a:cubicBezTo>
                  <a:pt x="486" y="701"/>
                  <a:pt x="485" y="700"/>
                  <a:pt x="485" y="698"/>
                </a:cubicBezTo>
                <a:cubicBezTo>
                  <a:pt x="484" y="696"/>
                  <a:pt x="483" y="694"/>
                  <a:pt x="481" y="693"/>
                </a:cubicBezTo>
                <a:cubicBezTo>
                  <a:pt x="479" y="696"/>
                  <a:pt x="477" y="698"/>
                  <a:pt x="475" y="700"/>
                </a:cubicBezTo>
                <a:cubicBezTo>
                  <a:pt x="474" y="700"/>
                  <a:pt x="474" y="699"/>
                  <a:pt x="474" y="699"/>
                </a:cubicBezTo>
                <a:cubicBezTo>
                  <a:pt x="474" y="698"/>
                  <a:pt x="473" y="699"/>
                  <a:pt x="472" y="698"/>
                </a:cubicBezTo>
                <a:cubicBezTo>
                  <a:pt x="471" y="697"/>
                  <a:pt x="470" y="695"/>
                  <a:pt x="470" y="694"/>
                </a:cubicBezTo>
                <a:cubicBezTo>
                  <a:pt x="471" y="692"/>
                  <a:pt x="469" y="691"/>
                  <a:pt x="467" y="691"/>
                </a:cubicBezTo>
                <a:cubicBezTo>
                  <a:pt x="466" y="695"/>
                  <a:pt x="467" y="699"/>
                  <a:pt x="468" y="703"/>
                </a:cubicBezTo>
                <a:cubicBezTo>
                  <a:pt x="468" y="704"/>
                  <a:pt x="470" y="704"/>
                  <a:pt x="471" y="706"/>
                </a:cubicBezTo>
                <a:cubicBezTo>
                  <a:pt x="470" y="707"/>
                  <a:pt x="469" y="707"/>
                  <a:pt x="468" y="707"/>
                </a:cubicBezTo>
                <a:cubicBezTo>
                  <a:pt x="467" y="708"/>
                  <a:pt x="468" y="709"/>
                  <a:pt x="468" y="710"/>
                </a:cubicBezTo>
                <a:cubicBezTo>
                  <a:pt x="468" y="711"/>
                  <a:pt x="469" y="711"/>
                  <a:pt x="469" y="711"/>
                </a:cubicBezTo>
                <a:cubicBezTo>
                  <a:pt x="469" y="712"/>
                  <a:pt x="468" y="711"/>
                  <a:pt x="467" y="712"/>
                </a:cubicBezTo>
                <a:cubicBezTo>
                  <a:pt x="466" y="712"/>
                  <a:pt x="467" y="714"/>
                  <a:pt x="465" y="714"/>
                </a:cubicBezTo>
                <a:cubicBezTo>
                  <a:pt x="464" y="712"/>
                  <a:pt x="464" y="711"/>
                  <a:pt x="464" y="709"/>
                </a:cubicBezTo>
                <a:cubicBezTo>
                  <a:pt x="464" y="708"/>
                  <a:pt x="464" y="706"/>
                  <a:pt x="463" y="705"/>
                </a:cubicBezTo>
                <a:cubicBezTo>
                  <a:pt x="463" y="704"/>
                  <a:pt x="463" y="704"/>
                  <a:pt x="464" y="703"/>
                </a:cubicBezTo>
                <a:cubicBezTo>
                  <a:pt x="461" y="701"/>
                  <a:pt x="462" y="698"/>
                  <a:pt x="461" y="695"/>
                </a:cubicBezTo>
                <a:cubicBezTo>
                  <a:pt x="460" y="694"/>
                  <a:pt x="459" y="694"/>
                  <a:pt x="457" y="693"/>
                </a:cubicBezTo>
                <a:cubicBezTo>
                  <a:pt x="457" y="695"/>
                  <a:pt x="457" y="697"/>
                  <a:pt x="456" y="698"/>
                </a:cubicBezTo>
                <a:cubicBezTo>
                  <a:pt x="455" y="698"/>
                  <a:pt x="454" y="698"/>
                  <a:pt x="453" y="698"/>
                </a:cubicBezTo>
                <a:cubicBezTo>
                  <a:pt x="452" y="697"/>
                  <a:pt x="453" y="695"/>
                  <a:pt x="451" y="695"/>
                </a:cubicBezTo>
                <a:cubicBezTo>
                  <a:pt x="452" y="694"/>
                  <a:pt x="453" y="693"/>
                  <a:pt x="454" y="692"/>
                </a:cubicBezTo>
                <a:cubicBezTo>
                  <a:pt x="455" y="692"/>
                  <a:pt x="456" y="692"/>
                  <a:pt x="457" y="692"/>
                </a:cubicBezTo>
                <a:cubicBezTo>
                  <a:pt x="457" y="691"/>
                  <a:pt x="457" y="691"/>
                  <a:pt x="457" y="690"/>
                </a:cubicBezTo>
                <a:cubicBezTo>
                  <a:pt x="456" y="689"/>
                  <a:pt x="456" y="689"/>
                  <a:pt x="455" y="688"/>
                </a:cubicBezTo>
                <a:cubicBezTo>
                  <a:pt x="455" y="687"/>
                  <a:pt x="456" y="685"/>
                  <a:pt x="454" y="683"/>
                </a:cubicBezTo>
                <a:cubicBezTo>
                  <a:pt x="455" y="683"/>
                  <a:pt x="456" y="682"/>
                  <a:pt x="455" y="681"/>
                </a:cubicBezTo>
                <a:cubicBezTo>
                  <a:pt x="454" y="680"/>
                  <a:pt x="453" y="679"/>
                  <a:pt x="452" y="678"/>
                </a:cubicBezTo>
                <a:cubicBezTo>
                  <a:pt x="452" y="678"/>
                  <a:pt x="451" y="678"/>
                  <a:pt x="450" y="678"/>
                </a:cubicBezTo>
                <a:cubicBezTo>
                  <a:pt x="449" y="678"/>
                  <a:pt x="450" y="677"/>
                  <a:pt x="450" y="677"/>
                </a:cubicBezTo>
                <a:cubicBezTo>
                  <a:pt x="451" y="676"/>
                  <a:pt x="450" y="674"/>
                  <a:pt x="450" y="673"/>
                </a:cubicBezTo>
                <a:cubicBezTo>
                  <a:pt x="449" y="671"/>
                  <a:pt x="448" y="671"/>
                  <a:pt x="447" y="670"/>
                </a:cubicBezTo>
                <a:cubicBezTo>
                  <a:pt x="445" y="670"/>
                  <a:pt x="442" y="667"/>
                  <a:pt x="442" y="666"/>
                </a:cubicBezTo>
                <a:cubicBezTo>
                  <a:pt x="442" y="664"/>
                  <a:pt x="440" y="663"/>
                  <a:pt x="439" y="662"/>
                </a:cubicBezTo>
                <a:cubicBezTo>
                  <a:pt x="439" y="662"/>
                  <a:pt x="439" y="663"/>
                  <a:pt x="439" y="663"/>
                </a:cubicBezTo>
                <a:cubicBezTo>
                  <a:pt x="438" y="663"/>
                  <a:pt x="438" y="663"/>
                  <a:pt x="438" y="663"/>
                </a:cubicBezTo>
                <a:cubicBezTo>
                  <a:pt x="438" y="664"/>
                  <a:pt x="438" y="666"/>
                  <a:pt x="438" y="667"/>
                </a:cubicBezTo>
                <a:cubicBezTo>
                  <a:pt x="439" y="668"/>
                  <a:pt x="439" y="668"/>
                  <a:pt x="440" y="669"/>
                </a:cubicBezTo>
                <a:cubicBezTo>
                  <a:pt x="439" y="675"/>
                  <a:pt x="441" y="681"/>
                  <a:pt x="442" y="687"/>
                </a:cubicBezTo>
                <a:cubicBezTo>
                  <a:pt x="442" y="688"/>
                  <a:pt x="443" y="688"/>
                  <a:pt x="443" y="689"/>
                </a:cubicBezTo>
                <a:cubicBezTo>
                  <a:pt x="443" y="690"/>
                  <a:pt x="443" y="692"/>
                  <a:pt x="443" y="693"/>
                </a:cubicBezTo>
                <a:cubicBezTo>
                  <a:pt x="445" y="696"/>
                  <a:pt x="447" y="699"/>
                  <a:pt x="448" y="702"/>
                </a:cubicBezTo>
                <a:cubicBezTo>
                  <a:pt x="449" y="703"/>
                  <a:pt x="448" y="704"/>
                  <a:pt x="448" y="704"/>
                </a:cubicBezTo>
                <a:cubicBezTo>
                  <a:pt x="449" y="705"/>
                  <a:pt x="451" y="704"/>
                  <a:pt x="450" y="706"/>
                </a:cubicBezTo>
                <a:cubicBezTo>
                  <a:pt x="450" y="707"/>
                  <a:pt x="449" y="706"/>
                  <a:pt x="448" y="707"/>
                </a:cubicBezTo>
                <a:cubicBezTo>
                  <a:pt x="448" y="709"/>
                  <a:pt x="449" y="711"/>
                  <a:pt x="447" y="713"/>
                </a:cubicBezTo>
                <a:cubicBezTo>
                  <a:pt x="446" y="713"/>
                  <a:pt x="446" y="713"/>
                  <a:pt x="445" y="713"/>
                </a:cubicBezTo>
                <a:cubicBezTo>
                  <a:pt x="445" y="712"/>
                  <a:pt x="444" y="711"/>
                  <a:pt x="443" y="711"/>
                </a:cubicBezTo>
                <a:cubicBezTo>
                  <a:pt x="445" y="709"/>
                  <a:pt x="445" y="707"/>
                  <a:pt x="444" y="704"/>
                </a:cubicBezTo>
                <a:cubicBezTo>
                  <a:pt x="444" y="704"/>
                  <a:pt x="443" y="704"/>
                  <a:pt x="443" y="704"/>
                </a:cubicBezTo>
                <a:cubicBezTo>
                  <a:pt x="443" y="703"/>
                  <a:pt x="443" y="703"/>
                  <a:pt x="444" y="702"/>
                </a:cubicBezTo>
                <a:cubicBezTo>
                  <a:pt x="440" y="700"/>
                  <a:pt x="439" y="695"/>
                  <a:pt x="436" y="692"/>
                </a:cubicBezTo>
                <a:cubicBezTo>
                  <a:pt x="437" y="691"/>
                  <a:pt x="437" y="690"/>
                  <a:pt x="437" y="689"/>
                </a:cubicBezTo>
                <a:cubicBezTo>
                  <a:pt x="434" y="687"/>
                  <a:pt x="435" y="684"/>
                  <a:pt x="432" y="682"/>
                </a:cubicBezTo>
                <a:cubicBezTo>
                  <a:pt x="432" y="681"/>
                  <a:pt x="432" y="679"/>
                  <a:pt x="431" y="677"/>
                </a:cubicBezTo>
                <a:cubicBezTo>
                  <a:pt x="429" y="676"/>
                  <a:pt x="427" y="678"/>
                  <a:pt x="425" y="678"/>
                </a:cubicBezTo>
                <a:cubicBezTo>
                  <a:pt x="425" y="677"/>
                  <a:pt x="425" y="676"/>
                  <a:pt x="426" y="675"/>
                </a:cubicBezTo>
                <a:cubicBezTo>
                  <a:pt x="426" y="675"/>
                  <a:pt x="427" y="675"/>
                  <a:pt x="428" y="675"/>
                </a:cubicBezTo>
                <a:cubicBezTo>
                  <a:pt x="429" y="671"/>
                  <a:pt x="426" y="668"/>
                  <a:pt x="427" y="664"/>
                </a:cubicBezTo>
                <a:cubicBezTo>
                  <a:pt x="425" y="664"/>
                  <a:pt x="425" y="661"/>
                  <a:pt x="423" y="661"/>
                </a:cubicBezTo>
                <a:cubicBezTo>
                  <a:pt x="422" y="660"/>
                  <a:pt x="423" y="659"/>
                  <a:pt x="422" y="658"/>
                </a:cubicBezTo>
                <a:cubicBezTo>
                  <a:pt x="421" y="657"/>
                  <a:pt x="422" y="656"/>
                  <a:pt x="422" y="655"/>
                </a:cubicBezTo>
                <a:cubicBezTo>
                  <a:pt x="423" y="652"/>
                  <a:pt x="423" y="650"/>
                  <a:pt x="421" y="647"/>
                </a:cubicBezTo>
                <a:cubicBezTo>
                  <a:pt x="421" y="647"/>
                  <a:pt x="421" y="647"/>
                  <a:pt x="420" y="647"/>
                </a:cubicBezTo>
                <a:cubicBezTo>
                  <a:pt x="419" y="649"/>
                  <a:pt x="420" y="650"/>
                  <a:pt x="420" y="651"/>
                </a:cubicBezTo>
                <a:cubicBezTo>
                  <a:pt x="419" y="652"/>
                  <a:pt x="418" y="653"/>
                  <a:pt x="417" y="654"/>
                </a:cubicBezTo>
                <a:cubicBezTo>
                  <a:pt x="416" y="653"/>
                  <a:pt x="414" y="653"/>
                  <a:pt x="412" y="653"/>
                </a:cubicBezTo>
                <a:cubicBezTo>
                  <a:pt x="412" y="651"/>
                  <a:pt x="410" y="649"/>
                  <a:pt x="411" y="647"/>
                </a:cubicBezTo>
                <a:cubicBezTo>
                  <a:pt x="410" y="646"/>
                  <a:pt x="409" y="647"/>
                  <a:pt x="409" y="645"/>
                </a:cubicBezTo>
                <a:cubicBezTo>
                  <a:pt x="407" y="645"/>
                  <a:pt x="407" y="647"/>
                  <a:pt x="405" y="647"/>
                </a:cubicBezTo>
                <a:cubicBezTo>
                  <a:pt x="405" y="646"/>
                  <a:pt x="405" y="644"/>
                  <a:pt x="405" y="642"/>
                </a:cubicBezTo>
                <a:cubicBezTo>
                  <a:pt x="406" y="641"/>
                  <a:pt x="406" y="642"/>
                  <a:pt x="407" y="641"/>
                </a:cubicBezTo>
                <a:cubicBezTo>
                  <a:pt x="407" y="641"/>
                  <a:pt x="407" y="640"/>
                  <a:pt x="407" y="639"/>
                </a:cubicBezTo>
                <a:cubicBezTo>
                  <a:pt x="408" y="638"/>
                  <a:pt x="410" y="637"/>
                  <a:pt x="411" y="635"/>
                </a:cubicBezTo>
                <a:cubicBezTo>
                  <a:pt x="411" y="634"/>
                  <a:pt x="411" y="633"/>
                  <a:pt x="411" y="631"/>
                </a:cubicBezTo>
                <a:cubicBezTo>
                  <a:pt x="410" y="631"/>
                  <a:pt x="409" y="631"/>
                  <a:pt x="407" y="631"/>
                </a:cubicBezTo>
                <a:cubicBezTo>
                  <a:pt x="406" y="629"/>
                  <a:pt x="409" y="627"/>
                  <a:pt x="406" y="626"/>
                </a:cubicBezTo>
                <a:cubicBezTo>
                  <a:pt x="406" y="624"/>
                  <a:pt x="407" y="625"/>
                  <a:pt x="408" y="624"/>
                </a:cubicBezTo>
                <a:cubicBezTo>
                  <a:pt x="408" y="622"/>
                  <a:pt x="410" y="620"/>
                  <a:pt x="411" y="618"/>
                </a:cubicBezTo>
                <a:cubicBezTo>
                  <a:pt x="409" y="617"/>
                  <a:pt x="407" y="616"/>
                  <a:pt x="405" y="617"/>
                </a:cubicBezTo>
                <a:cubicBezTo>
                  <a:pt x="404" y="619"/>
                  <a:pt x="403" y="621"/>
                  <a:pt x="403" y="623"/>
                </a:cubicBezTo>
                <a:cubicBezTo>
                  <a:pt x="398" y="626"/>
                  <a:pt x="396" y="630"/>
                  <a:pt x="397" y="636"/>
                </a:cubicBezTo>
                <a:cubicBezTo>
                  <a:pt x="396" y="637"/>
                  <a:pt x="394" y="636"/>
                  <a:pt x="394" y="638"/>
                </a:cubicBezTo>
                <a:cubicBezTo>
                  <a:pt x="393" y="632"/>
                  <a:pt x="395" y="626"/>
                  <a:pt x="395" y="620"/>
                </a:cubicBezTo>
                <a:cubicBezTo>
                  <a:pt x="394" y="620"/>
                  <a:pt x="394" y="619"/>
                  <a:pt x="393" y="619"/>
                </a:cubicBezTo>
                <a:cubicBezTo>
                  <a:pt x="392" y="618"/>
                  <a:pt x="392" y="619"/>
                  <a:pt x="391" y="620"/>
                </a:cubicBezTo>
                <a:cubicBezTo>
                  <a:pt x="391" y="623"/>
                  <a:pt x="390" y="625"/>
                  <a:pt x="390" y="628"/>
                </a:cubicBezTo>
                <a:cubicBezTo>
                  <a:pt x="389" y="628"/>
                  <a:pt x="389" y="629"/>
                  <a:pt x="388" y="630"/>
                </a:cubicBezTo>
                <a:cubicBezTo>
                  <a:pt x="389" y="633"/>
                  <a:pt x="386" y="636"/>
                  <a:pt x="387" y="640"/>
                </a:cubicBezTo>
                <a:cubicBezTo>
                  <a:pt x="387" y="641"/>
                  <a:pt x="386" y="641"/>
                  <a:pt x="386" y="641"/>
                </a:cubicBezTo>
                <a:cubicBezTo>
                  <a:pt x="385" y="641"/>
                  <a:pt x="385" y="641"/>
                  <a:pt x="385" y="641"/>
                </a:cubicBezTo>
                <a:cubicBezTo>
                  <a:pt x="385" y="639"/>
                  <a:pt x="385" y="638"/>
                  <a:pt x="385" y="636"/>
                </a:cubicBezTo>
                <a:cubicBezTo>
                  <a:pt x="385" y="635"/>
                  <a:pt x="384" y="633"/>
                  <a:pt x="385" y="632"/>
                </a:cubicBezTo>
                <a:cubicBezTo>
                  <a:pt x="385" y="630"/>
                  <a:pt x="385" y="628"/>
                  <a:pt x="385" y="627"/>
                </a:cubicBezTo>
                <a:cubicBezTo>
                  <a:pt x="385" y="626"/>
                  <a:pt x="385" y="625"/>
                  <a:pt x="386" y="624"/>
                </a:cubicBezTo>
                <a:cubicBezTo>
                  <a:pt x="387" y="622"/>
                  <a:pt x="386" y="620"/>
                  <a:pt x="384" y="618"/>
                </a:cubicBezTo>
                <a:cubicBezTo>
                  <a:pt x="383" y="620"/>
                  <a:pt x="383" y="622"/>
                  <a:pt x="383" y="624"/>
                </a:cubicBezTo>
                <a:cubicBezTo>
                  <a:pt x="383" y="624"/>
                  <a:pt x="382" y="624"/>
                  <a:pt x="382" y="624"/>
                </a:cubicBezTo>
                <a:cubicBezTo>
                  <a:pt x="380" y="628"/>
                  <a:pt x="381" y="632"/>
                  <a:pt x="380" y="636"/>
                </a:cubicBezTo>
                <a:cubicBezTo>
                  <a:pt x="380" y="637"/>
                  <a:pt x="379" y="637"/>
                  <a:pt x="379" y="637"/>
                </a:cubicBezTo>
                <a:cubicBezTo>
                  <a:pt x="378" y="638"/>
                  <a:pt x="379" y="639"/>
                  <a:pt x="379" y="640"/>
                </a:cubicBezTo>
                <a:cubicBezTo>
                  <a:pt x="379" y="640"/>
                  <a:pt x="378" y="641"/>
                  <a:pt x="377" y="641"/>
                </a:cubicBezTo>
                <a:cubicBezTo>
                  <a:pt x="378" y="644"/>
                  <a:pt x="377" y="648"/>
                  <a:pt x="376" y="651"/>
                </a:cubicBezTo>
                <a:cubicBezTo>
                  <a:pt x="376" y="651"/>
                  <a:pt x="375" y="651"/>
                  <a:pt x="374" y="651"/>
                </a:cubicBezTo>
                <a:cubicBezTo>
                  <a:pt x="375" y="653"/>
                  <a:pt x="374" y="655"/>
                  <a:pt x="373" y="658"/>
                </a:cubicBezTo>
                <a:cubicBezTo>
                  <a:pt x="372" y="659"/>
                  <a:pt x="371" y="660"/>
                  <a:pt x="370" y="661"/>
                </a:cubicBezTo>
                <a:cubicBezTo>
                  <a:pt x="370" y="662"/>
                  <a:pt x="370" y="663"/>
                  <a:pt x="370" y="663"/>
                </a:cubicBezTo>
                <a:cubicBezTo>
                  <a:pt x="369" y="664"/>
                  <a:pt x="368" y="663"/>
                  <a:pt x="367" y="664"/>
                </a:cubicBezTo>
                <a:cubicBezTo>
                  <a:pt x="366" y="665"/>
                  <a:pt x="365" y="666"/>
                  <a:pt x="364" y="667"/>
                </a:cubicBezTo>
                <a:cubicBezTo>
                  <a:pt x="362" y="667"/>
                  <a:pt x="360" y="668"/>
                  <a:pt x="360" y="670"/>
                </a:cubicBezTo>
                <a:cubicBezTo>
                  <a:pt x="358" y="671"/>
                  <a:pt x="356" y="671"/>
                  <a:pt x="355" y="672"/>
                </a:cubicBezTo>
                <a:cubicBezTo>
                  <a:pt x="354" y="672"/>
                  <a:pt x="355" y="674"/>
                  <a:pt x="354" y="674"/>
                </a:cubicBezTo>
                <a:cubicBezTo>
                  <a:pt x="352" y="673"/>
                  <a:pt x="352" y="673"/>
                  <a:pt x="351" y="671"/>
                </a:cubicBezTo>
                <a:cubicBezTo>
                  <a:pt x="350" y="671"/>
                  <a:pt x="349" y="671"/>
                  <a:pt x="348" y="671"/>
                </a:cubicBezTo>
                <a:cubicBezTo>
                  <a:pt x="348" y="673"/>
                  <a:pt x="348" y="676"/>
                  <a:pt x="348" y="678"/>
                </a:cubicBezTo>
                <a:cubicBezTo>
                  <a:pt x="348" y="678"/>
                  <a:pt x="349" y="678"/>
                  <a:pt x="349" y="678"/>
                </a:cubicBezTo>
                <a:cubicBezTo>
                  <a:pt x="350" y="679"/>
                  <a:pt x="349" y="680"/>
                  <a:pt x="349" y="680"/>
                </a:cubicBezTo>
                <a:cubicBezTo>
                  <a:pt x="348" y="681"/>
                  <a:pt x="347" y="682"/>
                  <a:pt x="346" y="684"/>
                </a:cubicBezTo>
                <a:cubicBezTo>
                  <a:pt x="344" y="684"/>
                  <a:pt x="342" y="683"/>
                  <a:pt x="340" y="685"/>
                </a:cubicBezTo>
                <a:cubicBezTo>
                  <a:pt x="337" y="683"/>
                  <a:pt x="335" y="682"/>
                  <a:pt x="333" y="680"/>
                </a:cubicBezTo>
                <a:cubicBezTo>
                  <a:pt x="333" y="680"/>
                  <a:pt x="332" y="681"/>
                  <a:pt x="331" y="682"/>
                </a:cubicBezTo>
                <a:cubicBezTo>
                  <a:pt x="331" y="681"/>
                  <a:pt x="331" y="681"/>
                  <a:pt x="330" y="681"/>
                </a:cubicBezTo>
                <a:cubicBezTo>
                  <a:pt x="330" y="682"/>
                  <a:pt x="330" y="684"/>
                  <a:pt x="330" y="685"/>
                </a:cubicBezTo>
                <a:cubicBezTo>
                  <a:pt x="330" y="686"/>
                  <a:pt x="329" y="686"/>
                  <a:pt x="329" y="687"/>
                </a:cubicBezTo>
                <a:cubicBezTo>
                  <a:pt x="329" y="689"/>
                  <a:pt x="329" y="691"/>
                  <a:pt x="329" y="693"/>
                </a:cubicBezTo>
                <a:cubicBezTo>
                  <a:pt x="328" y="693"/>
                  <a:pt x="327" y="694"/>
                  <a:pt x="325" y="695"/>
                </a:cubicBezTo>
                <a:cubicBezTo>
                  <a:pt x="325" y="695"/>
                  <a:pt x="325" y="695"/>
                  <a:pt x="324" y="695"/>
                </a:cubicBezTo>
                <a:cubicBezTo>
                  <a:pt x="322" y="692"/>
                  <a:pt x="322" y="688"/>
                  <a:pt x="322" y="685"/>
                </a:cubicBezTo>
                <a:cubicBezTo>
                  <a:pt x="322" y="682"/>
                  <a:pt x="322" y="679"/>
                  <a:pt x="322" y="676"/>
                </a:cubicBezTo>
                <a:cubicBezTo>
                  <a:pt x="322" y="674"/>
                  <a:pt x="322" y="673"/>
                  <a:pt x="323" y="673"/>
                </a:cubicBezTo>
                <a:cubicBezTo>
                  <a:pt x="322" y="672"/>
                  <a:pt x="322" y="672"/>
                  <a:pt x="322" y="671"/>
                </a:cubicBezTo>
                <a:cubicBezTo>
                  <a:pt x="322" y="670"/>
                  <a:pt x="323" y="670"/>
                  <a:pt x="323" y="670"/>
                </a:cubicBezTo>
                <a:cubicBezTo>
                  <a:pt x="324" y="666"/>
                  <a:pt x="323" y="664"/>
                  <a:pt x="325" y="661"/>
                </a:cubicBezTo>
                <a:cubicBezTo>
                  <a:pt x="323" y="659"/>
                  <a:pt x="325" y="656"/>
                  <a:pt x="325" y="654"/>
                </a:cubicBezTo>
                <a:cubicBezTo>
                  <a:pt x="324" y="653"/>
                  <a:pt x="324" y="653"/>
                  <a:pt x="324" y="652"/>
                </a:cubicBezTo>
                <a:cubicBezTo>
                  <a:pt x="326" y="649"/>
                  <a:pt x="326" y="645"/>
                  <a:pt x="325" y="641"/>
                </a:cubicBezTo>
                <a:cubicBezTo>
                  <a:pt x="327" y="640"/>
                  <a:pt x="328" y="638"/>
                  <a:pt x="328" y="637"/>
                </a:cubicBezTo>
                <a:cubicBezTo>
                  <a:pt x="328" y="634"/>
                  <a:pt x="329" y="633"/>
                  <a:pt x="330" y="633"/>
                </a:cubicBezTo>
                <a:cubicBezTo>
                  <a:pt x="330" y="631"/>
                  <a:pt x="330" y="631"/>
                  <a:pt x="330" y="631"/>
                </a:cubicBezTo>
                <a:cubicBezTo>
                  <a:pt x="330" y="628"/>
                  <a:pt x="331" y="626"/>
                  <a:pt x="331" y="623"/>
                </a:cubicBezTo>
                <a:cubicBezTo>
                  <a:pt x="331" y="621"/>
                  <a:pt x="332" y="619"/>
                  <a:pt x="334" y="617"/>
                </a:cubicBezTo>
                <a:cubicBezTo>
                  <a:pt x="334" y="614"/>
                  <a:pt x="335" y="611"/>
                  <a:pt x="333" y="608"/>
                </a:cubicBezTo>
                <a:cubicBezTo>
                  <a:pt x="335" y="607"/>
                  <a:pt x="335" y="607"/>
                  <a:pt x="337" y="606"/>
                </a:cubicBezTo>
                <a:cubicBezTo>
                  <a:pt x="337" y="604"/>
                  <a:pt x="337" y="602"/>
                  <a:pt x="337" y="601"/>
                </a:cubicBezTo>
                <a:cubicBezTo>
                  <a:pt x="337" y="600"/>
                  <a:pt x="336" y="600"/>
                  <a:pt x="335" y="600"/>
                </a:cubicBezTo>
                <a:cubicBezTo>
                  <a:pt x="335" y="599"/>
                  <a:pt x="335" y="599"/>
                  <a:pt x="335" y="598"/>
                </a:cubicBezTo>
                <a:cubicBezTo>
                  <a:pt x="336" y="597"/>
                  <a:pt x="337" y="598"/>
                  <a:pt x="337" y="597"/>
                </a:cubicBezTo>
                <a:cubicBezTo>
                  <a:pt x="340" y="595"/>
                  <a:pt x="339" y="592"/>
                  <a:pt x="339" y="589"/>
                </a:cubicBezTo>
                <a:cubicBezTo>
                  <a:pt x="338" y="589"/>
                  <a:pt x="337" y="588"/>
                  <a:pt x="336" y="588"/>
                </a:cubicBezTo>
                <a:cubicBezTo>
                  <a:pt x="336" y="588"/>
                  <a:pt x="335" y="588"/>
                  <a:pt x="333" y="588"/>
                </a:cubicBezTo>
                <a:cubicBezTo>
                  <a:pt x="333" y="590"/>
                  <a:pt x="333" y="591"/>
                  <a:pt x="333" y="593"/>
                </a:cubicBezTo>
                <a:cubicBezTo>
                  <a:pt x="331" y="595"/>
                  <a:pt x="328" y="593"/>
                  <a:pt x="326" y="594"/>
                </a:cubicBezTo>
                <a:cubicBezTo>
                  <a:pt x="323" y="595"/>
                  <a:pt x="324" y="598"/>
                  <a:pt x="322" y="599"/>
                </a:cubicBezTo>
                <a:cubicBezTo>
                  <a:pt x="322" y="601"/>
                  <a:pt x="322" y="601"/>
                  <a:pt x="324" y="603"/>
                </a:cubicBezTo>
                <a:cubicBezTo>
                  <a:pt x="322" y="603"/>
                  <a:pt x="321" y="604"/>
                  <a:pt x="320" y="604"/>
                </a:cubicBezTo>
                <a:cubicBezTo>
                  <a:pt x="320" y="605"/>
                  <a:pt x="320" y="606"/>
                  <a:pt x="320" y="606"/>
                </a:cubicBezTo>
                <a:cubicBezTo>
                  <a:pt x="319" y="607"/>
                  <a:pt x="316" y="607"/>
                  <a:pt x="317" y="610"/>
                </a:cubicBezTo>
                <a:cubicBezTo>
                  <a:pt x="314" y="610"/>
                  <a:pt x="312" y="611"/>
                  <a:pt x="310" y="610"/>
                </a:cubicBezTo>
                <a:cubicBezTo>
                  <a:pt x="309" y="609"/>
                  <a:pt x="307" y="611"/>
                  <a:pt x="306" y="611"/>
                </a:cubicBezTo>
                <a:cubicBezTo>
                  <a:pt x="304" y="611"/>
                  <a:pt x="304" y="612"/>
                  <a:pt x="303" y="613"/>
                </a:cubicBezTo>
                <a:cubicBezTo>
                  <a:pt x="303" y="614"/>
                  <a:pt x="302" y="613"/>
                  <a:pt x="302" y="614"/>
                </a:cubicBezTo>
                <a:cubicBezTo>
                  <a:pt x="302" y="615"/>
                  <a:pt x="302" y="615"/>
                  <a:pt x="302" y="616"/>
                </a:cubicBezTo>
                <a:cubicBezTo>
                  <a:pt x="301" y="616"/>
                  <a:pt x="301" y="616"/>
                  <a:pt x="301" y="616"/>
                </a:cubicBezTo>
                <a:cubicBezTo>
                  <a:pt x="300" y="618"/>
                  <a:pt x="299" y="619"/>
                  <a:pt x="297" y="620"/>
                </a:cubicBezTo>
                <a:cubicBezTo>
                  <a:pt x="295" y="620"/>
                  <a:pt x="292" y="621"/>
                  <a:pt x="290" y="619"/>
                </a:cubicBezTo>
                <a:cubicBezTo>
                  <a:pt x="289" y="620"/>
                  <a:pt x="289" y="620"/>
                  <a:pt x="289" y="620"/>
                </a:cubicBezTo>
                <a:cubicBezTo>
                  <a:pt x="288" y="618"/>
                  <a:pt x="286" y="617"/>
                  <a:pt x="284" y="618"/>
                </a:cubicBezTo>
                <a:cubicBezTo>
                  <a:pt x="283" y="617"/>
                  <a:pt x="282" y="616"/>
                  <a:pt x="281" y="615"/>
                </a:cubicBezTo>
                <a:cubicBezTo>
                  <a:pt x="278" y="615"/>
                  <a:pt x="275" y="613"/>
                  <a:pt x="273" y="614"/>
                </a:cubicBezTo>
                <a:cubicBezTo>
                  <a:pt x="270" y="615"/>
                  <a:pt x="267" y="615"/>
                  <a:pt x="264" y="615"/>
                </a:cubicBezTo>
                <a:cubicBezTo>
                  <a:pt x="264" y="615"/>
                  <a:pt x="264" y="616"/>
                  <a:pt x="264" y="616"/>
                </a:cubicBezTo>
                <a:cubicBezTo>
                  <a:pt x="263" y="617"/>
                  <a:pt x="262" y="616"/>
                  <a:pt x="260" y="617"/>
                </a:cubicBezTo>
                <a:cubicBezTo>
                  <a:pt x="260" y="618"/>
                  <a:pt x="260" y="620"/>
                  <a:pt x="260" y="621"/>
                </a:cubicBezTo>
                <a:cubicBezTo>
                  <a:pt x="262" y="623"/>
                  <a:pt x="264" y="622"/>
                  <a:pt x="267" y="622"/>
                </a:cubicBezTo>
                <a:cubicBezTo>
                  <a:pt x="267" y="624"/>
                  <a:pt x="267" y="626"/>
                  <a:pt x="267" y="628"/>
                </a:cubicBezTo>
                <a:cubicBezTo>
                  <a:pt x="264" y="629"/>
                  <a:pt x="263" y="626"/>
                  <a:pt x="261" y="626"/>
                </a:cubicBezTo>
                <a:cubicBezTo>
                  <a:pt x="259" y="629"/>
                  <a:pt x="261" y="630"/>
                  <a:pt x="262" y="632"/>
                </a:cubicBezTo>
                <a:cubicBezTo>
                  <a:pt x="263" y="632"/>
                  <a:pt x="265" y="632"/>
                  <a:pt x="265" y="632"/>
                </a:cubicBezTo>
                <a:cubicBezTo>
                  <a:pt x="266" y="633"/>
                  <a:pt x="266" y="634"/>
                  <a:pt x="267" y="634"/>
                </a:cubicBezTo>
                <a:cubicBezTo>
                  <a:pt x="266" y="635"/>
                  <a:pt x="265" y="637"/>
                  <a:pt x="263" y="637"/>
                </a:cubicBezTo>
                <a:cubicBezTo>
                  <a:pt x="263" y="638"/>
                  <a:pt x="264" y="638"/>
                  <a:pt x="264" y="638"/>
                </a:cubicBezTo>
                <a:cubicBezTo>
                  <a:pt x="265" y="639"/>
                  <a:pt x="263" y="640"/>
                  <a:pt x="263" y="641"/>
                </a:cubicBezTo>
                <a:cubicBezTo>
                  <a:pt x="263" y="641"/>
                  <a:pt x="264" y="642"/>
                  <a:pt x="264" y="642"/>
                </a:cubicBezTo>
                <a:cubicBezTo>
                  <a:pt x="264" y="642"/>
                  <a:pt x="263" y="643"/>
                  <a:pt x="263" y="643"/>
                </a:cubicBezTo>
                <a:cubicBezTo>
                  <a:pt x="261" y="643"/>
                  <a:pt x="262" y="641"/>
                  <a:pt x="261" y="641"/>
                </a:cubicBezTo>
                <a:cubicBezTo>
                  <a:pt x="259" y="640"/>
                  <a:pt x="257" y="642"/>
                  <a:pt x="255" y="642"/>
                </a:cubicBezTo>
                <a:cubicBezTo>
                  <a:pt x="254" y="641"/>
                  <a:pt x="253" y="639"/>
                  <a:pt x="251" y="637"/>
                </a:cubicBezTo>
                <a:cubicBezTo>
                  <a:pt x="251" y="636"/>
                  <a:pt x="251" y="635"/>
                  <a:pt x="251" y="634"/>
                </a:cubicBezTo>
                <a:cubicBezTo>
                  <a:pt x="250" y="633"/>
                  <a:pt x="249" y="634"/>
                  <a:pt x="249" y="633"/>
                </a:cubicBezTo>
                <a:cubicBezTo>
                  <a:pt x="249" y="633"/>
                  <a:pt x="254" y="628"/>
                  <a:pt x="254" y="628"/>
                </a:cubicBezTo>
                <a:cubicBezTo>
                  <a:pt x="254" y="627"/>
                  <a:pt x="254" y="626"/>
                  <a:pt x="254" y="625"/>
                </a:cubicBezTo>
                <a:cubicBezTo>
                  <a:pt x="254" y="623"/>
                  <a:pt x="254" y="622"/>
                  <a:pt x="254" y="621"/>
                </a:cubicBezTo>
                <a:cubicBezTo>
                  <a:pt x="254" y="620"/>
                  <a:pt x="253" y="619"/>
                  <a:pt x="252" y="619"/>
                </a:cubicBezTo>
                <a:cubicBezTo>
                  <a:pt x="251" y="619"/>
                  <a:pt x="251" y="619"/>
                  <a:pt x="250" y="619"/>
                </a:cubicBezTo>
                <a:cubicBezTo>
                  <a:pt x="249" y="619"/>
                  <a:pt x="250" y="620"/>
                  <a:pt x="249" y="621"/>
                </a:cubicBezTo>
                <a:cubicBezTo>
                  <a:pt x="249" y="622"/>
                  <a:pt x="248" y="622"/>
                  <a:pt x="247" y="623"/>
                </a:cubicBezTo>
                <a:cubicBezTo>
                  <a:pt x="245" y="623"/>
                  <a:pt x="244" y="623"/>
                  <a:pt x="242" y="623"/>
                </a:cubicBezTo>
                <a:cubicBezTo>
                  <a:pt x="241" y="623"/>
                  <a:pt x="241" y="622"/>
                  <a:pt x="241" y="621"/>
                </a:cubicBezTo>
                <a:cubicBezTo>
                  <a:pt x="239" y="621"/>
                  <a:pt x="239" y="622"/>
                  <a:pt x="238" y="623"/>
                </a:cubicBezTo>
                <a:cubicBezTo>
                  <a:pt x="238" y="627"/>
                  <a:pt x="238" y="627"/>
                  <a:pt x="236" y="630"/>
                </a:cubicBezTo>
                <a:cubicBezTo>
                  <a:pt x="234" y="627"/>
                  <a:pt x="232" y="624"/>
                  <a:pt x="229" y="623"/>
                </a:cubicBezTo>
                <a:cubicBezTo>
                  <a:pt x="229" y="622"/>
                  <a:pt x="229" y="622"/>
                  <a:pt x="229" y="621"/>
                </a:cubicBezTo>
                <a:cubicBezTo>
                  <a:pt x="228" y="620"/>
                  <a:pt x="227" y="621"/>
                  <a:pt x="227" y="620"/>
                </a:cubicBezTo>
                <a:cubicBezTo>
                  <a:pt x="225" y="620"/>
                  <a:pt x="226" y="617"/>
                  <a:pt x="224" y="618"/>
                </a:cubicBezTo>
                <a:cubicBezTo>
                  <a:pt x="226" y="618"/>
                  <a:pt x="227" y="616"/>
                  <a:pt x="228" y="615"/>
                </a:cubicBezTo>
                <a:cubicBezTo>
                  <a:pt x="229" y="615"/>
                  <a:pt x="230" y="615"/>
                  <a:pt x="230" y="615"/>
                </a:cubicBezTo>
                <a:cubicBezTo>
                  <a:pt x="231" y="614"/>
                  <a:pt x="230" y="613"/>
                  <a:pt x="231" y="612"/>
                </a:cubicBezTo>
                <a:cubicBezTo>
                  <a:pt x="230" y="612"/>
                  <a:pt x="228" y="611"/>
                  <a:pt x="226" y="610"/>
                </a:cubicBezTo>
                <a:cubicBezTo>
                  <a:pt x="228" y="609"/>
                  <a:pt x="228" y="608"/>
                  <a:pt x="229" y="608"/>
                </a:cubicBezTo>
                <a:cubicBezTo>
                  <a:pt x="231" y="608"/>
                  <a:pt x="233" y="607"/>
                  <a:pt x="234" y="604"/>
                </a:cubicBezTo>
                <a:cubicBezTo>
                  <a:pt x="236" y="604"/>
                  <a:pt x="238" y="604"/>
                  <a:pt x="241" y="604"/>
                </a:cubicBezTo>
                <a:cubicBezTo>
                  <a:pt x="241" y="603"/>
                  <a:pt x="242" y="602"/>
                  <a:pt x="242" y="601"/>
                </a:cubicBezTo>
                <a:cubicBezTo>
                  <a:pt x="242" y="601"/>
                  <a:pt x="242" y="600"/>
                  <a:pt x="241" y="600"/>
                </a:cubicBezTo>
                <a:cubicBezTo>
                  <a:pt x="240" y="600"/>
                  <a:pt x="239" y="600"/>
                  <a:pt x="238" y="600"/>
                </a:cubicBezTo>
                <a:cubicBezTo>
                  <a:pt x="237" y="599"/>
                  <a:pt x="237" y="597"/>
                  <a:pt x="237" y="596"/>
                </a:cubicBezTo>
                <a:cubicBezTo>
                  <a:pt x="238" y="595"/>
                  <a:pt x="239" y="594"/>
                  <a:pt x="240" y="593"/>
                </a:cubicBezTo>
                <a:cubicBezTo>
                  <a:pt x="240" y="591"/>
                  <a:pt x="242" y="589"/>
                  <a:pt x="242" y="588"/>
                </a:cubicBezTo>
                <a:cubicBezTo>
                  <a:pt x="242" y="586"/>
                  <a:pt x="241" y="587"/>
                  <a:pt x="240" y="586"/>
                </a:cubicBezTo>
                <a:cubicBezTo>
                  <a:pt x="240" y="586"/>
                  <a:pt x="240" y="585"/>
                  <a:pt x="240" y="584"/>
                </a:cubicBezTo>
                <a:cubicBezTo>
                  <a:pt x="242" y="585"/>
                  <a:pt x="242" y="582"/>
                  <a:pt x="244" y="582"/>
                </a:cubicBezTo>
                <a:cubicBezTo>
                  <a:pt x="244" y="580"/>
                  <a:pt x="244" y="579"/>
                  <a:pt x="244" y="577"/>
                </a:cubicBezTo>
                <a:cubicBezTo>
                  <a:pt x="241" y="578"/>
                  <a:pt x="242" y="575"/>
                  <a:pt x="240" y="574"/>
                </a:cubicBezTo>
                <a:cubicBezTo>
                  <a:pt x="240" y="572"/>
                  <a:pt x="241" y="572"/>
                  <a:pt x="242" y="571"/>
                </a:cubicBezTo>
                <a:cubicBezTo>
                  <a:pt x="242" y="570"/>
                  <a:pt x="242" y="569"/>
                  <a:pt x="242" y="568"/>
                </a:cubicBezTo>
                <a:cubicBezTo>
                  <a:pt x="241" y="568"/>
                  <a:pt x="240" y="566"/>
                  <a:pt x="238" y="567"/>
                </a:cubicBezTo>
                <a:cubicBezTo>
                  <a:pt x="237" y="567"/>
                  <a:pt x="237" y="569"/>
                  <a:pt x="235" y="569"/>
                </a:cubicBezTo>
                <a:cubicBezTo>
                  <a:pt x="234" y="568"/>
                  <a:pt x="233" y="568"/>
                  <a:pt x="232" y="567"/>
                </a:cubicBezTo>
                <a:cubicBezTo>
                  <a:pt x="233" y="566"/>
                  <a:pt x="234" y="566"/>
                  <a:pt x="235" y="565"/>
                </a:cubicBezTo>
                <a:cubicBezTo>
                  <a:pt x="236" y="565"/>
                  <a:pt x="237" y="565"/>
                  <a:pt x="239" y="565"/>
                </a:cubicBezTo>
                <a:cubicBezTo>
                  <a:pt x="240" y="564"/>
                  <a:pt x="240" y="563"/>
                  <a:pt x="240" y="561"/>
                </a:cubicBezTo>
                <a:cubicBezTo>
                  <a:pt x="241" y="561"/>
                  <a:pt x="242" y="561"/>
                  <a:pt x="243" y="561"/>
                </a:cubicBezTo>
                <a:cubicBezTo>
                  <a:pt x="246" y="558"/>
                  <a:pt x="245" y="555"/>
                  <a:pt x="245" y="552"/>
                </a:cubicBezTo>
                <a:cubicBezTo>
                  <a:pt x="246" y="552"/>
                  <a:pt x="247" y="552"/>
                  <a:pt x="248" y="552"/>
                </a:cubicBezTo>
                <a:cubicBezTo>
                  <a:pt x="248" y="550"/>
                  <a:pt x="248" y="547"/>
                  <a:pt x="248" y="545"/>
                </a:cubicBezTo>
                <a:cubicBezTo>
                  <a:pt x="247" y="545"/>
                  <a:pt x="246" y="545"/>
                  <a:pt x="246" y="545"/>
                </a:cubicBezTo>
                <a:cubicBezTo>
                  <a:pt x="244" y="545"/>
                  <a:pt x="244" y="547"/>
                  <a:pt x="242" y="547"/>
                </a:cubicBezTo>
                <a:cubicBezTo>
                  <a:pt x="242" y="545"/>
                  <a:pt x="243" y="544"/>
                  <a:pt x="244" y="542"/>
                </a:cubicBezTo>
                <a:cubicBezTo>
                  <a:pt x="242" y="541"/>
                  <a:pt x="241" y="540"/>
                  <a:pt x="239" y="540"/>
                </a:cubicBezTo>
                <a:cubicBezTo>
                  <a:pt x="238" y="539"/>
                  <a:pt x="239" y="538"/>
                  <a:pt x="238" y="537"/>
                </a:cubicBezTo>
                <a:cubicBezTo>
                  <a:pt x="237" y="537"/>
                  <a:pt x="237" y="536"/>
                  <a:pt x="236" y="535"/>
                </a:cubicBezTo>
                <a:cubicBezTo>
                  <a:pt x="237" y="535"/>
                  <a:pt x="237" y="535"/>
                  <a:pt x="238" y="535"/>
                </a:cubicBezTo>
                <a:cubicBezTo>
                  <a:pt x="238" y="534"/>
                  <a:pt x="238" y="533"/>
                  <a:pt x="238" y="532"/>
                </a:cubicBezTo>
                <a:cubicBezTo>
                  <a:pt x="241" y="533"/>
                  <a:pt x="244" y="531"/>
                  <a:pt x="248" y="531"/>
                </a:cubicBezTo>
                <a:cubicBezTo>
                  <a:pt x="248" y="530"/>
                  <a:pt x="248" y="528"/>
                  <a:pt x="248" y="526"/>
                </a:cubicBezTo>
                <a:cubicBezTo>
                  <a:pt x="247" y="526"/>
                  <a:pt x="246" y="526"/>
                  <a:pt x="245" y="526"/>
                </a:cubicBezTo>
                <a:cubicBezTo>
                  <a:pt x="244" y="525"/>
                  <a:pt x="246" y="523"/>
                  <a:pt x="244" y="523"/>
                </a:cubicBezTo>
                <a:cubicBezTo>
                  <a:pt x="245" y="521"/>
                  <a:pt x="248" y="522"/>
                  <a:pt x="249" y="520"/>
                </a:cubicBezTo>
                <a:cubicBezTo>
                  <a:pt x="251" y="525"/>
                  <a:pt x="251" y="529"/>
                  <a:pt x="251" y="534"/>
                </a:cubicBezTo>
                <a:cubicBezTo>
                  <a:pt x="251" y="534"/>
                  <a:pt x="252" y="534"/>
                  <a:pt x="253" y="534"/>
                </a:cubicBezTo>
                <a:cubicBezTo>
                  <a:pt x="252" y="535"/>
                  <a:pt x="252" y="535"/>
                  <a:pt x="252" y="535"/>
                </a:cubicBezTo>
                <a:cubicBezTo>
                  <a:pt x="251" y="536"/>
                  <a:pt x="252" y="536"/>
                  <a:pt x="253" y="536"/>
                </a:cubicBezTo>
                <a:cubicBezTo>
                  <a:pt x="255" y="537"/>
                  <a:pt x="257" y="538"/>
                  <a:pt x="260" y="538"/>
                </a:cubicBezTo>
                <a:cubicBezTo>
                  <a:pt x="260" y="535"/>
                  <a:pt x="258" y="534"/>
                  <a:pt x="256" y="534"/>
                </a:cubicBezTo>
                <a:cubicBezTo>
                  <a:pt x="255" y="533"/>
                  <a:pt x="256" y="532"/>
                  <a:pt x="255" y="532"/>
                </a:cubicBezTo>
                <a:cubicBezTo>
                  <a:pt x="256" y="531"/>
                  <a:pt x="256" y="531"/>
                  <a:pt x="257" y="531"/>
                </a:cubicBezTo>
                <a:cubicBezTo>
                  <a:pt x="258" y="530"/>
                  <a:pt x="258" y="528"/>
                  <a:pt x="260" y="526"/>
                </a:cubicBezTo>
                <a:cubicBezTo>
                  <a:pt x="261" y="529"/>
                  <a:pt x="262" y="530"/>
                  <a:pt x="264" y="532"/>
                </a:cubicBezTo>
                <a:cubicBezTo>
                  <a:pt x="265" y="530"/>
                  <a:pt x="267" y="529"/>
                  <a:pt x="267" y="527"/>
                </a:cubicBezTo>
                <a:cubicBezTo>
                  <a:pt x="266" y="526"/>
                  <a:pt x="265" y="527"/>
                  <a:pt x="263" y="526"/>
                </a:cubicBezTo>
                <a:cubicBezTo>
                  <a:pt x="263" y="526"/>
                  <a:pt x="263" y="525"/>
                  <a:pt x="263" y="524"/>
                </a:cubicBezTo>
                <a:cubicBezTo>
                  <a:pt x="263" y="523"/>
                  <a:pt x="262" y="524"/>
                  <a:pt x="261" y="523"/>
                </a:cubicBezTo>
                <a:cubicBezTo>
                  <a:pt x="260" y="522"/>
                  <a:pt x="259" y="521"/>
                  <a:pt x="257" y="520"/>
                </a:cubicBezTo>
                <a:cubicBezTo>
                  <a:pt x="256" y="519"/>
                  <a:pt x="255" y="520"/>
                  <a:pt x="255" y="519"/>
                </a:cubicBezTo>
                <a:cubicBezTo>
                  <a:pt x="254" y="518"/>
                  <a:pt x="255" y="518"/>
                  <a:pt x="256" y="517"/>
                </a:cubicBezTo>
                <a:cubicBezTo>
                  <a:pt x="258" y="516"/>
                  <a:pt x="259" y="517"/>
                  <a:pt x="261" y="518"/>
                </a:cubicBezTo>
                <a:cubicBezTo>
                  <a:pt x="261" y="519"/>
                  <a:pt x="262" y="520"/>
                  <a:pt x="263" y="521"/>
                </a:cubicBezTo>
                <a:cubicBezTo>
                  <a:pt x="263" y="520"/>
                  <a:pt x="264" y="519"/>
                  <a:pt x="264" y="519"/>
                </a:cubicBezTo>
                <a:cubicBezTo>
                  <a:pt x="265" y="519"/>
                  <a:pt x="266" y="519"/>
                  <a:pt x="267" y="519"/>
                </a:cubicBezTo>
                <a:cubicBezTo>
                  <a:pt x="267" y="517"/>
                  <a:pt x="267" y="516"/>
                  <a:pt x="265" y="515"/>
                </a:cubicBezTo>
                <a:cubicBezTo>
                  <a:pt x="265" y="515"/>
                  <a:pt x="264" y="517"/>
                  <a:pt x="263" y="517"/>
                </a:cubicBezTo>
                <a:cubicBezTo>
                  <a:pt x="262" y="514"/>
                  <a:pt x="260" y="512"/>
                  <a:pt x="258" y="510"/>
                </a:cubicBezTo>
                <a:cubicBezTo>
                  <a:pt x="257" y="510"/>
                  <a:pt x="255" y="510"/>
                  <a:pt x="254" y="510"/>
                </a:cubicBezTo>
                <a:cubicBezTo>
                  <a:pt x="253" y="510"/>
                  <a:pt x="254" y="512"/>
                  <a:pt x="252" y="512"/>
                </a:cubicBezTo>
                <a:cubicBezTo>
                  <a:pt x="251" y="510"/>
                  <a:pt x="250" y="508"/>
                  <a:pt x="248" y="507"/>
                </a:cubicBezTo>
                <a:cubicBezTo>
                  <a:pt x="249" y="507"/>
                  <a:pt x="251" y="507"/>
                  <a:pt x="252" y="507"/>
                </a:cubicBezTo>
                <a:cubicBezTo>
                  <a:pt x="253" y="507"/>
                  <a:pt x="253" y="506"/>
                  <a:pt x="254" y="505"/>
                </a:cubicBezTo>
                <a:cubicBezTo>
                  <a:pt x="256" y="505"/>
                  <a:pt x="259" y="505"/>
                  <a:pt x="261" y="505"/>
                </a:cubicBezTo>
                <a:cubicBezTo>
                  <a:pt x="262" y="504"/>
                  <a:pt x="261" y="503"/>
                  <a:pt x="261" y="503"/>
                </a:cubicBezTo>
                <a:cubicBezTo>
                  <a:pt x="263" y="502"/>
                  <a:pt x="263" y="503"/>
                  <a:pt x="263" y="504"/>
                </a:cubicBezTo>
                <a:cubicBezTo>
                  <a:pt x="265" y="504"/>
                  <a:pt x="266" y="504"/>
                  <a:pt x="268" y="504"/>
                </a:cubicBezTo>
                <a:cubicBezTo>
                  <a:pt x="268" y="502"/>
                  <a:pt x="269" y="500"/>
                  <a:pt x="271" y="499"/>
                </a:cubicBezTo>
                <a:cubicBezTo>
                  <a:pt x="271" y="497"/>
                  <a:pt x="270" y="495"/>
                  <a:pt x="271" y="493"/>
                </a:cubicBezTo>
                <a:cubicBezTo>
                  <a:pt x="272" y="491"/>
                  <a:pt x="273" y="490"/>
                  <a:pt x="274" y="489"/>
                </a:cubicBezTo>
                <a:cubicBezTo>
                  <a:pt x="276" y="489"/>
                  <a:pt x="278" y="489"/>
                  <a:pt x="280" y="489"/>
                </a:cubicBezTo>
                <a:cubicBezTo>
                  <a:pt x="280" y="490"/>
                  <a:pt x="280" y="491"/>
                  <a:pt x="281" y="491"/>
                </a:cubicBezTo>
                <a:cubicBezTo>
                  <a:pt x="281" y="492"/>
                  <a:pt x="282" y="492"/>
                  <a:pt x="283" y="492"/>
                </a:cubicBezTo>
                <a:cubicBezTo>
                  <a:pt x="284" y="492"/>
                  <a:pt x="283" y="493"/>
                  <a:pt x="284" y="494"/>
                </a:cubicBezTo>
                <a:cubicBezTo>
                  <a:pt x="284" y="494"/>
                  <a:pt x="285" y="494"/>
                  <a:pt x="285" y="493"/>
                </a:cubicBezTo>
                <a:cubicBezTo>
                  <a:pt x="285" y="492"/>
                  <a:pt x="288" y="491"/>
                  <a:pt x="288" y="489"/>
                </a:cubicBezTo>
                <a:cubicBezTo>
                  <a:pt x="287" y="488"/>
                  <a:pt x="289" y="488"/>
                  <a:pt x="290" y="488"/>
                </a:cubicBezTo>
                <a:cubicBezTo>
                  <a:pt x="292" y="488"/>
                  <a:pt x="293" y="486"/>
                  <a:pt x="294" y="485"/>
                </a:cubicBezTo>
                <a:cubicBezTo>
                  <a:pt x="291" y="483"/>
                  <a:pt x="288" y="486"/>
                  <a:pt x="284" y="485"/>
                </a:cubicBezTo>
                <a:cubicBezTo>
                  <a:pt x="284" y="486"/>
                  <a:pt x="283" y="486"/>
                  <a:pt x="282" y="487"/>
                </a:cubicBezTo>
                <a:cubicBezTo>
                  <a:pt x="280" y="484"/>
                  <a:pt x="276" y="484"/>
                  <a:pt x="272" y="484"/>
                </a:cubicBezTo>
                <a:cubicBezTo>
                  <a:pt x="273" y="482"/>
                  <a:pt x="270" y="480"/>
                  <a:pt x="271" y="478"/>
                </a:cubicBezTo>
                <a:cubicBezTo>
                  <a:pt x="272" y="475"/>
                  <a:pt x="271" y="473"/>
                  <a:pt x="272" y="471"/>
                </a:cubicBezTo>
                <a:cubicBezTo>
                  <a:pt x="275" y="471"/>
                  <a:pt x="275" y="471"/>
                  <a:pt x="277" y="472"/>
                </a:cubicBezTo>
                <a:cubicBezTo>
                  <a:pt x="277" y="474"/>
                  <a:pt x="277" y="475"/>
                  <a:pt x="277" y="477"/>
                </a:cubicBezTo>
                <a:cubicBezTo>
                  <a:pt x="277" y="478"/>
                  <a:pt x="279" y="477"/>
                  <a:pt x="279" y="478"/>
                </a:cubicBezTo>
                <a:cubicBezTo>
                  <a:pt x="280" y="478"/>
                  <a:pt x="281" y="479"/>
                  <a:pt x="281" y="480"/>
                </a:cubicBezTo>
                <a:cubicBezTo>
                  <a:pt x="287" y="482"/>
                  <a:pt x="292" y="481"/>
                  <a:pt x="298" y="480"/>
                </a:cubicBezTo>
                <a:cubicBezTo>
                  <a:pt x="299" y="479"/>
                  <a:pt x="299" y="478"/>
                  <a:pt x="300" y="478"/>
                </a:cubicBezTo>
                <a:cubicBezTo>
                  <a:pt x="300" y="477"/>
                  <a:pt x="300" y="476"/>
                  <a:pt x="300" y="475"/>
                </a:cubicBezTo>
                <a:cubicBezTo>
                  <a:pt x="300" y="475"/>
                  <a:pt x="299" y="474"/>
                  <a:pt x="299" y="474"/>
                </a:cubicBezTo>
                <a:cubicBezTo>
                  <a:pt x="298" y="470"/>
                  <a:pt x="300" y="465"/>
                  <a:pt x="297" y="461"/>
                </a:cubicBezTo>
                <a:cubicBezTo>
                  <a:pt x="297" y="461"/>
                  <a:pt x="296" y="461"/>
                  <a:pt x="295" y="461"/>
                </a:cubicBezTo>
                <a:cubicBezTo>
                  <a:pt x="294" y="460"/>
                  <a:pt x="296" y="457"/>
                  <a:pt x="293" y="456"/>
                </a:cubicBezTo>
                <a:cubicBezTo>
                  <a:pt x="292" y="456"/>
                  <a:pt x="289" y="457"/>
                  <a:pt x="288" y="455"/>
                </a:cubicBezTo>
                <a:cubicBezTo>
                  <a:pt x="287" y="456"/>
                  <a:pt x="287" y="456"/>
                  <a:pt x="287" y="457"/>
                </a:cubicBezTo>
                <a:cubicBezTo>
                  <a:pt x="283" y="457"/>
                  <a:pt x="279" y="459"/>
                  <a:pt x="274" y="458"/>
                </a:cubicBezTo>
                <a:cubicBezTo>
                  <a:pt x="273" y="460"/>
                  <a:pt x="272" y="460"/>
                  <a:pt x="270" y="460"/>
                </a:cubicBezTo>
                <a:cubicBezTo>
                  <a:pt x="270" y="461"/>
                  <a:pt x="270" y="462"/>
                  <a:pt x="270" y="463"/>
                </a:cubicBezTo>
                <a:cubicBezTo>
                  <a:pt x="269" y="463"/>
                  <a:pt x="268" y="463"/>
                  <a:pt x="268" y="464"/>
                </a:cubicBezTo>
                <a:cubicBezTo>
                  <a:pt x="264" y="464"/>
                  <a:pt x="260" y="463"/>
                  <a:pt x="257" y="464"/>
                </a:cubicBezTo>
                <a:cubicBezTo>
                  <a:pt x="255" y="463"/>
                  <a:pt x="253" y="465"/>
                  <a:pt x="251" y="464"/>
                </a:cubicBezTo>
                <a:cubicBezTo>
                  <a:pt x="251" y="463"/>
                  <a:pt x="249" y="463"/>
                  <a:pt x="249" y="463"/>
                </a:cubicBezTo>
                <a:cubicBezTo>
                  <a:pt x="248" y="461"/>
                  <a:pt x="249" y="461"/>
                  <a:pt x="251" y="461"/>
                </a:cubicBezTo>
                <a:cubicBezTo>
                  <a:pt x="250" y="458"/>
                  <a:pt x="252" y="457"/>
                  <a:pt x="252" y="455"/>
                </a:cubicBezTo>
                <a:cubicBezTo>
                  <a:pt x="252" y="454"/>
                  <a:pt x="253" y="455"/>
                  <a:pt x="253" y="454"/>
                </a:cubicBezTo>
                <a:cubicBezTo>
                  <a:pt x="253" y="453"/>
                  <a:pt x="254" y="453"/>
                  <a:pt x="254" y="452"/>
                </a:cubicBezTo>
                <a:cubicBezTo>
                  <a:pt x="255" y="452"/>
                  <a:pt x="257" y="452"/>
                  <a:pt x="259" y="452"/>
                </a:cubicBezTo>
                <a:cubicBezTo>
                  <a:pt x="259" y="450"/>
                  <a:pt x="261" y="451"/>
                  <a:pt x="261" y="450"/>
                </a:cubicBezTo>
                <a:cubicBezTo>
                  <a:pt x="261" y="449"/>
                  <a:pt x="261" y="448"/>
                  <a:pt x="263" y="449"/>
                </a:cubicBezTo>
                <a:cubicBezTo>
                  <a:pt x="263" y="450"/>
                  <a:pt x="264" y="452"/>
                  <a:pt x="267" y="451"/>
                </a:cubicBezTo>
                <a:cubicBezTo>
                  <a:pt x="268" y="451"/>
                  <a:pt x="268" y="448"/>
                  <a:pt x="270" y="448"/>
                </a:cubicBezTo>
                <a:cubicBezTo>
                  <a:pt x="271" y="448"/>
                  <a:pt x="272" y="448"/>
                  <a:pt x="273" y="449"/>
                </a:cubicBezTo>
                <a:cubicBezTo>
                  <a:pt x="273" y="450"/>
                  <a:pt x="273" y="450"/>
                  <a:pt x="273" y="451"/>
                </a:cubicBezTo>
                <a:cubicBezTo>
                  <a:pt x="275" y="451"/>
                  <a:pt x="276" y="451"/>
                  <a:pt x="278" y="451"/>
                </a:cubicBezTo>
                <a:cubicBezTo>
                  <a:pt x="279" y="450"/>
                  <a:pt x="278" y="449"/>
                  <a:pt x="278" y="448"/>
                </a:cubicBezTo>
                <a:cubicBezTo>
                  <a:pt x="278" y="447"/>
                  <a:pt x="277" y="446"/>
                  <a:pt x="276" y="447"/>
                </a:cubicBezTo>
                <a:cubicBezTo>
                  <a:pt x="275" y="445"/>
                  <a:pt x="274" y="443"/>
                  <a:pt x="275" y="441"/>
                </a:cubicBezTo>
                <a:cubicBezTo>
                  <a:pt x="274" y="440"/>
                  <a:pt x="273" y="439"/>
                  <a:pt x="273" y="438"/>
                </a:cubicBezTo>
                <a:cubicBezTo>
                  <a:pt x="274" y="438"/>
                  <a:pt x="275" y="438"/>
                  <a:pt x="276" y="437"/>
                </a:cubicBezTo>
                <a:cubicBezTo>
                  <a:pt x="274" y="436"/>
                  <a:pt x="275" y="434"/>
                  <a:pt x="274" y="434"/>
                </a:cubicBezTo>
                <a:cubicBezTo>
                  <a:pt x="272" y="435"/>
                  <a:pt x="272" y="436"/>
                  <a:pt x="272" y="437"/>
                </a:cubicBezTo>
                <a:cubicBezTo>
                  <a:pt x="271" y="437"/>
                  <a:pt x="270" y="437"/>
                  <a:pt x="269" y="437"/>
                </a:cubicBezTo>
                <a:cubicBezTo>
                  <a:pt x="268" y="438"/>
                  <a:pt x="268" y="441"/>
                  <a:pt x="267" y="443"/>
                </a:cubicBezTo>
                <a:cubicBezTo>
                  <a:pt x="265" y="443"/>
                  <a:pt x="263" y="442"/>
                  <a:pt x="261" y="443"/>
                </a:cubicBezTo>
                <a:cubicBezTo>
                  <a:pt x="260" y="443"/>
                  <a:pt x="257" y="443"/>
                  <a:pt x="258" y="441"/>
                </a:cubicBezTo>
                <a:cubicBezTo>
                  <a:pt x="257" y="441"/>
                  <a:pt x="257" y="441"/>
                  <a:pt x="256" y="441"/>
                </a:cubicBezTo>
                <a:cubicBezTo>
                  <a:pt x="256" y="439"/>
                  <a:pt x="256" y="437"/>
                  <a:pt x="256" y="434"/>
                </a:cubicBezTo>
                <a:cubicBezTo>
                  <a:pt x="257" y="434"/>
                  <a:pt x="259" y="434"/>
                  <a:pt x="260" y="434"/>
                </a:cubicBezTo>
                <a:cubicBezTo>
                  <a:pt x="262" y="435"/>
                  <a:pt x="263" y="435"/>
                  <a:pt x="265" y="435"/>
                </a:cubicBezTo>
                <a:cubicBezTo>
                  <a:pt x="265" y="434"/>
                  <a:pt x="265" y="432"/>
                  <a:pt x="267" y="431"/>
                </a:cubicBezTo>
                <a:cubicBezTo>
                  <a:pt x="269" y="431"/>
                  <a:pt x="271" y="431"/>
                  <a:pt x="273" y="431"/>
                </a:cubicBezTo>
                <a:cubicBezTo>
                  <a:pt x="274" y="433"/>
                  <a:pt x="275" y="434"/>
                  <a:pt x="277" y="435"/>
                </a:cubicBezTo>
                <a:cubicBezTo>
                  <a:pt x="278" y="435"/>
                  <a:pt x="279" y="435"/>
                  <a:pt x="280" y="435"/>
                </a:cubicBezTo>
                <a:cubicBezTo>
                  <a:pt x="283" y="436"/>
                  <a:pt x="283" y="439"/>
                  <a:pt x="285" y="440"/>
                </a:cubicBezTo>
                <a:cubicBezTo>
                  <a:pt x="286" y="440"/>
                  <a:pt x="286" y="439"/>
                  <a:pt x="287" y="439"/>
                </a:cubicBezTo>
                <a:cubicBezTo>
                  <a:pt x="287" y="437"/>
                  <a:pt x="287" y="436"/>
                  <a:pt x="287" y="434"/>
                </a:cubicBezTo>
                <a:cubicBezTo>
                  <a:pt x="286" y="434"/>
                  <a:pt x="285" y="434"/>
                  <a:pt x="285" y="434"/>
                </a:cubicBezTo>
                <a:cubicBezTo>
                  <a:pt x="284" y="433"/>
                  <a:pt x="284" y="433"/>
                  <a:pt x="284" y="432"/>
                </a:cubicBezTo>
                <a:cubicBezTo>
                  <a:pt x="281" y="430"/>
                  <a:pt x="279" y="427"/>
                  <a:pt x="277" y="425"/>
                </a:cubicBezTo>
                <a:cubicBezTo>
                  <a:pt x="278" y="423"/>
                  <a:pt x="279" y="421"/>
                  <a:pt x="278" y="418"/>
                </a:cubicBezTo>
                <a:cubicBezTo>
                  <a:pt x="276" y="417"/>
                  <a:pt x="275" y="419"/>
                  <a:pt x="274" y="420"/>
                </a:cubicBezTo>
                <a:cubicBezTo>
                  <a:pt x="273" y="419"/>
                  <a:pt x="274" y="417"/>
                  <a:pt x="274" y="416"/>
                </a:cubicBezTo>
                <a:cubicBezTo>
                  <a:pt x="273" y="415"/>
                  <a:pt x="272" y="414"/>
                  <a:pt x="271" y="413"/>
                </a:cubicBezTo>
                <a:cubicBezTo>
                  <a:pt x="269" y="413"/>
                  <a:pt x="269" y="412"/>
                  <a:pt x="268" y="411"/>
                </a:cubicBezTo>
                <a:cubicBezTo>
                  <a:pt x="267" y="410"/>
                  <a:pt x="266" y="410"/>
                  <a:pt x="265" y="410"/>
                </a:cubicBezTo>
                <a:cubicBezTo>
                  <a:pt x="264" y="408"/>
                  <a:pt x="265" y="405"/>
                  <a:pt x="262" y="404"/>
                </a:cubicBezTo>
                <a:cubicBezTo>
                  <a:pt x="262" y="403"/>
                  <a:pt x="264" y="403"/>
                  <a:pt x="263" y="402"/>
                </a:cubicBezTo>
                <a:cubicBezTo>
                  <a:pt x="265" y="402"/>
                  <a:pt x="266" y="402"/>
                  <a:pt x="267" y="402"/>
                </a:cubicBezTo>
                <a:cubicBezTo>
                  <a:pt x="268" y="400"/>
                  <a:pt x="268" y="399"/>
                  <a:pt x="268" y="398"/>
                </a:cubicBezTo>
                <a:cubicBezTo>
                  <a:pt x="269" y="397"/>
                  <a:pt x="270" y="396"/>
                  <a:pt x="271" y="396"/>
                </a:cubicBezTo>
                <a:cubicBezTo>
                  <a:pt x="271" y="393"/>
                  <a:pt x="271" y="390"/>
                  <a:pt x="271" y="387"/>
                </a:cubicBezTo>
                <a:cubicBezTo>
                  <a:pt x="269" y="387"/>
                  <a:pt x="268" y="386"/>
                  <a:pt x="268" y="385"/>
                </a:cubicBezTo>
                <a:cubicBezTo>
                  <a:pt x="267" y="382"/>
                  <a:pt x="265" y="380"/>
                  <a:pt x="262" y="379"/>
                </a:cubicBezTo>
                <a:cubicBezTo>
                  <a:pt x="262" y="378"/>
                  <a:pt x="262" y="377"/>
                  <a:pt x="262" y="376"/>
                </a:cubicBezTo>
                <a:cubicBezTo>
                  <a:pt x="259" y="374"/>
                  <a:pt x="259" y="374"/>
                  <a:pt x="257" y="377"/>
                </a:cubicBezTo>
                <a:cubicBezTo>
                  <a:pt x="258" y="378"/>
                  <a:pt x="259" y="378"/>
                  <a:pt x="260" y="380"/>
                </a:cubicBezTo>
                <a:cubicBezTo>
                  <a:pt x="259" y="381"/>
                  <a:pt x="259" y="382"/>
                  <a:pt x="259" y="384"/>
                </a:cubicBezTo>
                <a:cubicBezTo>
                  <a:pt x="260" y="384"/>
                  <a:pt x="261" y="385"/>
                  <a:pt x="261" y="386"/>
                </a:cubicBezTo>
                <a:cubicBezTo>
                  <a:pt x="259" y="387"/>
                  <a:pt x="259" y="385"/>
                  <a:pt x="258" y="385"/>
                </a:cubicBezTo>
                <a:cubicBezTo>
                  <a:pt x="257" y="384"/>
                  <a:pt x="258" y="384"/>
                  <a:pt x="258" y="384"/>
                </a:cubicBezTo>
                <a:cubicBezTo>
                  <a:pt x="259" y="380"/>
                  <a:pt x="258" y="378"/>
                  <a:pt x="254" y="377"/>
                </a:cubicBezTo>
                <a:cubicBezTo>
                  <a:pt x="252" y="376"/>
                  <a:pt x="251" y="375"/>
                  <a:pt x="251" y="373"/>
                </a:cubicBezTo>
                <a:cubicBezTo>
                  <a:pt x="251" y="372"/>
                  <a:pt x="250" y="371"/>
                  <a:pt x="249" y="370"/>
                </a:cubicBezTo>
                <a:cubicBezTo>
                  <a:pt x="249" y="369"/>
                  <a:pt x="249" y="369"/>
                  <a:pt x="249" y="368"/>
                </a:cubicBezTo>
                <a:cubicBezTo>
                  <a:pt x="249" y="367"/>
                  <a:pt x="249" y="367"/>
                  <a:pt x="249" y="367"/>
                </a:cubicBezTo>
                <a:cubicBezTo>
                  <a:pt x="250" y="366"/>
                  <a:pt x="251" y="365"/>
                  <a:pt x="252" y="364"/>
                </a:cubicBezTo>
                <a:cubicBezTo>
                  <a:pt x="254" y="364"/>
                  <a:pt x="255" y="365"/>
                  <a:pt x="257" y="365"/>
                </a:cubicBezTo>
                <a:cubicBezTo>
                  <a:pt x="257" y="366"/>
                  <a:pt x="257" y="366"/>
                  <a:pt x="258" y="367"/>
                </a:cubicBezTo>
                <a:cubicBezTo>
                  <a:pt x="259" y="367"/>
                  <a:pt x="260" y="367"/>
                  <a:pt x="262" y="367"/>
                </a:cubicBezTo>
                <a:cubicBezTo>
                  <a:pt x="263" y="368"/>
                  <a:pt x="265" y="368"/>
                  <a:pt x="265" y="370"/>
                </a:cubicBezTo>
                <a:cubicBezTo>
                  <a:pt x="267" y="370"/>
                  <a:pt x="268" y="370"/>
                  <a:pt x="269" y="370"/>
                </a:cubicBezTo>
                <a:cubicBezTo>
                  <a:pt x="269" y="369"/>
                  <a:pt x="269" y="368"/>
                  <a:pt x="269" y="367"/>
                </a:cubicBezTo>
                <a:cubicBezTo>
                  <a:pt x="270" y="367"/>
                  <a:pt x="270" y="367"/>
                  <a:pt x="271" y="367"/>
                </a:cubicBezTo>
                <a:cubicBezTo>
                  <a:pt x="271" y="366"/>
                  <a:pt x="271" y="365"/>
                  <a:pt x="271" y="365"/>
                </a:cubicBezTo>
                <a:cubicBezTo>
                  <a:pt x="271" y="365"/>
                  <a:pt x="271" y="364"/>
                  <a:pt x="271" y="364"/>
                </a:cubicBezTo>
                <a:cubicBezTo>
                  <a:pt x="268" y="364"/>
                  <a:pt x="268" y="360"/>
                  <a:pt x="265" y="360"/>
                </a:cubicBezTo>
                <a:cubicBezTo>
                  <a:pt x="265" y="357"/>
                  <a:pt x="265" y="355"/>
                  <a:pt x="265" y="352"/>
                </a:cubicBezTo>
                <a:cubicBezTo>
                  <a:pt x="266" y="351"/>
                  <a:pt x="268" y="352"/>
                  <a:pt x="269" y="352"/>
                </a:cubicBezTo>
                <a:cubicBezTo>
                  <a:pt x="270" y="354"/>
                  <a:pt x="274" y="354"/>
                  <a:pt x="274" y="358"/>
                </a:cubicBezTo>
                <a:cubicBezTo>
                  <a:pt x="276" y="360"/>
                  <a:pt x="277" y="362"/>
                  <a:pt x="280" y="364"/>
                </a:cubicBezTo>
                <a:cubicBezTo>
                  <a:pt x="281" y="365"/>
                  <a:pt x="282" y="366"/>
                  <a:pt x="281" y="367"/>
                </a:cubicBezTo>
                <a:cubicBezTo>
                  <a:pt x="282" y="368"/>
                  <a:pt x="283" y="368"/>
                  <a:pt x="284" y="368"/>
                </a:cubicBezTo>
                <a:cubicBezTo>
                  <a:pt x="285" y="371"/>
                  <a:pt x="288" y="372"/>
                  <a:pt x="291" y="374"/>
                </a:cubicBezTo>
                <a:cubicBezTo>
                  <a:pt x="292" y="372"/>
                  <a:pt x="294" y="372"/>
                  <a:pt x="295" y="370"/>
                </a:cubicBezTo>
                <a:cubicBezTo>
                  <a:pt x="295" y="369"/>
                  <a:pt x="295" y="368"/>
                  <a:pt x="295" y="367"/>
                </a:cubicBezTo>
                <a:cubicBezTo>
                  <a:pt x="294" y="366"/>
                  <a:pt x="293" y="366"/>
                  <a:pt x="291" y="366"/>
                </a:cubicBezTo>
                <a:cubicBezTo>
                  <a:pt x="291" y="366"/>
                  <a:pt x="291" y="368"/>
                  <a:pt x="290" y="368"/>
                </a:cubicBezTo>
                <a:cubicBezTo>
                  <a:pt x="289" y="368"/>
                  <a:pt x="289" y="369"/>
                  <a:pt x="289" y="370"/>
                </a:cubicBezTo>
                <a:cubicBezTo>
                  <a:pt x="287" y="368"/>
                  <a:pt x="287" y="368"/>
                  <a:pt x="288" y="363"/>
                </a:cubicBezTo>
                <a:cubicBezTo>
                  <a:pt x="287" y="361"/>
                  <a:pt x="284" y="361"/>
                  <a:pt x="282" y="360"/>
                </a:cubicBezTo>
                <a:cubicBezTo>
                  <a:pt x="282" y="358"/>
                  <a:pt x="282" y="357"/>
                  <a:pt x="282" y="355"/>
                </a:cubicBezTo>
                <a:cubicBezTo>
                  <a:pt x="279" y="354"/>
                  <a:pt x="276" y="353"/>
                  <a:pt x="276" y="350"/>
                </a:cubicBezTo>
                <a:cubicBezTo>
                  <a:pt x="279" y="347"/>
                  <a:pt x="278" y="343"/>
                  <a:pt x="278" y="339"/>
                </a:cubicBezTo>
                <a:cubicBezTo>
                  <a:pt x="279" y="338"/>
                  <a:pt x="280" y="337"/>
                  <a:pt x="281" y="337"/>
                </a:cubicBezTo>
                <a:cubicBezTo>
                  <a:pt x="281" y="335"/>
                  <a:pt x="282" y="334"/>
                  <a:pt x="283" y="333"/>
                </a:cubicBezTo>
                <a:cubicBezTo>
                  <a:pt x="283" y="332"/>
                  <a:pt x="283" y="331"/>
                  <a:pt x="282" y="331"/>
                </a:cubicBezTo>
                <a:cubicBezTo>
                  <a:pt x="283" y="330"/>
                  <a:pt x="283" y="331"/>
                  <a:pt x="284" y="330"/>
                </a:cubicBezTo>
                <a:cubicBezTo>
                  <a:pt x="285" y="329"/>
                  <a:pt x="283" y="327"/>
                  <a:pt x="286" y="327"/>
                </a:cubicBezTo>
                <a:cubicBezTo>
                  <a:pt x="290" y="326"/>
                  <a:pt x="294" y="329"/>
                  <a:pt x="298" y="328"/>
                </a:cubicBezTo>
                <a:cubicBezTo>
                  <a:pt x="303" y="329"/>
                  <a:pt x="302" y="334"/>
                  <a:pt x="306" y="335"/>
                </a:cubicBezTo>
                <a:cubicBezTo>
                  <a:pt x="306" y="337"/>
                  <a:pt x="308" y="338"/>
                  <a:pt x="307" y="340"/>
                </a:cubicBezTo>
                <a:cubicBezTo>
                  <a:pt x="308" y="340"/>
                  <a:pt x="309" y="340"/>
                  <a:pt x="309" y="340"/>
                </a:cubicBezTo>
                <a:cubicBezTo>
                  <a:pt x="309" y="341"/>
                  <a:pt x="309" y="341"/>
                  <a:pt x="308" y="342"/>
                </a:cubicBezTo>
                <a:cubicBezTo>
                  <a:pt x="310" y="341"/>
                  <a:pt x="310" y="345"/>
                  <a:pt x="312" y="344"/>
                </a:cubicBezTo>
                <a:cubicBezTo>
                  <a:pt x="314" y="344"/>
                  <a:pt x="313" y="348"/>
                  <a:pt x="317" y="347"/>
                </a:cubicBezTo>
                <a:cubicBezTo>
                  <a:pt x="315" y="349"/>
                  <a:pt x="315" y="351"/>
                  <a:pt x="315" y="353"/>
                </a:cubicBezTo>
                <a:cubicBezTo>
                  <a:pt x="317" y="355"/>
                  <a:pt x="320" y="356"/>
                  <a:pt x="321" y="358"/>
                </a:cubicBezTo>
                <a:cubicBezTo>
                  <a:pt x="322" y="358"/>
                  <a:pt x="323" y="358"/>
                  <a:pt x="324" y="358"/>
                </a:cubicBezTo>
                <a:cubicBezTo>
                  <a:pt x="325" y="356"/>
                  <a:pt x="325" y="354"/>
                  <a:pt x="327" y="354"/>
                </a:cubicBezTo>
                <a:cubicBezTo>
                  <a:pt x="328" y="353"/>
                  <a:pt x="327" y="352"/>
                  <a:pt x="327" y="351"/>
                </a:cubicBezTo>
                <a:cubicBezTo>
                  <a:pt x="324" y="350"/>
                  <a:pt x="324" y="348"/>
                  <a:pt x="323" y="343"/>
                </a:cubicBezTo>
                <a:cubicBezTo>
                  <a:pt x="320" y="343"/>
                  <a:pt x="319" y="340"/>
                  <a:pt x="318" y="338"/>
                </a:cubicBezTo>
                <a:cubicBezTo>
                  <a:pt x="317" y="337"/>
                  <a:pt x="316" y="337"/>
                  <a:pt x="314" y="336"/>
                </a:cubicBezTo>
                <a:cubicBezTo>
                  <a:pt x="315" y="334"/>
                  <a:pt x="313" y="334"/>
                  <a:pt x="312" y="332"/>
                </a:cubicBezTo>
                <a:cubicBezTo>
                  <a:pt x="311" y="331"/>
                  <a:pt x="310" y="331"/>
                  <a:pt x="309" y="330"/>
                </a:cubicBezTo>
                <a:cubicBezTo>
                  <a:pt x="308" y="329"/>
                  <a:pt x="308" y="328"/>
                  <a:pt x="308" y="327"/>
                </a:cubicBezTo>
                <a:cubicBezTo>
                  <a:pt x="307" y="326"/>
                  <a:pt x="306" y="325"/>
                  <a:pt x="304" y="324"/>
                </a:cubicBezTo>
                <a:cubicBezTo>
                  <a:pt x="304" y="323"/>
                  <a:pt x="304" y="322"/>
                  <a:pt x="304" y="321"/>
                </a:cubicBezTo>
                <a:cubicBezTo>
                  <a:pt x="303" y="320"/>
                  <a:pt x="301" y="321"/>
                  <a:pt x="302" y="318"/>
                </a:cubicBezTo>
                <a:cubicBezTo>
                  <a:pt x="303" y="318"/>
                  <a:pt x="304" y="318"/>
                  <a:pt x="305" y="318"/>
                </a:cubicBezTo>
                <a:cubicBezTo>
                  <a:pt x="306" y="316"/>
                  <a:pt x="305" y="314"/>
                  <a:pt x="304" y="312"/>
                </a:cubicBezTo>
                <a:cubicBezTo>
                  <a:pt x="305" y="311"/>
                  <a:pt x="305" y="311"/>
                  <a:pt x="306" y="310"/>
                </a:cubicBezTo>
                <a:cubicBezTo>
                  <a:pt x="307" y="312"/>
                  <a:pt x="308" y="311"/>
                  <a:pt x="310" y="311"/>
                </a:cubicBezTo>
                <a:cubicBezTo>
                  <a:pt x="311" y="312"/>
                  <a:pt x="310" y="313"/>
                  <a:pt x="311" y="314"/>
                </a:cubicBezTo>
                <a:cubicBezTo>
                  <a:pt x="312" y="314"/>
                  <a:pt x="312" y="315"/>
                  <a:pt x="313" y="315"/>
                </a:cubicBezTo>
                <a:cubicBezTo>
                  <a:pt x="315" y="315"/>
                  <a:pt x="316" y="316"/>
                  <a:pt x="316" y="318"/>
                </a:cubicBezTo>
                <a:cubicBezTo>
                  <a:pt x="317" y="319"/>
                  <a:pt x="318" y="321"/>
                  <a:pt x="320" y="321"/>
                </a:cubicBezTo>
                <a:cubicBezTo>
                  <a:pt x="321" y="322"/>
                  <a:pt x="321" y="324"/>
                  <a:pt x="323" y="324"/>
                </a:cubicBezTo>
                <a:cubicBezTo>
                  <a:pt x="322" y="325"/>
                  <a:pt x="322" y="325"/>
                  <a:pt x="321" y="325"/>
                </a:cubicBezTo>
                <a:cubicBezTo>
                  <a:pt x="323" y="326"/>
                  <a:pt x="324" y="327"/>
                  <a:pt x="325" y="328"/>
                </a:cubicBezTo>
                <a:cubicBezTo>
                  <a:pt x="325" y="329"/>
                  <a:pt x="325" y="330"/>
                  <a:pt x="325" y="330"/>
                </a:cubicBezTo>
                <a:cubicBezTo>
                  <a:pt x="328" y="331"/>
                  <a:pt x="329" y="334"/>
                  <a:pt x="331" y="335"/>
                </a:cubicBezTo>
                <a:cubicBezTo>
                  <a:pt x="331" y="335"/>
                  <a:pt x="332" y="335"/>
                  <a:pt x="333" y="335"/>
                </a:cubicBezTo>
                <a:cubicBezTo>
                  <a:pt x="333" y="336"/>
                  <a:pt x="333" y="336"/>
                  <a:pt x="333" y="337"/>
                </a:cubicBezTo>
                <a:cubicBezTo>
                  <a:pt x="334" y="338"/>
                  <a:pt x="335" y="337"/>
                  <a:pt x="336" y="337"/>
                </a:cubicBezTo>
                <a:cubicBezTo>
                  <a:pt x="336" y="339"/>
                  <a:pt x="336" y="340"/>
                  <a:pt x="338" y="341"/>
                </a:cubicBezTo>
                <a:cubicBezTo>
                  <a:pt x="339" y="342"/>
                  <a:pt x="340" y="342"/>
                  <a:pt x="340" y="344"/>
                </a:cubicBezTo>
                <a:cubicBezTo>
                  <a:pt x="342" y="344"/>
                  <a:pt x="343" y="344"/>
                  <a:pt x="344" y="344"/>
                </a:cubicBezTo>
                <a:cubicBezTo>
                  <a:pt x="345" y="343"/>
                  <a:pt x="346" y="342"/>
                  <a:pt x="347" y="341"/>
                </a:cubicBezTo>
                <a:cubicBezTo>
                  <a:pt x="347" y="340"/>
                  <a:pt x="347" y="339"/>
                  <a:pt x="347" y="337"/>
                </a:cubicBezTo>
                <a:cubicBezTo>
                  <a:pt x="347" y="337"/>
                  <a:pt x="348" y="337"/>
                  <a:pt x="348" y="337"/>
                </a:cubicBezTo>
                <a:cubicBezTo>
                  <a:pt x="348" y="337"/>
                  <a:pt x="348" y="337"/>
                  <a:pt x="349" y="336"/>
                </a:cubicBezTo>
                <a:cubicBezTo>
                  <a:pt x="349" y="334"/>
                  <a:pt x="347" y="333"/>
                  <a:pt x="348" y="331"/>
                </a:cubicBezTo>
                <a:cubicBezTo>
                  <a:pt x="345" y="330"/>
                  <a:pt x="345" y="328"/>
                  <a:pt x="344" y="326"/>
                </a:cubicBezTo>
                <a:cubicBezTo>
                  <a:pt x="343" y="324"/>
                  <a:pt x="340" y="322"/>
                  <a:pt x="338" y="320"/>
                </a:cubicBezTo>
                <a:cubicBezTo>
                  <a:pt x="337" y="320"/>
                  <a:pt x="336" y="320"/>
                  <a:pt x="337" y="320"/>
                </a:cubicBezTo>
                <a:cubicBezTo>
                  <a:pt x="335" y="320"/>
                  <a:pt x="335" y="319"/>
                  <a:pt x="335" y="318"/>
                </a:cubicBezTo>
                <a:cubicBezTo>
                  <a:pt x="332" y="318"/>
                  <a:pt x="331" y="316"/>
                  <a:pt x="329" y="315"/>
                </a:cubicBezTo>
                <a:cubicBezTo>
                  <a:pt x="326" y="314"/>
                  <a:pt x="325" y="311"/>
                  <a:pt x="323" y="310"/>
                </a:cubicBezTo>
                <a:cubicBezTo>
                  <a:pt x="321" y="309"/>
                  <a:pt x="321" y="306"/>
                  <a:pt x="319" y="304"/>
                </a:cubicBezTo>
                <a:cubicBezTo>
                  <a:pt x="319" y="303"/>
                  <a:pt x="319" y="302"/>
                  <a:pt x="319" y="301"/>
                </a:cubicBezTo>
                <a:cubicBezTo>
                  <a:pt x="319" y="301"/>
                  <a:pt x="319" y="301"/>
                  <a:pt x="320" y="301"/>
                </a:cubicBezTo>
                <a:cubicBezTo>
                  <a:pt x="321" y="302"/>
                  <a:pt x="321" y="303"/>
                  <a:pt x="323" y="304"/>
                </a:cubicBezTo>
                <a:cubicBezTo>
                  <a:pt x="324" y="305"/>
                  <a:pt x="326" y="307"/>
                  <a:pt x="327" y="309"/>
                </a:cubicBezTo>
                <a:cubicBezTo>
                  <a:pt x="328" y="310"/>
                  <a:pt x="330" y="311"/>
                  <a:pt x="330" y="313"/>
                </a:cubicBezTo>
                <a:cubicBezTo>
                  <a:pt x="330" y="314"/>
                  <a:pt x="332" y="315"/>
                  <a:pt x="333" y="315"/>
                </a:cubicBezTo>
                <a:cubicBezTo>
                  <a:pt x="334" y="315"/>
                  <a:pt x="334" y="316"/>
                  <a:pt x="334" y="317"/>
                </a:cubicBezTo>
                <a:cubicBezTo>
                  <a:pt x="336" y="317"/>
                  <a:pt x="337" y="317"/>
                  <a:pt x="338" y="316"/>
                </a:cubicBezTo>
                <a:cubicBezTo>
                  <a:pt x="339" y="316"/>
                  <a:pt x="340" y="318"/>
                  <a:pt x="342" y="317"/>
                </a:cubicBezTo>
                <a:cubicBezTo>
                  <a:pt x="342" y="314"/>
                  <a:pt x="342" y="311"/>
                  <a:pt x="342" y="308"/>
                </a:cubicBezTo>
                <a:cubicBezTo>
                  <a:pt x="342" y="307"/>
                  <a:pt x="343" y="307"/>
                  <a:pt x="343" y="307"/>
                </a:cubicBezTo>
                <a:cubicBezTo>
                  <a:pt x="344" y="306"/>
                  <a:pt x="344" y="304"/>
                  <a:pt x="345" y="303"/>
                </a:cubicBezTo>
                <a:cubicBezTo>
                  <a:pt x="347" y="301"/>
                  <a:pt x="349" y="300"/>
                  <a:pt x="351" y="298"/>
                </a:cubicBezTo>
                <a:cubicBezTo>
                  <a:pt x="353" y="299"/>
                  <a:pt x="354" y="296"/>
                  <a:pt x="355" y="297"/>
                </a:cubicBezTo>
                <a:cubicBezTo>
                  <a:pt x="357" y="297"/>
                  <a:pt x="359" y="298"/>
                  <a:pt x="359" y="300"/>
                </a:cubicBezTo>
                <a:cubicBezTo>
                  <a:pt x="360" y="302"/>
                  <a:pt x="362" y="303"/>
                  <a:pt x="363" y="304"/>
                </a:cubicBezTo>
                <a:cubicBezTo>
                  <a:pt x="364" y="305"/>
                  <a:pt x="364" y="306"/>
                  <a:pt x="364" y="306"/>
                </a:cubicBezTo>
                <a:cubicBezTo>
                  <a:pt x="365" y="308"/>
                  <a:pt x="366" y="311"/>
                  <a:pt x="368" y="311"/>
                </a:cubicBezTo>
                <a:cubicBezTo>
                  <a:pt x="369" y="310"/>
                  <a:pt x="369" y="308"/>
                  <a:pt x="369" y="307"/>
                </a:cubicBezTo>
                <a:cubicBezTo>
                  <a:pt x="368" y="307"/>
                  <a:pt x="367" y="306"/>
                  <a:pt x="366" y="306"/>
                </a:cubicBezTo>
                <a:cubicBezTo>
                  <a:pt x="365" y="306"/>
                  <a:pt x="367" y="305"/>
                  <a:pt x="367" y="305"/>
                </a:cubicBezTo>
                <a:cubicBezTo>
                  <a:pt x="367" y="303"/>
                  <a:pt x="364" y="303"/>
                  <a:pt x="365" y="301"/>
                </a:cubicBezTo>
                <a:cubicBezTo>
                  <a:pt x="366" y="300"/>
                  <a:pt x="367" y="301"/>
                  <a:pt x="367" y="302"/>
                </a:cubicBezTo>
                <a:cubicBezTo>
                  <a:pt x="368" y="304"/>
                  <a:pt x="370" y="306"/>
                  <a:pt x="371" y="308"/>
                </a:cubicBezTo>
                <a:cubicBezTo>
                  <a:pt x="371" y="309"/>
                  <a:pt x="371" y="309"/>
                  <a:pt x="371" y="310"/>
                </a:cubicBezTo>
                <a:cubicBezTo>
                  <a:pt x="372" y="310"/>
                  <a:pt x="373" y="311"/>
                  <a:pt x="374" y="311"/>
                </a:cubicBezTo>
                <a:cubicBezTo>
                  <a:pt x="374" y="311"/>
                  <a:pt x="374" y="311"/>
                  <a:pt x="374" y="311"/>
                </a:cubicBezTo>
                <a:cubicBezTo>
                  <a:pt x="375" y="310"/>
                  <a:pt x="375" y="310"/>
                  <a:pt x="374" y="309"/>
                </a:cubicBezTo>
                <a:cubicBezTo>
                  <a:pt x="374" y="307"/>
                  <a:pt x="373" y="305"/>
                  <a:pt x="373" y="304"/>
                </a:cubicBezTo>
                <a:cubicBezTo>
                  <a:pt x="373" y="302"/>
                  <a:pt x="373" y="300"/>
                  <a:pt x="374" y="298"/>
                </a:cubicBezTo>
                <a:cubicBezTo>
                  <a:pt x="373" y="298"/>
                  <a:pt x="372" y="297"/>
                  <a:pt x="372" y="297"/>
                </a:cubicBezTo>
                <a:cubicBezTo>
                  <a:pt x="371" y="295"/>
                  <a:pt x="372" y="293"/>
                  <a:pt x="371" y="291"/>
                </a:cubicBezTo>
                <a:cubicBezTo>
                  <a:pt x="372" y="290"/>
                  <a:pt x="371" y="287"/>
                  <a:pt x="373" y="286"/>
                </a:cubicBezTo>
                <a:cubicBezTo>
                  <a:pt x="375" y="286"/>
                  <a:pt x="378" y="286"/>
                  <a:pt x="380" y="286"/>
                </a:cubicBezTo>
                <a:cubicBezTo>
                  <a:pt x="381" y="285"/>
                  <a:pt x="382" y="285"/>
                  <a:pt x="381" y="283"/>
                </a:cubicBezTo>
                <a:cubicBezTo>
                  <a:pt x="380" y="282"/>
                  <a:pt x="379" y="281"/>
                  <a:pt x="378" y="281"/>
                </a:cubicBezTo>
                <a:cubicBezTo>
                  <a:pt x="378" y="281"/>
                  <a:pt x="378" y="281"/>
                  <a:pt x="378" y="281"/>
                </a:cubicBezTo>
                <a:cubicBezTo>
                  <a:pt x="377" y="282"/>
                  <a:pt x="377" y="284"/>
                  <a:pt x="374" y="283"/>
                </a:cubicBezTo>
                <a:cubicBezTo>
                  <a:pt x="375" y="280"/>
                  <a:pt x="374" y="278"/>
                  <a:pt x="376" y="275"/>
                </a:cubicBezTo>
                <a:cubicBezTo>
                  <a:pt x="376" y="277"/>
                  <a:pt x="379" y="278"/>
                  <a:pt x="381" y="279"/>
                </a:cubicBezTo>
                <a:cubicBezTo>
                  <a:pt x="382" y="278"/>
                  <a:pt x="381" y="277"/>
                  <a:pt x="381" y="276"/>
                </a:cubicBezTo>
                <a:cubicBezTo>
                  <a:pt x="380" y="275"/>
                  <a:pt x="379" y="274"/>
                  <a:pt x="378" y="273"/>
                </a:cubicBezTo>
                <a:cubicBezTo>
                  <a:pt x="379" y="273"/>
                  <a:pt x="379" y="273"/>
                  <a:pt x="379" y="273"/>
                </a:cubicBezTo>
                <a:cubicBezTo>
                  <a:pt x="380" y="271"/>
                  <a:pt x="378" y="270"/>
                  <a:pt x="378" y="269"/>
                </a:cubicBezTo>
                <a:cubicBezTo>
                  <a:pt x="379" y="268"/>
                  <a:pt x="379" y="266"/>
                  <a:pt x="377" y="266"/>
                </a:cubicBezTo>
                <a:cubicBezTo>
                  <a:pt x="378" y="264"/>
                  <a:pt x="379" y="263"/>
                  <a:pt x="377" y="262"/>
                </a:cubicBezTo>
                <a:cubicBezTo>
                  <a:pt x="378" y="261"/>
                  <a:pt x="378" y="261"/>
                  <a:pt x="379" y="261"/>
                </a:cubicBezTo>
                <a:cubicBezTo>
                  <a:pt x="380" y="261"/>
                  <a:pt x="381" y="262"/>
                  <a:pt x="382" y="264"/>
                </a:cubicBezTo>
                <a:cubicBezTo>
                  <a:pt x="385" y="262"/>
                  <a:pt x="385" y="259"/>
                  <a:pt x="385" y="256"/>
                </a:cubicBezTo>
                <a:cubicBezTo>
                  <a:pt x="385" y="256"/>
                  <a:pt x="384" y="255"/>
                  <a:pt x="384" y="255"/>
                </a:cubicBezTo>
                <a:cubicBezTo>
                  <a:pt x="382" y="255"/>
                  <a:pt x="379" y="254"/>
                  <a:pt x="377" y="256"/>
                </a:cubicBezTo>
                <a:cubicBezTo>
                  <a:pt x="375" y="255"/>
                  <a:pt x="374" y="253"/>
                  <a:pt x="371" y="254"/>
                </a:cubicBezTo>
                <a:cubicBezTo>
                  <a:pt x="370" y="251"/>
                  <a:pt x="372" y="249"/>
                  <a:pt x="370" y="246"/>
                </a:cubicBezTo>
                <a:cubicBezTo>
                  <a:pt x="370" y="246"/>
                  <a:pt x="371" y="245"/>
                  <a:pt x="371" y="244"/>
                </a:cubicBezTo>
                <a:cubicBezTo>
                  <a:pt x="372" y="244"/>
                  <a:pt x="374" y="244"/>
                  <a:pt x="376" y="244"/>
                </a:cubicBezTo>
                <a:cubicBezTo>
                  <a:pt x="378" y="247"/>
                  <a:pt x="378" y="250"/>
                  <a:pt x="381" y="253"/>
                </a:cubicBezTo>
                <a:cubicBezTo>
                  <a:pt x="383" y="252"/>
                  <a:pt x="385" y="251"/>
                  <a:pt x="388" y="251"/>
                </a:cubicBezTo>
                <a:cubicBezTo>
                  <a:pt x="388" y="249"/>
                  <a:pt x="388" y="248"/>
                  <a:pt x="389" y="247"/>
                </a:cubicBezTo>
                <a:cubicBezTo>
                  <a:pt x="389" y="246"/>
                  <a:pt x="388" y="246"/>
                  <a:pt x="388" y="246"/>
                </a:cubicBezTo>
                <a:cubicBezTo>
                  <a:pt x="390" y="243"/>
                  <a:pt x="388" y="240"/>
                  <a:pt x="388" y="237"/>
                </a:cubicBezTo>
                <a:cubicBezTo>
                  <a:pt x="387" y="237"/>
                  <a:pt x="386" y="237"/>
                  <a:pt x="385" y="237"/>
                </a:cubicBezTo>
                <a:cubicBezTo>
                  <a:pt x="385" y="237"/>
                  <a:pt x="385" y="236"/>
                  <a:pt x="385" y="235"/>
                </a:cubicBezTo>
                <a:cubicBezTo>
                  <a:pt x="387" y="233"/>
                  <a:pt x="390" y="233"/>
                  <a:pt x="392" y="234"/>
                </a:cubicBezTo>
                <a:cubicBezTo>
                  <a:pt x="393" y="233"/>
                  <a:pt x="393" y="232"/>
                  <a:pt x="393" y="232"/>
                </a:cubicBezTo>
                <a:cubicBezTo>
                  <a:pt x="396" y="231"/>
                  <a:pt x="397" y="232"/>
                  <a:pt x="399" y="233"/>
                </a:cubicBezTo>
                <a:cubicBezTo>
                  <a:pt x="400" y="232"/>
                  <a:pt x="401" y="231"/>
                  <a:pt x="400" y="230"/>
                </a:cubicBezTo>
                <a:cubicBezTo>
                  <a:pt x="400" y="228"/>
                  <a:pt x="399" y="228"/>
                  <a:pt x="399" y="227"/>
                </a:cubicBezTo>
                <a:cubicBezTo>
                  <a:pt x="399" y="227"/>
                  <a:pt x="400" y="227"/>
                  <a:pt x="400" y="227"/>
                </a:cubicBezTo>
                <a:cubicBezTo>
                  <a:pt x="401" y="228"/>
                  <a:pt x="402" y="228"/>
                  <a:pt x="403" y="228"/>
                </a:cubicBezTo>
                <a:cubicBezTo>
                  <a:pt x="403" y="229"/>
                  <a:pt x="404" y="230"/>
                  <a:pt x="405" y="231"/>
                </a:cubicBezTo>
                <a:cubicBezTo>
                  <a:pt x="406" y="231"/>
                  <a:pt x="407" y="231"/>
                  <a:pt x="407" y="233"/>
                </a:cubicBezTo>
                <a:cubicBezTo>
                  <a:pt x="406" y="234"/>
                  <a:pt x="404" y="233"/>
                  <a:pt x="403" y="235"/>
                </a:cubicBezTo>
                <a:cubicBezTo>
                  <a:pt x="403" y="237"/>
                  <a:pt x="403" y="239"/>
                  <a:pt x="403" y="241"/>
                </a:cubicBezTo>
                <a:cubicBezTo>
                  <a:pt x="405" y="241"/>
                  <a:pt x="407" y="241"/>
                  <a:pt x="408" y="241"/>
                </a:cubicBezTo>
                <a:cubicBezTo>
                  <a:pt x="410" y="242"/>
                  <a:pt x="408" y="244"/>
                  <a:pt x="410" y="245"/>
                </a:cubicBezTo>
                <a:cubicBezTo>
                  <a:pt x="410" y="242"/>
                  <a:pt x="412" y="239"/>
                  <a:pt x="410" y="236"/>
                </a:cubicBezTo>
                <a:cubicBezTo>
                  <a:pt x="412" y="234"/>
                  <a:pt x="412" y="231"/>
                  <a:pt x="413" y="228"/>
                </a:cubicBezTo>
                <a:cubicBezTo>
                  <a:pt x="412" y="227"/>
                  <a:pt x="411" y="226"/>
                  <a:pt x="411" y="224"/>
                </a:cubicBezTo>
                <a:cubicBezTo>
                  <a:pt x="412" y="224"/>
                  <a:pt x="414" y="224"/>
                  <a:pt x="415" y="223"/>
                </a:cubicBezTo>
                <a:cubicBezTo>
                  <a:pt x="416" y="224"/>
                  <a:pt x="417" y="226"/>
                  <a:pt x="420" y="225"/>
                </a:cubicBezTo>
                <a:cubicBezTo>
                  <a:pt x="418" y="227"/>
                  <a:pt x="414" y="227"/>
                  <a:pt x="415" y="231"/>
                </a:cubicBezTo>
                <a:cubicBezTo>
                  <a:pt x="415" y="232"/>
                  <a:pt x="416" y="232"/>
                  <a:pt x="417" y="233"/>
                </a:cubicBezTo>
                <a:cubicBezTo>
                  <a:pt x="417" y="235"/>
                  <a:pt x="417" y="236"/>
                  <a:pt x="417" y="238"/>
                </a:cubicBezTo>
                <a:cubicBezTo>
                  <a:pt x="417" y="239"/>
                  <a:pt x="419" y="238"/>
                  <a:pt x="420" y="239"/>
                </a:cubicBezTo>
                <a:cubicBezTo>
                  <a:pt x="420" y="239"/>
                  <a:pt x="420" y="239"/>
                  <a:pt x="420" y="240"/>
                </a:cubicBezTo>
                <a:cubicBezTo>
                  <a:pt x="419" y="240"/>
                  <a:pt x="419" y="240"/>
                  <a:pt x="418" y="240"/>
                </a:cubicBezTo>
                <a:cubicBezTo>
                  <a:pt x="418" y="243"/>
                  <a:pt x="416" y="245"/>
                  <a:pt x="417" y="248"/>
                </a:cubicBezTo>
                <a:cubicBezTo>
                  <a:pt x="417" y="248"/>
                  <a:pt x="418" y="249"/>
                  <a:pt x="419" y="250"/>
                </a:cubicBezTo>
                <a:cubicBezTo>
                  <a:pt x="418" y="250"/>
                  <a:pt x="416" y="250"/>
                  <a:pt x="415" y="250"/>
                </a:cubicBezTo>
                <a:cubicBezTo>
                  <a:pt x="414" y="252"/>
                  <a:pt x="416" y="253"/>
                  <a:pt x="417" y="254"/>
                </a:cubicBezTo>
                <a:cubicBezTo>
                  <a:pt x="416" y="255"/>
                  <a:pt x="415" y="256"/>
                  <a:pt x="414" y="256"/>
                </a:cubicBezTo>
                <a:cubicBezTo>
                  <a:pt x="412" y="255"/>
                  <a:pt x="412" y="255"/>
                  <a:pt x="410" y="258"/>
                </a:cubicBezTo>
                <a:cubicBezTo>
                  <a:pt x="412" y="259"/>
                  <a:pt x="415" y="257"/>
                  <a:pt x="417" y="260"/>
                </a:cubicBezTo>
                <a:cubicBezTo>
                  <a:pt x="418" y="258"/>
                  <a:pt x="420" y="258"/>
                  <a:pt x="421" y="259"/>
                </a:cubicBezTo>
                <a:cubicBezTo>
                  <a:pt x="422" y="258"/>
                  <a:pt x="421" y="257"/>
                  <a:pt x="422" y="257"/>
                </a:cubicBezTo>
                <a:cubicBezTo>
                  <a:pt x="423" y="257"/>
                  <a:pt x="423" y="257"/>
                  <a:pt x="424" y="257"/>
                </a:cubicBezTo>
                <a:cubicBezTo>
                  <a:pt x="424" y="258"/>
                  <a:pt x="426" y="259"/>
                  <a:pt x="427" y="260"/>
                </a:cubicBezTo>
                <a:cubicBezTo>
                  <a:pt x="428" y="260"/>
                  <a:pt x="429" y="260"/>
                  <a:pt x="431" y="260"/>
                </a:cubicBezTo>
                <a:cubicBezTo>
                  <a:pt x="431" y="262"/>
                  <a:pt x="431" y="263"/>
                  <a:pt x="431" y="264"/>
                </a:cubicBezTo>
                <a:cubicBezTo>
                  <a:pt x="432" y="265"/>
                  <a:pt x="433" y="264"/>
                  <a:pt x="434" y="264"/>
                </a:cubicBezTo>
                <a:cubicBezTo>
                  <a:pt x="434" y="263"/>
                  <a:pt x="433" y="261"/>
                  <a:pt x="436" y="261"/>
                </a:cubicBezTo>
                <a:cubicBezTo>
                  <a:pt x="436" y="262"/>
                  <a:pt x="437" y="261"/>
                  <a:pt x="438" y="261"/>
                </a:cubicBezTo>
                <a:cubicBezTo>
                  <a:pt x="440" y="257"/>
                  <a:pt x="442" y="254"/>
                  <a:pt x="445" y="251"/>
                </a:cubicBezTo>
                <a:cubicBezTo>
                  <a:pt x="443" y="249"/>
                  <a:pt x="444" y="247"/>
                  <a:pt x="444" y="246"/>
                </a:cubicBezTo>
                <a:cubicBezTo>
                  <a:pt x="445" y="244"/>
                  <a:pt x="445" y="244"/>
                  <a:pt x="446" y="241"/>
                </a:cubicBezTo>
                <a:cubicBezTo>
                  <a:pt x="446" y="241"/>
                  <a:pt x="447" y="241"/>
                  <a:pt x="447" y="241"/>
                </a:cubicBezTo>
                <a:cubicBezTo>
                  <a:pt x="448" y="242"/>
                  <a:pt x="447" y="243"/>
                  <a:pt x="447" y="244"/>
                </a:cubicBezTo>
                <a:cubicBezTo>
                  <a:pt x="449" y="247"/>
                  <a:pt x="451" y="247"/>
                  <a:pt x="453" y="248"/>
                </a:cubicBezTo>
                <a:cubicBezTo>
                  <a:pt x="454" y="250"/>
                  <a:pt x="452" y="250"/>
                  <a:pt x="451" y="250"/>
                </a:cubicBezTo>
                <a:cubicBezTo>
                  <a:pt x="451" y="252"/>
                  <a:pt x="453" y="252"/>
                  <a:pt x="454" y="254"/>
                </a:cubicBezTo>
                <a:cubicBezTo>
                  <a:pt x="455" y="254"/>
                  <a:pt x="457" y="254"/>
                  <a:pt x="459" y="254"/>
                </a:cubicBezTo>
                <a:cubicBezTo>
                  <a:pt x="459" y="248"/>
                  <a:pt x="459" y="244"/>
                  <a:pt x="454" y="240"/>
                </a:cubicBezTo>
                <a:cubicBezTo>
                  <a:pt x="454" y="239"/>
                  <a:pt x="454" y="237"/>
                  <a:pt x="454" y="236"/>
                </a:cubicBezTo>
                <a:cubicBezTo>
                  <a:pt x="454" y="235"/>
                  <a:pt x="453" y="235"/>
                  <a:pt x="452" y="234"/>
                </a:cubicBezTo>
                <a:cubicBezTo>
                  <a:pt x="453" y="233"/>
                  <a:pt x="454" y="234"/>
                  <a:pt x="455" y="233"/>
                </a:cubicBezTo>
                <a:cubicBezTo>
                  <a:pt x="455" y="232"/>
                  <a:pt x="455" y="231"/>
                  <a:pt x="456" y="230"/>
                </a:cubicBezTo>
                <a:cubicBezTo>
                  <a:pt x="458" y="229"/>
                  <a:pt x="459" y="230"/>
                  <a:pt x="460" y="231"/>
                </a:cubicBezTo>
                <a:cubicBezTo>
                  <a:pt x="462" y="231"/>
                  <a:pt x="462" y="233"/>
                  <a:pt x="462" y="235"/>
                </a:cubicBezTo>
                <a:cubicBezTo>
                  <a:pt x="464" y="234"/>
                  <a:pt x="466" y="234"/>
                  <a:pt x="466" y="235"/>
                </a:cubicBezTo>
                <a:cubicBezTo>
                  <a:pt x="469" y="236"/>
                  <a:pt x="469" y="234"/>
                  <a:pt x="471" y="234"/>
                </a:cubicBezTo>
                <a:cubicBezTo>
                  <a:pt x="472" y="235"/>
                  <a:pt x="474" y="234"/>
                  <a:pt x="474" y="236"/>
                </a:cubicBezTo>
                <a:cubicBezTo>
                  <a:pt x="474" y="237"/>
                  <a:pt x="476" y="236"/>
                  <a:pt x="476" y="237"/>
                </a:cubicBezTo>
                <a:cubicBezTo>
                  <a:pt x="476" y="237"/>
                  <a:pt x="476" y="237"/>
                  <a:pt x="476" y="237"/>
                </a:cubicBezTo>
                <a:cubicBezTo>
                  <a:pt x="473" y="237"/>
                  <a:pt x="471" y="238"/>
                  <a:pt x="469" y="236"/>
                </a:cubicBezTo>
                <a:cubicBezTo>
                  <a:pt x="467" y="236"/>
                  <a:pt x="466" y="238"/>
                  <a:pt x="464" y="237"/>
                </a:cubicBezTo>
                <a:cubicBezTo>
                  <a:pt x="463" y="236"/>
                  <a:pt x="461" y="237"/>
                  <a:pt x="460" y="238"/>
                </a:cubicBezTo>
                <a:cubicBezTo>
                  <a:pt x="460" y="239"/>
                  <a:pt x="460" y="239"/>
                  <a:pt x="460" y="240"/>
                </a:cubicBezTo>
                <a:cubicBezTo>
                  <a:pt x="461" y="240"/>
                  <a:pt x="462" y="240"/>
                  <a:pt x="463" y="240"/>
                </a:cubicBezTo>
                <a:cubicBezTo>
                  <a:pt x="464" y="242"/>
                  <a:pt x="466" y="244"/>
                  <a:pt x="464" y="247"/>
                </a:cubicBezTo>
                <a:cubicBezTo>
                  <a:pt x="463" y="248"/>
                  <a:pt x="465" y="250"/>
                  <a:pt x="465" y="252"/>
                </a:cubicBezTo>
                <a:cubicBezTo>
                  <a:pt x="461" y="255"/>
                  <a:pt x="460" y="259"/>
                  <a:pt x="460" y="263"/>
                </a:cubicBezTo>
                <a:cubicBezTo>
                  <a:pt x="462" y="263"/>
                  <a:pt x="463" y="263"/>
                  <a:pt x="465" y="263"/>
                </a:cubicBezTo>
                <a:cubicBezTo>
                  <a:pt x="466" y="261"/>
                  <a:pt x="468" y="260"/>
                  <a:pt x="471" y="261"/>
                </a:cubicBezTo>
                <a:cubicBezTo>
                  <a:pt x="469" y="262"/>
                  <a:pt x="469" y="263"/>
                  <a:pt x="467" y="264"/>
                </a:cubicBezTo>
                <a:cubicBezTo>
                  <a:pt x="467" y="266"/>
                  <a:pt x="467" y="269"/>
                  <a:pt x="466" y="271"/>
                </a:cubicBezTo>
                <a:cubicBezTo>
                  <a:pt x="466" y="272"/>
                  <a:pt x="468" y="272"/>
                  <a:pt x="467" y="274"/>
                </a:cubicBezTo>
                <a:cubicBezTo>
                  <a:pt x="468" y="274"/>
                  <a:pt x="469" y="274"/>
                  <a:pt x="470" y="275"/>
                </a:cubicBezTo>
                <a:cubicBezTo>
                  <a:pt x="470" y="276"/>
                  <a:pt x="470" y="278"/>
                  <a:pt x="470" y="279"/>
                </a:cubicBezTo>
                <a:cubicBezTo>
                  <a:pt x="469" y="280"/>
                  <a:pt x="469" y="280"/>
                  <a:pt x="469" y="279"/>
                </a:cubicBezTo>
                <a:cubicBezTo>
                  <a:pt x="468" y="278"/>
                  <a:pt x="468" y="277"/>
                  <a:pt x="467" y="276"/>
                </a:cubicBezTo>
                <a:cubicBezTo>
                  <a:pt x="467" y="276"/>
                  <a:pt x="466" y="276"/>
                  <a:pt x="465" y="276"/>
                </a:cubicBezTo>
                <a:cubicBezTo>
                  <a:pt x="464" y="274"/>
                  <a:pt x="464" y="272"/>
                  <a:pt x="463" y="271"/>
                </a:cubicBezTo>
                <a:cubicBezTo>
                  <a:pt x="462" y="271"/>
                  <a:pt x="461" y="271"/>
                  <a:pt x="460" y="271"/>
                </a:cubicBezTo>
                <a:cubicBezTo>
                  <a:pt x="460" y="271"/>
                  <a:pt x="460" y="272"/>
                  <a:pt x="460" y="272"/>
                </a:cubicBezTo>
                <a:cubicBezTo>
                  <a:pt x="460" y="273"/>
                  <a:pt x="459" y="273"/>
                  <a:pt x="458" y="273"/>
                </a:cubicBezTo>
                <a:cubicBezTo>
                  <a:pt x="458" y="276"/>
                  <a:pt x="458" y="278"/>
                  <a:pt x="458" y="281"/>
                </a:cubicBezTo>
                <a:cubicBezTo>
                  <a:pt x="459" y="282"/>
                  <a:pt x="460" y="281"/>
                  <a:pt x="460" y="283"/>
                </a:cubicBezTo>
                <a:cubicBezTo>
                  <a:pt x="464" y="283"/>
                  <a:pt x="466" y="287"/>
                  <a:pt x="470" y="288"/>
                </a:cubicBezTo>
                <a:cubicBezTo>
                  <a:pt x="469" y="288"/>
                  <a:pt x="469" y="288"/>
                  <a:pt x="469" y="289"/>
                </a:cubicBezTo>
                <a:cubicBezTo>
                  <a:pt x="469" y="290"/>
                  <a:pt x="470" y="290"/>
                  <a:pt x="470" y="291"/>
                </a:cubicBezTo>
                <a:cubicBezTo>
                  <a:pt x="470" y="292"/>
                  <a:pt x="471" y="293"/>
                  <a:pt x="471" y="294"/>
                </a:cubicBezTo>
                <a:cubicBezTo>
                  <a:pt x="471" y="294"/>
                  <a:pt x="472" y="294"/>
                  <a:pt x="472" y="294"/>
                </a:cubicBezTo>
                <a:cubicBezTo>
                  <a:pt x="473" y="293"/>
                  <a:pt x="472" y="291"/>
                  <a:pt x="473" y="290"/>
                </a:cubicBezTo>
                <a:cubicBezTo>
                  <a:pt x="473" y="290"/>
                  <a:pt x="474" y="290"/>
                  <a:pt x="474" y="290"/>
                </a:cubicBezTo>
                <a:cubicBezTo>
                  <a:pt x="474" y="289"/>
                  <a:pt x="474" y="287"/>
                  <a:pt x="473" y="287"/>
                </a:cubicBezTo>
                <a:cubicBezTo>
                  <a:pt x="474" y="285"/>
                  <a:pt x="476" y="284"/>
                  <a:pt x="474" y="282"/>
                </a:cubicBezTo>
                <a:cubicBezTo>
                  <a:pt x="475" y="281"/>
                  <a:pt x="477" y="280"/>
                  <a:pt x="478" y="278"/>
                </a:cubicBezTo>
                <a:cubicBezTo>
                  <a:pt x="479" y="278"/>
                  <a:pt x="479" y="280"/>
                  <a:pt x="481" y="280"/>
                </a:cubicBezTo>
                <a:cubicBezTo>
                  <a:pt x="481" y="281"/>
                  <a:pt x="482" y="282"/>
                  <a:pt x="483" y="282"/>
                </a:cubicBezTo>
                <a:cubicBezTo>
                  <a:pt x="483" y="283"/>
                  <a:pt x="483" y="283"/>
                  <a:pt x="483" y="284"/>
                </a:cubicBezTo>
                <a:cubicBezTo>
                  <a:pt x="481" y="284"/>
                  <a:pt x="479" y="284"/>
                  <a:pt x="477" y="284"/>
                </a:cubicBezTo>
                <a:cubicBezTo>
                  <a:pt x="475" y="286"/>
                  <a:pt x="475" y="288"/>
                  <a:pt x="475" y="289"/>
                </a:cubicBezTo>
                <a:cubicBezTo>
                  <a:pt x="477" y="291"/>
                  <a:pt x="478" y="292"/>
                  <a:pt x="479" y="293"/>
                </a:cubicBezTo>
                <a:cubicBezTo>
                  <a:pt x="479" y="291"/>
                  <a:pt x="482" y="291"/>
                  <a:pt x="482" y="288"/>
                </a:cubicBezTo>
                <a:cubicBezTo>
                  <a:pt x="485" y="288"/>
                  <a:pt x="489" y="288"/>
                  <a:pt x="491" y="285"/>
                </a:cubicBezTo>
                <a:cubicBezTo>
                  <a:pt x="491" y="283"/>
                  <a:pt x="490" y="284"/>
                  <a:pt x="489" y="283"/>
                </a:cubicBezTo>
                <a:cubicBezTo>
                  <a:pt x="490" y="281"/>
                  <a:pt x="487" y="280"/>
                  <a:pt x="488" y="278"/>
                </a:cubicBezTo>
                <a:cubicBezTo>
                  <a:pt x="489" y="278"/>
                  <a:pt x="490" y="278"/>
                  <a:pt x="490" y="278"/>
                </a:cubicBezTo>
                <a:cubicBezTo>
                  <a:pt x="490" y="280"/>
                  <a:pt x="491" y="281"/>
                  <a:pt x="492" y="282"/>
                </a:cubicBezTo>
                <a:cubicBezTo>
                  <a:pt x="493" y="282"/>
                  <a:pt x="494" y="281"/>
                  <a:pt x="494" y="282"/>
                </a:cubicBezTo>
                <a:cubicBezTo>
                  <a:pt x="495" y="282"/>
                  <a:pt x="494" y="283"/>
                  <a:pt x="495" y="283"/>
                </a:cubicBezTo>
                <a:cubicBezTo>
                  <a:pt x="497" y="283"/>
                  <a:pt x="499" y="284"/>
                  <a:pt x="500" y="282"/>
                </a:cubicBezTo>
                <a:cubicBezTo>
                  <a:pt x="500" y="282"/>
                  <a:pt x="500" y="282"/>
                  <a:pt x="499" y="281"/>
                </a:cubicBezTo>
                <a:cubicBezTo>
                  <a:pt x="499" y="280"/>
                  <a:pt x="500" y="281"/>
                  <a:pt x="501" y="281"/>
                </a:cubicBezTo>
                <a:cubicBezTo>
                  <a:pt x="502" y="279"/>
                  <a:pt x="501" y="278"/>
                  <a:pt x="502" y="277"/>
                </a:cubicBezTo>
                <a:cubicBezTo>
                  <a:pt x="501" y="275"/>
                  <a:pt x="501" y="273"/>
                  <a:pt x="501" y="270"/>
                </a:cubicBezTo>
                <a:cubicBezTo>
                  <a:pt x="501" y="270"/>
                  <a:pt x="500" y="270"/>
                  <a:pt x="500" y="269"/>
                </a:cubicBezTo>
                <a:cubicBezTo>
                  <a:pt x="500" y="269"/>
                  <a:pt x="500" y="268"/>
                  <a:pt x="501" y="268"/>
                </a:cubicBezTo>
                <a:cubicBezTo>
                  <a:pt x="501" y="268"/>
                  <a:pt x="501" y="267"/>
                  <a:pt x="502" y="267"/>
                </a:cubicBezTo>
                <a:cubicBezTo>
                  <a:pt x="504" y="266"/>
                  <a:pt x="505" y="265"/>
                  <a:pt x="505" y="262"/>
                </a:cubicBezTo>
                <a:cubicBezTo>
                  <a:pt x="507" y="263"/>
                  <a:pt x="507" y="264"/>
                  <a:pt x="507" y="266"/>
                </a:cubicBezTo>
                <a:cubicBezTo>
                  <a:pt x="506" y="266"/>
                  <a:pt x="506" y="266"/>
                  <a:pt x="505" y="267"/>
                </a:cubicBezTo>
                <a:cubicBezTo>
                  <a:pt x="506" y="269"/>
                  <a:pt x="503" y="272"/>
                  <a:pt x="504" y="275"/>
                </a:cubicBezTo>
                <a:cubicBezTo>
                  <a:pt x="506" y="275"/>
                  <a:pt x="508" y="273"/>
                  <a:pt x="510" y="274"/>
                </a:cubicBezTo>
                <a:cubicBezTo>
                  <a:pt x="510" y="275"/>
                  <a:pt x="511" y="275"/>
                  <a:pt x="511" y="276"/>
                </a:cubicBezTo>
                <a:cubicBezTo>
                  <a:pt x="510" y="277"/>
                  <a:pt x="509" y="278"/>
                  <a:pt x="508" y="278"/>
                </a:cubicBezTo>
                <a:cubicBezTo>
                  <a:pt x="508" y="281"/>
                  <a:pt x="508" y="282"/>
                  <a:pt x="508" y="284"/>
                </a:cubicBezTo>
                <a:cubicBezTo>
                  <a:pt x="509" y="284"/>
                  <a:pt x="509" y="285"/>
                  <a:pt x="510" y="286"/>
                </a:cubicBezTo>
                <a:cubicBezTo>
                  <a:pt x="509" y="292"/>
                  <a:pt x="512" y="299"/>
                  <a:pt x="511" y="304"/>
                </a:cubicBezTo>
                <a:cubicBezTo>
                  <a:pt x="512" y="305"/>
                  <a:pt x="512" y="306"/>
                  <a:pt x="512" y="307"/>
                </a:cubicBezTo>
                <a:cubicBezTo>
                  <a:pt x="514" y="306"/>
                  <a:pt x="514" y="306"/>
                  <a:pt x="515" y="305"/>
                </a:cubicBezTo>
                <a:cubicBezTo>
                  <a:pt x="515" y="303"/>
                  <a:pt x="514" y="302"/>
                  <a:pt x="516" y="301"/>
                </a:cubicBezTo>
                <a:cubicBezTo>
                  <a:pt x="519" y="301"/>
                  <a:pt x="518" y="303"/>
                  <a:pt x="519" y="305"/>
                </a:cubicBezTo>
                <a:cubicBezTo>
                  <a:pt x="521" y="307"/>
                  <a:pt x="524" y="307"/>
                  <a:pt x="526" y="310"/>
                </a:cubicBezTo>
                <a:cubicBezTo>
                  <a:pt x="526" y="311"/>
                  <a:pt x="525" y="310"/>
                  <a:pt x="524" y="311"/>
                </a:cubicBezTo>
                <a:cubicBezTo>
                  <a:pt x="525" y="313"/>
                  <a:pt x="526" y="313"/>
                  <a:pt x="528" y="313"/>
                </a:cubicBezTo>
                <a:cubicBezTo>
                  <a:pt x="528" y="310"/>
                  <a:pt x="529" y="307"/>
                  <a:pt x="529" y="304"/>
                </a:cubicBezTo>
                <a:cubicBezTo>
                  <a:pt x="531" y="303"/>
                  <a:pt x="531" y="305"/>
                  <a:pt x="533" y="305"/>
                </a:cubicBezTo>
                <a:cubicBezTo>
                  <a:pt x="534" y="308"/>
                  <a:pt x="536" y="310"/>
                  <a:pt x="535" y="314"/>
                </a:cubicBezTo>
                <a:cubicBezTo>
                  <a:pt x="536" y="314"/>
                  <a:pt x="537" y="315"/>
                  <a:pt x="539" y="315"/>
                </a:cubicBezTo>
                <a:cubicBezTo>
                  <a:pt x="539" y="313"/>
                  <a:pt x="539" y="311"/>
                  <a:pt x="539" y="309"/>
                </a:cubicBezTo>
                <a:cubicBezTo>
                  <a:pt x="540" y="308"/>
                  <a:pt x="541" y="307"/>
                  <a:pt x="542" y="306"/>
                </a:cubicBezTo>
                <a:cubicBezTo>
                  <a:pt x="542" y="305"/>
                  <a:pt x="542" y="303"/>
                  <a:pt x="542" y="301"/>
                </a:cubicBezTo>
                <a:cubicBezTo>
                  <a:pt x="544" y="301"/>
                  <a:pt x="544" y="300"/>
                  <a:pt x="546" y="300"/>
                </a:cubicBezTo>
                <a:cubicBezTo>
                  <a:pt x="547" y="301"/>
                  <a:pt x="545" y="301"/>
                  <a:pt x="545" y="302"/>
                </a:cubicBezTo>
                <a:cubicBezTo>
                  <a:pt x="545" y="302"/>
                  <a:pt x="546" y="303"/>
                  <a:pt x="546" y="303"/>
                </a:cubicBezTo>
                <a:cubicBezTo>
                  <a:pt x="546" y="304"/>
                  <a:pt x="545" y="303"/>
                  <a:pt x="544" y="304"/>
                </a:cubicBezTo>
                <a:cubicBezTo>
                  <a:pt x="545" y="307"/>
                  <a:pt x="547" y="307"/>
                  <a:pt x="548" y="307"/>
                </a:cubicBezTo>
                <a:cubicBezTo>
                  <a:pt x="551" y="307"/>
                  <a:pt x="554" y="309"/>
                  <a:pt x="558" y="308"/>
                </a:cubicBezTo>
                <a:cubicBezTo>
                  <a:pt x="558" y="307"/>
                  <a:pt x="558" y="306"/>
                  <a:pt x="558" y="305"/>
                </a:cubicBezTo>
                <a:cubicBezTo>
                  <a:pt x="559" y="304"/>
                  <a:pt x="560" y="304"/>
                  <a:pt x="562" y="303"/>
                </a:cubicBezTo>
                <a:cubicBezTo>
                  <a:pt x="562" y="303"/>
                  <a:pt x="562" y="302"/>
                  <a:pt x="562" y="302"/>
                </a:cubicBezTo>
                <a:cubicBezTo>
                  <a:pt x="563" y="302"/>
                  <a:pt x="564" y="302"/>
                  <a:pt x="564" y="302"/>
                </a:cubicBezTo>
                <a:cubicBezTo>
                  <a:pt x="565" y="303"/>
                  <a:pt x="565" y="304"/>
                  <a:pt x="565" y="306"/>
                </a:cubicBezTo>
                <a:cubicBezTo>
                  <a:pt x="565" y="306"/>
                  <a:pt x="566" y="306"/>
                  <a:pt x="568" y="307"/>
                </a:cubicBezTo>
                <a:cubicBezTo>
                  <a:pt x="565" y="307"/>
                  <a:pt x="564" y="307"/>
                  <a:pt x="563" y="307"/>
                </a:cubicBezTo>
                <a:cubicBezTo>
                  <a:pt x="563" y="308"/>
                  <a:pt x="562" y="308"/>
                  <a:pt x="562" y="309"/>
                </a:cubicBezTo>
                <a:cubicBezTo>
                  <a:pt x="562" y="310"/>
                  <a:pt x="562" y="311"/>
                  <a:pt x="562" y="312"/>
                </a:cubicBezTo>
                <a:cubicBezTo>
                  <a:pt x="563" y="313"/>
                  <a:pt x="564" y="314"/>
                  <a:pt x="565" y="315"/>
                </a:cubicBezTo>
                <a:cubicBezTo>
                  <a:pt x="563" y="316"/>
                  <a:pt x="562" y="317"/>
                  <a:pt x="560" y="318"/>
                </a:cubicBezTo>
                <a:cubicBezTo>
                  <a:pt x="558" y="317"/>
                  <a:pt x="559" y="315"/>
                  <a:pt x="559" y="314"/>
                </a:cubicBezTo>
                <a:cubicBezTo>
                  <a:pt x="558" y="313"/>
                  <a:pt x="557" y="313"/>
                  <a:pt x="555" y="313"/>
                </a:cubicBezTo>
                <a:cubicBezTo>
                  <a:pt x="555" y="315"/>
                  <a:pt x="554" y="316"/>
                  <a:pt x="554" y="318"/>
                </a:cubicBezTo>
                <a:cubicBezTo>
                  <a:pt x="554" y="320"/>
                  <a:pt x="556" y="320"/>
                  <a:pt x="557" y="320"/>
                </a:cubicBezTo>
                <a:cubicBezTo>
                  <a:pt x="557" y="321"/>
                  <a:pt x="556" y="321"/>
                  <a:pt x="555" y="321"/>
                </a:cubicBezTo>
                <a:cubicBezTo>
                  <a:pt x="555" y="321"/>
                  <a:pt x="555" y="322"/>
                  <a:pt x="554" y="323"/>
                </a:cubicBezTo>
                <a:cubicBezTo>
                  <a:pt x="554" y="323"/>
                  <a:pt x="553" y="323"/>
                  <a:pt x="553" y="323"/>
                </a:cubicBezTo>
                <a:cubicBezTo>
                  <a:pt x="552" y="322"/>
                  <a:pt x="553" y="321"/>
                  <a:pt x="551" y="321"/>
                </a:cubicBezTo>
                <a:cubicBezTo>
                  <a:pt x="549" y="321"/>
                  <a:pt x="547" y="321"/>
                  <a:pt x="545" y="321"/>
                </a:cubicBezTo>
                <a:cubicBezTo>
                  <a:pt x="544" y="323"/>
                  <a:pt x="543" y="324"/>
                  <a:pt x="541" y="324"/>
                </a:cubicBezTo>
                <a:cubicBezTo>
                  <a:pt x="543" y="328"/>
                  <a:pt x="547" y="326"/>
                  <a:pt x="549" y="329"/>
                </a:cubicBezTo>
                <a:cubicBezTo>
                  <a:pt x="550" y="329"/>
                  <a:pt x="552" y="329"/>
                  <a:pt x="553" y="329"/>
                </a:cubicBezTo>
                <a:cubicBezTo>
                  <a:pt x="555" y="330"/>
                  <a:pt x="555" y="332"/>
                  <a:pt x="556" y="333"/>
                </a:cubicBezTo>
                <a:cubicBezTo>
                  <a:pt x="555" y="334"/>
                  <a:pt x="555" y="335"/>
                  <a:pt x="555" y="336"/>
                </a:cubicBezTo>
                <a:cubicBezTo>
                  <a:pt x="554" y="337"/>
                  <a:pt x="553" y="338"/>
                  <a:pt x="553" y="338"/>
                </a:cubicBezTo>
                <a:cubicBezTo>
                  <a:pt x="552" y="339"/>
                  <a:pt x="552" y="339"/>
                  <a:pt x="553" y="339"/>
                </a:cubicBezTo>
                <a:cubicBezTo>
                  <a:pt x="554" y="341"/>
                  <a:pt x="557" y="341"/>
                  <a:pt x="558" y="344"/>
                </a:cubicBezTo>
                <a:cubicBezTo>
                  <a:pt x="557" y="344"/>
                  <a:pt x="556" y="344"/>
                  <a:pt x="555" y="344"/>
                </a:cubicBezTo>
                <a:cubicBezTo>
                  <a:pt x="555" y="347"/>
                  <a:pt x="557" y="347"/>
                  <a:pt x="558" y="349"/>
                </a:cubicBezTo>
                <a:cubicBezTo>
                  <a:pt x="560" y="349"/>
                  <a:pt x="561" y="347"/>
                  <a:pt x="562" y="348"/>
                </a:cubicBezTo>
                <a:cubicBezTo>
                  <a:pt x="563" y="347"/>
                  <a:pt x="564" y="345"/>
                  <a:pt x="565" y="344"/>
                </a:cubicBezTo>
                <a:cubicBezTo>
                  <a:pt x="565" y="344"/>
                  <a:pt x="565" y="343"/>
                  <a:pt x="565" y="342"/>
                </a:cubicBezTo>
                <a:cubicBezTo>
                  <a:pt x="565" y="341"/>
                  <a:pt x="564" y="340"/>
                  <a:pt x="563" y="340"/>
                </a:cubicBezTo>
                <a:cubicBezTo>
                  <a:pt x="563" y="339"/>
                  <a:pt x="562" y="339"/>
                  <a:pt x="564" y="338"/>
                </a:cubicBezTo>
                <a:cubicBezTo>
                  <a:pt x="565" y="338"/>
                  <a:pt x="565" y="340"/>
                  <a:pt x="566" y="340"/>
                </a:cubicBezTo>
                <a:cubicBezTo>
                  <a:pt x="566" y="340"/>
                  <a:pt x="567" y="339"/>
                  <a:pt x="567" y="339"/>
                </a:cubicBezTo>
                <a:cubicBezTo>
                  <a:pt x="567" y="341"/>
                  <a:pt x="567" y="342"/>
                  <a:pt x="567" y="344"/>
                </a:cubicBezTo>
                <a:cubicBezTo>
                  <a:pt x="570" y="344"/>
                  <a:pt x="571" y="344"/>
                  <a:pt x="573" y="345"/>
                </a:cubicBezTo>
                <a:cubicBezTo>
                  <a:pt x="573" y="347"/>
                  <a:pt x="574" y="349"/>
                  <a:pt x="575" y="351"/>
                </a:cubicBezTo>
                <a:cubicBezTo>
                  <a:pt x="578" y="351"/>
                  <a:pt x="581" y="351"/>
                  <a:pt x="584" y="351"/>
                </a:cubicBezTo>
                <a:cubicBezTo>
                  <a:pt x="585" y="350"/>
                  <a:pt x="585" y="349"/>
                  <a:pt x="585" y="349"/>
                </a:cubicBezTo>
                <a:cubicBezTo>
                  <a:pt x="586" y="349"/>
                  <a:pt x="587" y="350"/>
                  <a:pt x="587" y="352"/>
                </a:cubicBezTo>
                <a:cubicBezTo>
                  <a:pt x="588" y="352"/>
                  <a:pt x="590" y="352"/>
                  <a:pt x="591" y="352"/>
                </a:cubicBezTo>
                <a:cubicBezTo>
                  <a:pt x="593" y="351"/>
                  <a:pt x="595" y="349"/>
                  <a:pt x="596" y="348"/>
                </a:cubicBezTo>
                <a:cubicBezTo>
                  <a:pt x="598" y="349"/>
                  <a:pt x="600" y="346"/>
                  <a:pt x="604" y="348"/>
                </a:cubicBezTo>
                <a:cubicBezTo>
                  <a:pt x="601" y="347"/>
                  <a:pt x="601" y="350"/>
                  <a:pt x="600" y="350"/>
                </a:cubicBezTo>
                <a:cubicBezTo>
                  <a:pt x="598" y="350"/>
                  <a:pt x="597" y="351"/>
                  <a:pt x="597" y="352"/>
                </a:cubicBezTo>
                <a:cubicBezTo>
                  <a:pt x="596" y="353"/>
                  <a:pt x="595" y="352"/>
                  <a:pt x="594" y="353"/>
                </a:cubicBezTo>
                <a:cubicBezTo>
                  <a:pt x="593" y="354"/>
                  <a:pt x="593" y="355"/>
                  <a:pt x="593" y="356"/>
                </a:cubicBezTo>
                <a:cubicBezTo>
                  <a:pt x="592" y="357"/>
                  <a:pt x="590" y="357"/>
                  <a:pt x="590" y="359"/>
                </a:cubicBezTo>
                <a:cubicBezTo>
                  <a:pt x="590" y="359"/>
                  <a:pt x="589" y="359"/>
                  <a:pt x="588" y="359"/>
                </a:cubicBezTo>
                <a:cubicBezTo>
                  <a:pt x="588" y="361"/>
                  <a:pt x="584" y="361"/>
                  <a:pt x="585" y="365"/>
                </a:cubicBezTo>
                <a:cubicBezTo>
                  <a:pt x="586" y="365"/>
                  <a:pt x="587" y="365"/>
                  <a:pt x="588" y="364"/>
                </a:cubicBezTo>
                <a:cubicBezTo>
                  <a:pt x="589" y="364"/>
                  <a:pt x="590" y="364"/>
                  <a:pt x="591" y="364"/>
                </a:cubicBezTo>
                <a:cubicBezTo>
                  <a:pt x="592" y="363"/>
                  <a:pt x="591" y="362"/>
                  <a:pt x="593" y="361"/>
                </a:cubicBezTo>
                <a:cubicBezTo>
                  <a:pt x="595" y="362"/>
                  <a:pt x="597" y="360"/>
                  <a:pt x="600" y="360"/>
                </a:cubicBezTo>
                <a:cubicBezTo>
                  <a:pt x="601" y="361"/>
                  <a:pt x="600" y="363"/>
                  <a:pt x="600" y="364"/>
                </a:cubicBezTo>
                <a:cubicBezTo>
                  <a:pt x="602" y="365"/>
                  <a:pt x="604" y="362"/>
                  <a:pt x="606" y="363"/>
                </a:cubicBezTo>
                <a:cubicBezTo>
                  <a:pt x="607" y="362"/>
                  <a:pt x="608" y="361"/>
                  <a:pt x="608" y="360"/>
                </a:cubicBezTo>
                <a:cubicBezTo>
                  <a:pt x="610" y="360"/>
                  <a:pt x="611" y="360"/>
                  <a:pt x="611" y="360"/>
                </a:cubicBezTo>
                <a:cubicBezTo>
                  <a:pt x="612" y="360"/>
                  <a:pt x="612" y="359"/>
                  <a:pt x="612" y="359"/>
                </a:cubicBezTo>
                <a:cubicBezTo>
                  <a:pt x="613" y="359"/>
                  <a:pt x="615" y="359"/>
                  <a:pt x="617" y="359"/>
                </a:cubicBezTo>
                <a:cubicBezTo>
                  <a:pt x="618" y="359"/>
                  <a:pt x="617" y="359"/>
                  <a:pt x="617" y="360"/>
                </a:cubicBezTo>
                <a:cubicBezTo>
                  <a:pt x="618" y="360"/>
                  <a:pt x="618" y="360"/>
                  <a:pt x="619" y="360"/>
                </a:cubicBezTo>
                <a:cubicBezTo>
                  <a:pt x="619" y="360"/>
                  <a:pt x="619" y="359"/>
                  <a:pt x="620" y="358"/>
                </a:cubicBezTo>
                <a:cubicBezTo>
                  <a:pt x="621" y="358"/>
                  <a:pt x="623" y="358"/>
                  <a:pt x="624" y="358"/>
                </a:cubicBezTo>
                <a:cubicBezTo>
                  <a:pt x="626" y="357"/>
                  <a:pt x="629" y="356"/>
                  <a:pt x="629" y="354"/>
                </a:cubicBezTo>
                <a:cubicBezTo>
                  <a:pt x="631" y="354"/>
                  <a:pt x="631" y="352"/>
                  <a:pt x="633" y="352"/>
                </a:cubicBezTo>
                <a:cubicBezTo>
                  <a:pt x="635" y="352"/>
                  <a:pt x="635" y="351"/>
                  <a:pt x="636" y="349"/>
                </a:cubicBezTo>
                <a:cubicBezTo>
                  <a:pt x="637" y="348"/>
                  <a:pt x="639" y="348"/>
                  <a:pt x="640" y="347"/>
                </a:cubicBezTo>
                <a:cubicBezTo>
                  <a:pt x="641" y="348"/>
                  <a:pt x="640" y="350"/>
                  <a:pt x="640" y="351"/>
                </a:cubicBezTo>
                <a:cubicBezTo>
                  <a:pt x="641" y="352"/>
                  <a:pt x="642" y="353"/>
                  <a:pt x="643" y="354"/>
                </a:cubicBezTo>
                <a:cubicBezTo>
                  <a:pt x="646" y="353"/>
                  <a:pt x="648" y="352"/>
                  <a:pt x="649" y="349"/>
                </a:cubicBezTo>
                <a:cubicBezTo>
                  <a:pt x="651" y="348"/>
                  <a:pt x="652" y="347"/>
                  <a:pt x="654" y="348"/>
                </a:cubicBezTo>
                <a:cubicBezTo>
                  <a:pt x="655" y="347"/>
                  <a:pt x="656" y="346"/>
                  <a:pt x="656" y="345"/>
                </a:cubicBezTo>
                <a:cubicBezTo>
                  <a:pt x="657" y="345"/>
                  <a:pt x="657" y="345"/>
                  <a:pt x="658" y="345"/>
                </a:cubicBezTo>
                <a:cubicBezTo>
                  <a:pt x="658" y="345"/>
                  <a:pt x="659" y="345"/>
                  <a:pt x="659" y="344"/>
                </a:cubicBezTo>
                <a:cubicBezTo>
                  <a:pt x="659" y="343"/>
                  <a:pt x="659" y="342"/>
                  <a:pt x="661" y="342"/>
                </a:cubicBezTo>
                <a:cubicBezTo>
                  <a:pt x="662" y="341"/>
                  <a:pt x="663" y="340"/>
                  <a:pt x="665" y="340"/>
                </a:cubicBezTo>
                <a:cubicBezTo>
                  <a:pt x="667" y="340"/>
                  <a:pt x="666" y="338"/>
                  <a:pt x="668" y="338"/>
                </a:cubicBezTo>
                <a:cubicBezTo>
                  <a:pt x="670" y="338"/>
                  <a:pt x="671" y="336"/>
                  <a:pt x="672" y="335"/>
                </a:cubicBezTo>
                <a:cubicBezTo>
                  <a:pt x="673" y="334"/>
                  <a:pt x="675" y="334"/>
                  <a:pt x="676" y="332"/>
                </a:cubicBezTo>
                <a:cubicBezTo>
                  <a:pt x="677" y="331"/>
                  <a:pt x="680" y="331"/>
                  <a:pt x="682" y="330"/>
                </a:cubicBezTo>
                <a:cubicBezTo>
                  <a:pt x="682" y="330"/>
                  <a:pt x="682" y="329"/>
                  <a:pt x="682" y="329"/>
                </a:cubicBezTo>
                <a:cubicBezTo>
                  <a:pt x="684" y="329"/>
                  <a:pt x="685" y="328"/>
                  <a:pt x="687" y="327"/>
                </a:cubicBezTo>
                <a:cubicBezTo>
                  <a:pt x="687" y="327"/>
                  <a:pt x="688" y="328"/>
                  <a:pt x="689" y="328"/>
                </a:cubicBezTo>
                <a:cubicBezTo>
                  <a:pt x="688" y="330"/>
                  <a:pt x="687" y="331"/>
                  <a:pt x="686" y="333"/>
                </a:cubicBezTo>
                <a:cubicBezTo>
                  <a:pt x="685" y="334"/>
                  <a:pt x="681" y="338"/>
                  <a:pt x="680" y="340"/>
                </a:cubicBezTo>
                <a:cubicBezTo>
                  <a:pt x="678" y="340"/>
                  <a:pt x="676" y="341"/>
                  <a:pt x="675" y="341"/>
                </a:cubicBezTo>
                <a:cubicBezTo>
                  <a:pt x="674" y="341"/>
                  <a:pt x="674" y="341"/>
                  <a:pt x="674" y="341"/>
                </a:cubicBezTo>
                <a:cubicBezTo>
                  <a:pt x="674" y="344"/>
                  <a:pt x="671" y="343"/>
                  <a:pt x="671" y="346"/>
                </a:cubicBezTo>
                <a:cubicBezTo>
                  <a:pt x="667" y="346"/>
                  <a:pt x="665" y="350"/>
                  <a:pt x="664" y="352"/>
                </a:cubicBezTo>
                <a:cubicBezTo>
                  <a:pt x="663" y="354"/>
                  <a:pt x="662" y="353"/>
                  <a:pt x="661" y="354"/>
                </a:cubicBezTo>
                <a:cubicBezTo>
                  <a:pt x="659" y="356"/>
                  <a:pt x="656" y="357"/>
                  <a:pt x="653" y="359"/>
                </a:cubicBezTo>
                <a:cubicBezTo>
                  <a:pt x="652" y="360"/>
                  <a:pt x="651" y="360"/>
                  <a:pt x="650" y="361"/>
                </a:cubicBezTo>
                <a:cubicBezTo>
                  <a:pt x="649" y="362"/>
                  <a:pt x="648" y="363"/>
                  <a:pt x="647" y="364"/>
                </a:cubicBezTo>
                <a:cubicBezTo>
                  <a:pt x="646" y="364"/>
                  <a:pt x="646" y="364"/>
                  <a:pt x="645" y="364"/>
                </a:cubicBezTo>
                <a:cubicBezTo>
                  <a:pt x="644" y="365"/>
                  <a:pt x="643" y="367"/>
                  <a:pt x="642" y="367"/>
                </a:cubicBezTo>
                <a:cubicBezTo>
                  <a:pt x="638" y="369"/>
                  <a:pt x="634" y="372"/>
                  <a:pt x="630" y="374"/>
                </a:cubicBezTo>
                <a:cubicBezTo>
                  <a:pt x="630" y="375"/>
                  <a:pt x="627" y="374"/>
                  <a:pt x="627" y="375"/>
                </a:cubicBezTo>
                <a:cubicBezTo>
                  <a:pt x="627" y="377"/>
                  <a:pt x="625" y="377"/>
                  <a:pt x="624" y="377"/>
                </a:cubicBezTo>
                <a:cubicBezTo>
                  <a:pt x="623" y="378"/>
                  <a:pt x="622" y="379"/>
                  <a:pt x="621" y="380"/>
                </a:cubicBezTo>
                <a:cubicBezTo>
                  <a:pt x="621" y="380"/>
                  <a:pt x="620" y="380"/>
                  <a:pt x="619" y="380"/>
                </a:cubicBezTo>
                <a:cubicBezTo>
                  <a:pt x="617" y="381"/>
                  <a:pt x="615" y="383"/>
                  <a:pt x="612" y="383"/>
                </a:cubicBezTo>
                <a:cubicBezTo>
                  <a:pt x="611" y="384"/>
                  <a:pt x="611" y="384"/>
                  <a:pt x="611" y="385"/>
                </a:cubicBezTo>
                <a:cubicBezTo>
                  <a:pt x="611" y="388"/>
                  <a:pt x="606" y="387"/>
                  <a:pt x="607" y="391"/>
                </a:cubicBezTo>
                <a:cubicBezTo>
                  <a:pt x="609" y="392"/>
                  <a:pt x="609" y="389"/>
                  <a:pt x="611" y="388"/>
                </a:cubicBezTo>
                <a:cubicBezTo>
                  <a:pt x="612" y="388"/>
                  <a:pt x="614" y="388"/>
                  <a:pt x="615" y="388"/>
                </a:cubicBezTo>
                <a:cubicBezTo>
                  <a:pt x="617" y="384"/>
                  <a:pt x="622" y="385"/>
                  <a:pt x="625" y="382"/>
                </a:cubicBezTo>
                <a:cubicBezTo>
                  <a:pt x="626" y="381"/>
                  <a:pt x="624" y="380"/>
                  <a:pt x="625" y="378"/>
                </a:cubicBezTo>
                <a:cubicBezTo>
                  <a:pt x="626" y="378"/>
                  <a:pt x="626" y="378"/>
                  <a:pt x="626" y="378"/>
                </a:cubicBezTo>
                <a:cubicBezTo>
                  <a:pt x="627" y="379"/>
                  <a:pt x="627" y="380"/>
                  <a:pt x="627" y="380"/>
                </a:cubicBezTo>
                <a:cubicBezTo>
                  <a:pt x="628" y="380"/>
                  <a:pt x="628" y="380"/>
                  <a:pt x="629" y="380"/>
                </a:cubicBezTo>
                <a:cubicBezTo>
                  <a:pt x="630" y="379"/>
                  <a:pt x="631" y="378"/>
                  <a:pt x="631" y="378"/>
                </a:cubicBezTo>
                <a:cubicBezTo>
                  <a:pt x="633" y="378"/>
                  <a:pt x="634" y="378"/>
                  <a:pt x="635" y="378"/>
                </a:cubicBezTo>
                <a:cubicBezTo>
                  <a:pt x="636" y="378"/>
                  <a:pt x="635" y="379"/>
                  <a:pt x="635" y="379"/>
                </a:cubicBezTo>
                <a:cubicBezTo>
                  <a:pt x="633" y="380"/>
                  <a:pt x="632" y="380"/>
                  <a:pt x="630" y="381"/>
                </a:cubicBezTo>
                <a:cubicBezTo>
                  <a:pt x="629" y="382"/>
                  <a:pt x="628" y="384"/>
                  <a:pt x="625" y="384"/>
                </a:cubicBezTo>
                <a:cubicBezTo>
                  <a:pt x="625" y="384"/>
                  <a:pt x="624" y="385"/>
                  <a:pt x="624" y="386"/>
                </a:cubicBezTo>
                <a:cubicBezTo>
                  <a:pt x="622" y="386"/>
                  <a:pt x="620" y="387"/>
                  <a:pt x="618" y="387"/>
                </a:cubicBezTo>
                <a:cubicBezTo>
                  <a:pt x="617" y="388"/>
                  <a:pt x="616" y="391"/>
                  <a:pt x="614" y="390"/>
                </a:cubicBezTo>
                <a:cubicBezTo>
                  <a:pt x="612" y="392"/>
                  <a:pt x="610" y="394"/>
                  <a:pt x="608" y="394"/>
                </a:cubicBezTo>
                <a:cubicBezTo>
                  <a:pt x="608" y="395"/>
                  <a:pt x="608" y="396"/>
                  <a:pt x="608" y="396"/>
                </a:cubicBezTo>
                <a:cubicBezTo>
                  <a:pt x="609" y="397"/>
                  <a:pt x="610" y="396"/>
                  <a:pt x="611" y="397"/>
                </a:cubicBezTo>
                <a:cubicBezTo>
                  <a:pt x="612" y="396"/>
                  <a:pt x="612" y="396"/>
                  <a:pt x="612" y="395"/>
                </a:cubicBezTo>
                <a:cubicBezTo>
                  <a:pt x="612" y="395"/>
                  <a:pt x="612" y="395"/>
                  <a:pt x="612" y="395"/>
                </a:cubicBezTo>
                <a:cubicBezTo>
                  <a:pt x="614" y="395"/>
                  <a:pt x="615" y="395"/>
                  <a:pt x="616" y="394"/>
                </a:cubicBezTo>
                <a:cubicBezTo>
                  <a:pt x="617" y="394"/>
                  <a:pt x="618" y="391"/>
                  <a:pt x="620" y="392"/>
                </a:cubicBezTo>
                <a:cubicBezTo>
                  <a:pt x="622" y="392"/>
                  <a:pt x="623" y="391"/>
                  <a:pt x="624" y="390"/>
                </a:cubicBezTo>
                <a:cubicBezTo>
                  <a:pt x="624" y="390"/>
                  <a:pt x="625" y="390"/>
                  <a:pt x="626" y="390"/>
                </a:cubicBezTo>
                <a:cubicBezTo>
                  <a:pt x="626" y="389"/>
                  <a:pt x="626" y="389"/>
                  <a:pt x="626" y="388"/>
                </a:cubicBezTo>
                <a:cubicBezTo>
                  <a:pt x="628" y="388"/>
                  <a:pt x="630" y="387"/>
                  <a:pt x="632" y="387"/>
                </a:cubicBezTo>
                <a:cubicBezTo>
                  <a:pt x="633" y="387"/>
                  <a:pt x="633" y="386"/>
                  <a:pt x="633" y="386"/>
                </a:cubicBezTo>
                <a:cubicBezTo>
                  <a:pt x="635" y="385"/>
                  <a:pt x="638" y="383"/>
                  <a:pt x="639" y="382"/>
                </a:cubicBezTo>
                <a:cubicBezTo>
                  <a:pt x="642" y="380"/>
                  <a:pt x="644" y="380"/>
                  <a:pt x="645" y="378"/>
                </a:cubicBezTo>
                <a:cubicBezTo>
                  <a:pt x="646" y="378"/>
                  <a:pt x="647" y="378"/>
                  <a:pt x="648" y="378"/>
                </a:cubicBezTo>
                <a:cubicBezTo>
                  <a:pt x="649" y="375"/>
                  <a:pt x="651" y="374"/>
                  <a:pt x="653" y="372"/>
                </a:cubicBezTo>
                <a:cubicBezTo>
                  <a:pt x="653" y="372"/>
                  <a:pt x="654" y="372"/>
                  <a:pt x="655" y="371"/>
                </a:cubicBezTo>
                <a:cubicBezTo>
                  <a:pt x="655" y="370"/>
                  <a:pt x="655" y="369"/>
                  <a:pt x="655" y="368"/>
                </a:cubicBezTo>
                <a:cubicBezTo>
                  <a:pt x="654" y="368"/>
                  <a:pt x="653" y="368"/>
                  <a:pt x="653" y="368"/>
                </a:cubicBezTo>
                <a:cubicBezTo>
                  <a:pt x="653" y="366"/>
                  <a:pt x="655" y="367"/>
                  <a:pt x="655" y="367"/>
                </a:cubicBezTo>
                <a:cubicBezTo>
                  <a:pt x="656" y="366"/>
                  <a:pt x="656" y="366"/>
                  <a:pt x="656" y="365"/>
                </a:cubicBezTo>
                <a:cubicBezTo>
                  <a:pt x="657" y="365"/>
                  <a:pt x="657" y="365"/>
                  <a:pt x="658" y="365"/>
                </a:cubicBezTo>
                <a:cubicBezTo>
                  <a:pt x="660" y="362"/>
                  <a:pt x="664" y="361"/>
                  <a:pt x="666" y="359"/>
                </a:cubicBezTo>
                <a:cubicBezTo>
                  <a:pt x="668" y="356"/>
                  <a:pt x="671" y="355"/>
                  <a:pt x="674" y="353"/>
                </a:cubicBezTo>
                <a:cubicBezTo>
                  <a:pt x="675" y="354"/>
                  <a:pt x="675" y="356"/>
                  <a:pt x="675" y="357"/>
                </a:cubicBezTo>
                <a:cubicBezTo>
                  <a:pt x="676" y="357"/>
                  <a:pt x="676" y="357"/>
                  <a:pt x="677" y="358"/>
                </a:cubicBezTo>
                <a:cubicBezTo>
                  <a:pt x="677" y="358"/>
                  <a:pt x="677" y="358"/>
                  <a:pt x="676" y="358"/>
                </a:cubicBezTo>
                <a:cubicBezTo>
                  <a:pt x="675" y="359"/>
                  <a:pt x="673" y="360"/>
                  <a:pt x="672" y="361"/>
                </a:cubicBezTo>
                <a:cubicBezTo>
                  <a:pt x="671" y="362"/>
                  <a:pt x="672" y="363"/>
                  <a:pt x="671" y="363"/>
                </a:cubicBezTo>
                <a:cubicBezTo>
                  <a:pt x="670" y="363"/>
                  <a:pt x="669" y="363"/>
                  <a:pt x="668" y="363"/>
                </a:cubicBezTo>
                <a:cubicBezTo>
                  <a:pt x="668" y="366"/>
                  <a:pt x="664" y="367"/>
                  <a:pt x="663" y="370"/>
                </a:cubicBezTo>
                <a:cubicBezTo>
                  <a:pt x="663" y="370"/>
                  <a:pt x="662" y="370"/>
                  <a:pt x="661" y="370"/>
                </a:cubicBezTo>
                <a:cubicBezTo>
                  <a:pt x="660" y="373"/>
                  <a:pt x="655" y="374"/>
                  <a:pt x="654" y="378"/>
                </a:cubicBezTo>
                <a:cubicBezTo>
                  <a:pt x="657" y="380"/>
                  <a:pt x="659" y="376"/>
                  <a:pt x="662" y="377"/>
                </a:cubicBezTo>
                <a:cubicBezTo>
                  <a:pt x="662" y="374"/>
                  <a:pt x="666" y="375"/>
                  <a:pt x="666" y="372"/>
                </a:cubicBezTo>
                <a:cubicBezTo>
                  <a:pt x="669" y="372"/>
                  <a:pt x="671" y="371"/>
                  <a:pt x="673" y="369"/>
                </a:cubicBezTo>
                <a:cubicBezTo>
                  <a:pt x="673" y="368"/>
                  <a:pt x="675" y="368"/>
                  <a:pt x="676" y="366"/>
                </a:cubicBezTo>
                <a:cubicBezTo>
                  <a:pt x="677" y="365"/>
                  <a:pt x="678" y="365"/>
                  <a:pt x="679" y="364"/>
                </a:cubicBezTo>
                <a:cubicBezTo>
                  <a:pt x="681" y="363"/>
                  <a:pt x="682" y="362"/>
                  <a:pt x="683" y="360"/>
                </a:cubicBezTo>
                <a:cubicBezTo>
                  <a:pt x="684" y="361"/>
                  <a:pt x="683" y="362"/>
                  <a:pt x="684" y="363"/>
                </a:cubicBezTo>
                <a:cubicBezTo>
                  <a:pt x="685" y="364"/>
                  <a:pt x="686" y="363"/>
                  <a:pt x="688" y="363"/>
                </a:cubicBezTo>
                <a:cubicBezTo>
                  <a:pt x="689" y="363"/>
                  <a:pt x="689" y="361"/>
                  <a:pt x="691" y="361"/>
                </a:cubicBezTo>
                <a:cubicBezTo>
                  <a:pt x="692" y="363"/>
                  <a:pt x="691" y="364"/>
                  <a:pt x="691" y="366"/>
                </a:cubicBezTo>
                <a:cubicBezTo>
                  <a:pt x="690" y="367"/>
                  <a:pt x="689" y="367"/>
                  <a:pt x="688" y="367"/>
                </a:cubicBezTo>
                <a:cubicBezTo>
                  <a:pt x="685" y="370"/>
                  <a:pt x="682" y="372"/>
                  <a:pt x="679" y="375"/>
                </a:cubicBezTo>
                <a:cubicBezTo>
                  <a:pt x="678" y="375"/>
                  <a:pt x="678" y="375"/>
                  <a:pt x="677" y="375"/>
                </a:cubicBezTo>
                <a:cubicBezTo>
                  <a:pt x="677" y="376"/>
                  <a:pt x="677" y="376"/>
                  <a:pt x="677" y="377"/>
                </a:cubicBezTo>
                <a:cubicBezTo>
                  <a:pt x="676" y="378"/>
                  <a:pt x="675" y="377"/>
                  <a:pt x="675" y="378"/>
                </a:cubicBezTo>
                <a:cubicBezTo>
                  <a:pt x="674" y="379"/>
                  <a:pt x="674" y="380"/>
                  <a:pt x="672" y="380"/>
                </a:cubicBezTo>
                <a:cubicBezTo>
                  <a:pt x="671" y="381"/>
                  <a:pt x="670" y="382"/>
                  <a:pt x="670" y="383"/>
                </a:cubicBezTo>
                <a:cubicBezTo>
                  <a:pt x="669" y="383"/>
                  <a:pt x="669" y="383"/>
                  <a:pt x="668" y="383"/>
                </a:cubicBezTo>
                <a:cubicBezTo>
                  <a:pt x="666" y="385"/>
                  <a:pt x="665" y="387"/>
                  <a:pt x="662" y="387"/>
                </a:cubicBezTo>
                <a:cubicBezTo>
                  <a:pt x="661" y="387"/>
                  <a:pt x="661" y="389"/>
                  <a:pt x="660" y="390"/>
                </a:cubicBezTo>
                <a:cubicBezTo>
                  <a:pt x="659" y="390"/>
                  <a:pt x="657" y="390"/>
                  <a:pt x="657" y="393"/>
                </a:cubicBezTo>
                <a:cubicBezTo>
                  <a:pt x="655" y="393"/>
                  <a:pt x="653" y="395"/>
                  <a:pt x="650" y="395"/>
                </a:cubicBezTo>
                <a:cubicBezTo>
                  <a:pt x="650" y="397"/>
                  <a:pt x="648" y="397"/>
                  <a:pt x="648" y="398"/>
                </a:cubicBezTo>
                <a:cubicBezTo>
                  <a:pt x="646" y="402"/>
                  <a:pt x="643" y="401"/>
                  <a:pt x="639" y="402"/>
                </a:cubicBezTo>
                <a:cubicBezTo>
                  <a:pt x="639" y="402"/>
                  <a:pt x="638" y="403"/>
                  <a:pt x="637" y="404"/>
                </a:cubicBezTo>
                <a:cubicBezTo>
                  <a:pt x="636" y="404"/>
                  <a:pt x="636" y="404"/>
                  <a:pt x="635" y="404"/>
                </a:cubicBezTo>
                <a:cubicBezTo>
                  <a:pt x="634" y="405"/>
                  <a:pt x="635" y="405"/>
                  <a:pt x="635" y="406"/>
                </a:cubicBezTo>
                <a:cubicBezTo>
                  <a:pt x="631" y="406"/>
                  <a:pt x="629" y="408"/>
                  <a:pt x="627" y="410"/>
                </a:cubicBezTo>
                <a:cubicBezTo>
                  <a:pt x="626" y="410"/>
                  <a:pt x="624" y="411"/>
                  <a:pt x="624" y="412"/>
                </a:cubicBezTo>
                <a:cubicBezTo>
                  <a:pt x="624" y="415"/>
                  <a:pt x="622" y="415"/>
                  <a:pt x="620" y="418"/>
                </a:cubicBezTo>
                <a:cubicBezTo>
                  <a:pt x="620" y="418"/>
                  <a:pt x="620" y="419"/>
                  <a:pt x="620" y="419"/>
                </a:cubicBezTo>
                <a:cubicBezTo>
                  <a:pt x="620" y="420"/>
                  <a:pt x="619" y="419"/>
                  <a:pt x="618" y="420"/>
                </a:cubicBezTo>
                <a:cubicBezTo>
                  <a:pt x="618" y="421"/>
                  <a:pt x="618" y="422"/>
                  <a:pt x="618" y="423"/>
                </a:cubicBezTo>
                <a:cubicBezTo>
                  <a:pt x="615" y="425"/>
                  <a:pt x="613" y="428"/>
                  <a:pt x="611" y="430"/>
                </a:cubicBezTo>
                <a:cubicBezTo>
                  <a:pt x="611" y="431"/>
                  <a:pt x="611" y="431"/>
                  <a:pt x="611" y="432"/>
                </a:cubicBezTo>
                <a:cubicBezTo>
                  <a:pt x="611" y="432"/>
                  <a:pt x="611" y="432"/>
                  <a:pt x="611" y="432"/>
                </a:cubicBezTo>
                <a:cubicBezTo>
                  <a:pt x="614" y="432"/>
                  <a:pt x="616" y="431"/>
                  <a:pt x="620" y="429"/>
                </a:cubicBezTo>
                <a:cubicBezTo>
                  <a:pt x="620" y="428"/>
                  <a:pt x="622" y="428"/>
                  <a:pt x="623" y="427"/>
                </a:cubicBezTo>
                <a:cubicBezTo>
                  <a:pt x="624" y="427"/>
                  <a:pt x="625" y="426"/>
                  <a:pt x="626" y="424"/>
                </a:cubicBezTo>
                <a:cubicBezTo>
                  <a:pt x="628" y="425"/>
                  <a:pt x="629" y="423"/>
                  <a:pt x="631" y="424"/>
                </a:cubicBezTo>
                <a:cubicBezTo>
                  <a:pt x="632" y="423"/>
                  <a:pt x="632" y="423"/>
                  <a:pt x="632" y="422"/>
                </a:cubicBezTo>
                <a:cubicBezTo>
                  <a:pt x="633" y="421"/>
                  <a:pt x="633" y="422"/>
                  <a:pt x="635" y="422"/>
                </a:cubicBezTo>
                <a:cubicBezTo>
                  <a:pt x="634" y="423"/>
                  <a:pt x="633" y="425"/>
                  <a:pt x="634" y="427"/>
                </a:cubicBezTo>
                <a:cubicBezTo>
                  <a:pt x="630" y="427"/>
                  <a:pt x="628" y="430"/>
                  <a:pt x="624" y="430"/>
                </a:cubicBezTo>
                <a:cubicBezTo>
                  <a:pt x="623" y="434"/>
                  <a:pt x="619" y="434"/>
                  <a:pt x="617" y="437"/>
                </a:cubicBezTo>
                <a:cubicBezTo>
                  <a:pt x="618" y="439"/>
                  <a:pt x="619" y="442"/>
                  <a:pt x="618" y="444"/>
                </a:cubicBezTo>
                <a:cubicBezTo>
                  <a:pt x="620" y="444"/>
                  <a:pt x="620" y="446"/>
                  <a:pt x="621" y="447"/>
                </a:cubicBezTo>
                <a:cubicBezTo>
                  <a:pt x="624" y="447"/>
                  <a:pt x="627" y="449"/>
                  <a:pt x="630" y="448"/>
                </a:cubicBezTo>
                <a:cubicBezTo>
                  <a:pt x="631" y="449"/>
                  <a:pt x="631" y="450"/>
                  <a:pt x="631" y="450"/>
                </a:cubicBezTo>
                <a:cubicBezTo>
                  <a:pt x="636" y="452"/>
                  <a:pt x="641" y="451"/>
                  <a:pt x="646" y="451"/>
                </a:cubicBezTo>
                <a:cubicBezTo>
                  <a:pt x="647" y="451"/>
                  <a:pt x="647" y="451"/>
                  <a:pt x="648" y="451"/>
                </a:cubicBezTo>
                <a:cubicBezTo>
                  <a:pt x="651" y="451"/>
                  <a:pt x="651" y="451"/>
                  <a:pt x="654" y="452"/>
                </a:cubicBezTo>
                <a:cubicBezTo>
                  <a:pt x="654" y="453"/>
                  <a:pt x="654" y="454"/>
                  <a:pt x="655" y="454"/>
                </a:cubicBezTo>
                <a:cubicBezTo>
                  <a:pt x="656" y="454"/>
                  <a:pt x="657" y="454"/>
                  <a:pt x="659" y="454"/>
                </a:cubicBezTo>
                <a:cubicBezTo>
                  <a:pt x="662" y="454"/>
                  <a:pt x="665" y="455"/>
                  <a:pt x="667" y="457"/>
                </a:cubicBezTo>
                <a:cubicBezTo>
                  <a:pt x="669" y="459"/>
                  <a:pt x="671" y="460"/>
                  <a:pt x="674" y="461"/>
                </a:cubicBezTo>
                <a:cubicBezTo>
                  <a:pt x="677" y="462"/>
                  <a:pt x="680" y="460"/>
                  <a:pt x="682" y="458"/>
                </a:cubicBezTo>
                <a:cubicBezTo>
                  <a:pt x="684" y="458"/>
                  <a:pt x="685" y="459"/>
                  <a:pt x="686" y="461"/>
                </a:cubicBezTo>
                <a:cubicBezTo>
                  <a:pt x="684" y="461"/>
                  <a:pt x="682" y="461"/>
                  <a:pt x="680" y="461"/>
                </a:cubicBezTo>
                <a:cubicBezTo>
                  <a:pt x="680" y="461"/>
                  <a:pt x="679" y="462"/>
                  <a:pt x="679" y="463"/>
                </a:cubicBezTo>
                <a:cubicBezTo>
                  <a:pt x="679" y="464"/>
                  <a:pt x="679" y="465"/>
                  <a:pt x="679" y="466"/>
                </a:cubicBezTo>
                <a:cubicBezTo>
                  <a:pt x="679" y="467"/>
                  <a:pt x="680" y="467"/>
                  <a:pt x="681" y="468"/>
                </a:cubicBezTo>
                <a:cubicBezTo>
                  <a:pt x="681" y="470"/>
                  <a:pt x="681" y="471"/>
                  <a:pt x="681" y="473"/>
                </a:cubicBezTo>
                <a:cubicBezTo>
                  <a:pt x="680" y="473"/>
                  <a:pt x="680" y="474"/>
                  <a:pt x="679" y="474"/>
                </a:cubicBezTo>
                <a:cubicBezTo>
                  <a:pt x="679" y="476"/>
                  <a:pt x="677" y="478"/>
                  <a:pt x="678" y="481"/>
                </a:cubicBezTo>
                <a:cubicBezTo>
                  <a:pt x="675" y="483"/>
                  <a:pt x="672" y="486"/>
                  <a:pt x="668" y="488"/>
                </a:cubicBezTo>
                <a:cubicBezTo>
                  <a:pt x="667" y="489"/>
                  <a:pt x="667" y="490"/>
                  <a:pt x="666" y="490"/>
                </a:cubicBezTo>
                <a:cubicBezTo>
                  <a:pt x="663" y="491"/>
                  <a:pt x="660" y="494"/>
                  <a:pt x="656" y="495"/>
                </a:cubicBezTo>
                <a:cubicBezTo>
                  <a:pt x="655" y="495"/>
                  <a:pt x="654" y="496"/>
                  <a:pt x="653" y="497"/>
                </a:cubicBezTo>
                <a:cubicBezTo>
                  <a:pt x="649" y="496"/>
                  <a:pt x="644" y="497"/>
                  <a:pt x="641" y="501"/>
                </a:cubicBezTo>
                <a:cubicBezTo>
                  <a:pt x="641" y="501"/>
                  <a:pt x="640" y="501"/>
                  <a:pt x="640" y="501"/>
                </a:cubicBezTo>
                <a:cubicBezTo>
                  <a:pt x="639" y="501"/>
                  <a:pt x="639" y="501"/>
                  <a:pt x="638" y="502"/>
                </a:cubicBezTo>
                <a:cubicBezTo>
                  <a:pt x="642" y="502"/>
                  <a:pt x="645" y="502"/>
                  <a:pt x="648" y="502"/>
                </a:cubicBezTo>
                <a:cubicBezTo>
                  <a:pt x="647" y="505"/>
                  <a:pt x="646" y="504"/>
                  <a:pt x="644" y="505"/>
                </a:cubicBezTo>
                <a:cubicBezTo>
                  <a:pt x="644" y="505"/>
                  <a:pt x="644" y="505"/>
                  <a:pt x="644" y="506"/>
                </a:cubicBezTo>
                <a:cubicBezTo>
                  <a:pt x="642" y="507"/>
                  <a:pt x="640" y="506"/>
                  <a:pt x="639" y="506"/>
                </a:cubicBezTo>
                <a:cubicBezTo>
                  <a:pt x="638" y="508"/>
                  <a:pt x="640" y="509"/>
                  <a:pt x="640" y="510"/>
                </a:cubicBezTo>
                <a:cubicBezTo>
                  <a:pt x="640" y="510"/>
                  <a:pt x="640" y="510"/>
                  <a:pt x="639" y="510"/>
                </a:cubicBezTo>
                <a:cubicBezTo>
                  <a:pt x="638" y="510"/>
                  <a:pt x="637" y="509"/>
                  <a:pt x="636" y="508"/>
                </a:cubicBezTo>
                <a:cubicBezTo>
                  <a:pt x="634" y="508"/>
                  <a:pt x="632" y="509"/>
                  <a:pt x="630" y="507"/>
                </a:cubicBezTo>
                <a:cubicBezTo>
                  <a:pt x="630" y="508"/>
                  <a:pt x="629" y="508"/>
                  <a:pt x="628" y="508"/>
                </a:cubicBezTo>
                <a:cubicBezTo>
                  <a:pt x="628" y="510"/>
                  <a:pt x="627" y="511"/>
                  <a:pt x="629" y="512"/>
                </a:cubicBezTo>
                <a:cubicBezTo>
                  <a:pt x="628" y="513"/>
                  <a:pt x="628" y="513"/>
                  <a:pt x="628" y="514"/>
                </a:cubicBezTo>
                <a:cubicBezTo>
                  <a:pt x="629" y="515"/>
                  <a:pt x="630" y="517"/>
                  <a:pt x="631" y="517"/>
                </a:cubicBezTo>
                <a:cubicBezTo>
                  <a:pt x="632" y="517"/>
                  <a:pt x="634" y="517"/>
                  <a:pt x="635" y="518"/>
                </a:cubicBezTo>
                <a:cubicBezTo>
                  <a:pt x="637" y="519"/>
                  <a:pt x="639" y="521"/>
                  <a:pt x="641" y="523"/>
                </a:cubicBezTo>
                <a:cubicBezTo>
                  <a:pt x="641" y="524"/>
                  <a:pt x="641" y="523"/>
                  <a:pt x="642" y="523"/>
                </a:cubicBezTo>
                <a:cubicBezTo>
                  <a:pt x="644" y="524"/>
                  <a:pt x="645" y="526"/>
                  <a:pt x="647" y="526"/>
                </a:cubicBezTo>
                <a:cubicBezTo>
                  <a:pt x="647" y="528"/>
                  <a:pt x="651" y="527"/>
                  <a:pt x="650" y="530"/>
                </a:cubicBezTo>
                <a:cubicBezTo>
                  <a:pt x="651" y="531"/>
                  <a:pt x="652" y="532"/>
                  <a:pt x="654" y="532"/>
                </a:cubicBezTo>
                <a:cubicBezTo>
                  <a:pt x="655" y="532"/>
                  <a:pt x="656" y="534"/>
                  <a:pt x="658" y="535"/>
                </a:cubicBezTo>
                <a:cubicBezTo>
                  <a:pt x="659" y="535"/>
                  <a:pt x="661" y="534"/>
                  <a:pt x="661" y="536"/>
                </a:cubicBezTo>
                <a:cubicBezTo>
                  <a:pt x="661" y="537"/>
                  <a:pt x="663" y="537"/>
                  <a:pt x="664" y="538"/>
                </a:cubicBezTo>
                <a:cubicBezTo>
                  <a:pt x="666" y="536"/>
                  <a:pt x="668" y="537"/>
                  <a:pt x="670" y="537"/>
                </a:cubicBezTo>
                <a:cubicBezTo>
                  <a:pt x="672" y="539"/>
                  <a:pt x="673" y="541"/>
                  <a:pt x="676" y="542"/>
                </a:cubicBezTo>
                <a:cubicBezTo>
                  <a:pt x="677" y="541"/>
                  <a:pt x="677" y="541"/>
                  <a:pt x="678" y="541"/>
                </a:cubicBezTo>
                <a:cubicBezTo>
                  <a:pt x="677" y="543"/>
                  <a:pt x="679" y="543"/>
                  <a:pt x="680" y="545"/>
                </a:cubicBezTo>
                <a:cubicBezTo>
                  <a:pt x="678" y="545"/>
                  <a:pt x="677" y="543"/>
                  <a:pt x="676" y="544"/>
                </a:cubicBezTo>
                <a:cubicBezTo>
                  <a:pt x="674" y="544"/>
                  <a:pt x="673" y="543"/>
                  <a:pt x="672" y="543"/>
                </a:cubicBezTo>
                <a:cubicBezTo>
                  <a:pt x="671" y="543"/>
                  <a:pt x="671" y="544"/>
                  <a:pt x="671" y="545"/>
                </a:cubicBezTo>
                <a:cubicBezTo>
                  <a:pt x="672" y="546"/>
                  <a:pt x="674" y="548"/>
                  <a:pt x="675" y="548"/>
                </a:cubicBezTo>
                <a:cubicBezTo>
                  <a:pt x="677" y="548"/>
                  <a:pt x="677" y="551"/>
                  <a:pt x="679" y="551"/>
                </a:cubicBezTo>
                <a:cubicBezTo>
                  <a:pt x="681" y="551"/>
                  <a:pt x="682" y="552"/>
                  <a:pt x="683" y="552"/>
                </a:cubicBezTo>
                <a:cubicBezTo>
                  <a:pt x="684" y="553"/>
                  <a:pt x="683" y="554"/>
                  <a:pt x="685" y="554"/>
                </a:cubicBezTo>
                <a:cubicBezTo>
                  <a:pt x="686" y="554"/>
                  <a:pt x="685" y="552"/>
                  <a:pt x="687" y="552"/>
                </a:cubicBezTo>
                <a:cubicBezTo>
                  <a:pt x="688" y="552"/>
                  <a:pt x="687" y="551"/>
                  <a:pt x="687" y="551"/>
                </a:cubicBezTo>
                <a:cubicBezTo>
                  <a:pt x="687" y="550"/>
                  <a:pt x="686" y="550"/>
                  <a:pt x="686" y="550"/>
                </a:cubicBezTo>
                <a:cubicBezTo>
                  <a:pt x="686" y="549"/>
                  <a:pt x="686" y="549"/>
                  <a:pt x="686" y="548"/>
                </a:cubicBezTo>
                <a:cubicBezTo>
                  <a:pt x="688" y="548"/>
                  <a:pt x="690" y="550"/>
                  <a:pt x="691" y="551"/>
                </a:cubicBezTo>
                <a:cubicBezTo>
                  <a:pt x="692" y="553"/>
                  <a:pt x="694" y="554"/>
                  <a:pt x="695" y="556"/>
                </a:cubicBezTo>
                <a:cubicBezTo>
                  <a:pt x="695" y="556"/>
                  <a:pt x="695" y="557"/>
                  <a:pt x="695" y="558"/>
                </a:cubicBezTo>
                <a:cubicBezTo>
                  <a:pt x="694" y="558"/>
                  <a:pt x="693" y="558"/>
                  <a:pt x="692" y="560"/>
                </a:cubicBezTo>
                <a:cubicBezTo>
                  <a:pt x="694" y="561"/>
                  <a:pt x="696" y="563"/>
                  <a:pt x="699" y="561"/>
                </a:cubicBezTo>
                <a:cubicBezTo>
                  <a:pt x="700" y="562"/>
                  <a:pt x="702" y="562"/>
                  <a:pt x="703" y="562"/>
                </a:cubicBezTo>
                <a:cubicBezTo>
                  <a:pt x="704" y="562"/>
                  <a:pt x="704" y="563"/>
                  <a:pt x="704" y="564"/>
                </a:cubicBezTo>
                <a:cubicBezTo>
                  <a:pt x="705" y="564"/>
                  <a:pt x="706" y="563"/>
                  <a:pt x="707" y="564"/>
                </a:cubicBezTo>
                <a:cubicBezTo>
                  <a:pt x="705" y="565"/>
                  <a:pt x="705" y="565"/>
                  <a:pt x="704" y="567"/>
                </a:cubicBezTo>
                <a:cubicBezTo>
                  <a:pt x="702" y="567"/>
                  <a:pt x="700" y="567"/>
                  <a:pt x="698" y="567"/>
                </a:cubicBezTo>
                <a:cubicBezTo>
                  <a:pt x="698" y="568"/>
                  <a:pt x="698" y="569"/>
                  <a:pt x="700" y="570"/>
                </a:cubicBezTo>
                <a:cubicBezTo>
                  <a:pt x="697" y="570"/>
                  <a:pt x="696" y="570"/>
                  <a:pt x="694" y="570"/>
                </a:cubicBezTo>
                <a:cubicBezTo>
                  <a:pt x="694" y="572"/>
                  <a:pt x="694" y="572"/>
                  <a:pt x="694" y="573"/>
                </a:cubicBezTo>
                <a:cubicBezTo>
                  <a:pt x="692" y="574"/>
                  <a:pt x="691" y="574"/>
                  <a:pt x="689" y="572"/>
                </a:cubicBezTo>
                <a:cubicBezTo>
                  <a:pt x="690" y="571"/>
                  <a:pt x="691" y="572"/>
                  <a:pt x="692" y="571"/>
                </a:cubicBezTo>
                <a:cubicBezTo>
                  <a:pt x="693" y="570"/>
                  <a:pt x="692" y="569"/>
                  <a:pt x="692" y="568"/>
                </a:cubicBezTo>
                <a:cubicBezTo>
                  <a:pt x="692" y="566"/>
                  <a:pt x="689" y="567"/>
                  <a:pt x="689" y="565"/>
                </a:cubicBezTo>
                <a:cubicBezTo>
                  <a:pt x="689" y="564"/>
                  <a:pt x="686" y="564"/>
                  <a:pt x="686" y="562"/>
                </a:cubicBezTo>
                <a:cubicBezTo>
                  <a:pt x="684" y="561"/>
                  <a:pt x="683" y="562"/>
                  <a:pt x="681" y="563"/>
                </a:cubicBezTo>
                <a:cubicBezTo>
                  <a:pt x="680" y="562"/>
                  <a:pt x="681" y="560"/>
                  <a:pt x="681" y="559"/>
                </a:cubicBezTo>
                <a:cubicBezTo>
                  <a:pt x="680" y="557"/>
                  <a:pt x="678" y="558"/>
                  <a:pt x="677" y="558"/>
                </a:cubicBezTo>
                <a:cubicBezTo>
                  <a:pt x="676" y="557"/>
                  <a:pt x="676" y="556"/>
                  <a:pt x="675" y="555"/>
                </a:cubicBezTo>
                <a:cubicBezTo>
                  <a:pt x="672" y="556"/>
                  <a:pt x="668" y="558"/>
                  <a:pt x="664" y="558"/>
                </a:cubicBezTo>
                <a:cubicBezTo>
                  <a:pt x="663" y="557"/>
                  <a:pt x="662" y="557"/>
                  <a:pt x="663" y="555"/>
                </a:cubicBezTo>
                <a:cubicBezTo>
                  <a:pt x="665" y="555"/>
                  <a:pt x="667" y="555"/>
                  <a:pt x="669" y="555"/>
                </a:cubicBezTo>
                <a:cubicBezTo>
                  <a:pt x="669" y="554"/>
                  <a:pt x="669" y="554"/>
                  <a:pt x="669" y="553"/>
                </a:cubicBezTo>
                <a:cubicBezTo>
                  <a:pt x="668" y="553"/>
                  <a:pt x="668" y="553"/>
                  <a:pt x="667" y="553"/>
                </a:cubicBezTo>
                <a:cubicBezTo>
                  <a:pt x="667" y="552"/>
                  <a:pt x="666" y="552"/>
                  <a:pt x="666" y="551"/>
                </a:cubicBezTo>
                <a:cubicBezTo>
                  <a:pt x="664" y="551"/>
                  <a:pt x="663" y="551"/>
                  <a:pt x="661" y="551"/>
                </a:cubicBezTo>
                <a:cubicBezTo>
                  <a:pt x="660" y="553"/>
                  <a:pt x="659" y="553"/>
                  <a:pt x="657" y="554"/>
                </a:cubicBezTo>
                <a:cubicBezTo>
                  <a:pt x="655" y="554"/>
                  <a:pt x="652" y="554"/>
                  <a:pt x="649" y="554"/>
                </a:cubicBezTo>
                <a:cubicBezTo>
                  <a:pt x="650" y="553"/>
                  <a:pt x="650" y="552"/>
                  <a:pt x="649" y="551"/>
                </a:cubicBezTo>
                <a:cubicBezTo>
                  <a:pt x="646" y="548"/>
                  <a:pt x="645" y="545"/>
                  <a:pt x="644" y="541"/>
                </a:cubicBezTo>
                <a:cubicBezTo>
                  <a:pt x="641" y="542"/>
                  <a:pt x="640" y="538"/>
                  <a:pt x="638" y="538"/>
                </a:cubicBezTo>
                <a:cubicBezTo>
                  <a:pt x="635" y="537"/>
                  <a:pt x="633" y="535"/>
                  <a:pt x="631" y="533"/>
                </a:cubicBezTo>
                <a:cubicBezTo>
                  <a:pt x="630" y="533"/>
                  <a:pt x="629" y="533"/>
                  <a:pt x="628" y="533"/>
                </a:cubicBezTo>
                <a:cubicBezTo>
                  <a:pt x="628" y="535"/>
                  <a:pt x="628" y="536"/>
                  <a:pt x="628" y="537"/>
                </a:cubicBezTo>
                <a:cubicBezTo>
                  <a:pt x="630" y="538"/>
                  <a:pt x="631" y="539"/>
                  <a:pt x="631" y="541"/>
                </a:cubicBezTo>
                <a:cubicBezTo>
                  <a:pt x="632" y="541"/>
                  <a:pt x="633" y="541"/>
                  <a:pt x="633" y="541"/>
                </a:cubicBezTo>
                <a:cubicBezTo>
                  <a:pt x="633" y="543"/>
                  <a:pt x="635" y="543"/>
                  <a:pt x="636" y="545"/>
                </a:cubicBezTo>
                <a:cubicBezTo>
                  <a:pt x="635" y="545"/>
                  <a:pt x="634" y="544"/>
                  <a:pt x="634" y="545"/>
                </a:cubicBezTo>
                <a:cubicBezTo>
                  <a:pt x="634" y="545"/>
                  <a:pt x="634" y="546"/>
                  <a:pt x="633" y="546"/>
                </a:cubicBezTo>
                <a:cubicBezTo>
                  <a:pt x="633" y="546"/>
                  <a:pt x="633" y="545"/>
                  <a:pt x="631" y="544"/>
                </a:cubicBezTo>
                <a:cubicBezTo>
                  <a:pt x="628" y="544"/>
                  <a:pt x="626" y="542"/>
                  <a:pt x="625" y="540"/>
                </a:cubicBezTo>
                <a:cubicBezTo>
                  <a:pt x="624" y="540"/>
                  <a:pt x="623" y="540"/>
                  <a:pt x="623" y="540"/>
                </a:cubicBezTo>
                <a:cubicBezTo>
                  <a:pt x="622" y="539"/>
                  <a:pt x="622" y="538"/>
                  <a:pt x="621" y="537"/>
                </a:cubicBezTo>
                <a:cubicBezTo>
                  <a:pt x="619" y="537"/>
                  <a:pt x="618" y="536"/>
                  <a:pt x="617" y="535"/>
                </a:cubicBezTo>
                <a:cubicBezTo>
                  <a:pt x="616" y="534"/>
                  <a:pt x="615" y="534"/>
                  <a:pt x="614" y="534"/>
                </a:cubicBezTo>
                <a:cubicBezTo>
                  <a:pt x="613" y="537"/>
                  <a:pt x="615" y="539"/>
                  <a:pt x="614" y="541"/>
                </a:cubicBezTo>
                <a:cubicBezTo>
                  <a:pt x="615" y="542"/>
                  <a:pt x="616" y="542"/>
                  <a:pt x="616" y="542"/>
                </a:cubicBezTo>
                <a:cubicBezTo>
                  <a:pt x="616" y="544"/>
                  <a:pt x="618" y="545"/>
                  <a:pt x="620" y="545"/>
                </a:cubicBezTo>
                <a:cubicBezTo>
                  <a:pt x="621" y="545"/>
                  <a:pt x="621" y="547"/>
                  <a:pt x="622" y="547"/>
                </a:cubicBezTo>
                <a:cubicBezTo>
                  <a:pt x="625" y="548"/>
                  <a:pt x="627" y="552"/>
                  <a:pt x="631" y="551"/>
                </a:cubicBezTo>
                <a:cubicBezTo>
                  <a:pt x="633" y="550"/>
                  <a:pt x="633" y="548"/>
                  <a:pt x="635" y="548"/>
                </a:cubicBezTo>
                <a:cubicBezTo>
                  <a:pt x="636" y="548"/>
                  <a:pt x="636" y="549"/>
                  <a:pt x="637" y="548"/>
                </a:cubicBezTo>
                <a:cubicBezTo>
                  <a:pt x="637" y="547"/>
                  <a:pt x="635" y="546"/>
                  <a:pt x="636" y="545"/>
                </a:cubicBezTo>
                <a:cubicBezTo>
                  <a:pt x="637" y="544"/>
                  <a:pt x="638" y="545"/>
                  <a:pt x="639" y="546"/>
                </a:cubicBezTo>
                <a:cubicBezTo>
                  <a:pt x="639" y="546"/>
                  <a:pt x="640" y="545"/>
                  <a:pt x="641" y="546"/>
                </a:cubicBezTo>
                <a:cubicBezTo>
                  <a:pt x="641" y="546"/>
                  <a:pt x="641" y="547"/>
                  <a:pt x="640" y="548"/>
                </a:cubicBezTo>
                <a:cubicBezTo>
                  <a:pt x="641" y="549"/>
                  <a:pt x="642" y="550"/>
                  <a:pt x="643" y="551"/>
                </a:cubicBezTo>
                <a:cubicBezTo>
                  <a:pt x="644" y="552"/>
                  <a:pt x="645" y="553"/>
                  <a:pt x="646" y="554"/>
                </a:cubicBezTo>
                <a:cubicBezTo>
                  <a:pt x="643" y="555"/>
                  <a:pt x="642" y="552"/>
                  <a:pt x="641" y="550"/>
                </a:cubicBezTo>
                <a:cubicBezTo>
                  <a:pt x="639" y="551"/>
                  <a:pt x="636" y="551"/>
                  <a:pt x="634" y="553"/>
                </a:cubicBezTo>
                <a:cubicBezTo>
                  <a:pt x="636" y="555"/>
                  <a:pt x="637" y="558"/>
                  <a:pt x="639" y="559"/>
                </a:cubicBezTo>
                <a:cubicBezTo>
                  <a:pt x="641" y="559"/>
                  <a:pt x="642" y="559"/>
                  <a:pt x="644" y="559"/>
                </a:cubicBezTo>
                <a:cubicBezTo>
                  <a:pt x="644" y="560"/>
                  <a:pt x="645" y="562"/>
                  <a:pt x="646" y="563"/>
                </a:cubicBezTo>
                <a:cubicBezTo>
                  <a:pt x="650" y="564"/>
                  <a:pt x="653" y="566"/>
                  <a:pt x="657" y="566"/>
                </a:cubicBezTo>
                <a:cubicBezTo>
                  <a:pt x="658" y="566"/>
                  <a:pt x="658" y="567"/>
                  <a:pt x="658" y="567"/>
                </a:cubicBezTo>
                <a:cubicBezTo>
                  <a:pt x="661" y="568"/>
                  <a:pt x="663" y="571"/>
                  <a:pt x="666" y="572"/>
                </a:cubicBezTo>
                <a:cubicBezTo>
                  <a:pt x="668" y="572"/>
                  <a:pt x="670" y="572"/>
                  <a:pt x="670" y="575"/>
                </a:cubicBezTo>
                <a:cubicBezTo>
                  <a:pt x="670" y="575"/>
                  <a:pt x="671" y="576"/>
                  <a:pt x="672" y="576"/>
                </a:cubicBezTo>
                <a:cubicBezTo>
                  <a:pt x="674" y="579"/>
                  <a:pt x="676" y="581"/>
                  <a:pt x="680" y="578"/>
                </a:cubicBezTo>
                <a:cubicBezTo>
                  <a:pt x="679" y="579"/>
                  <a:pt x="678" y="580"/>
                  <a:pt x="679" y="582"/>
                </a:cubicBezTo>
                <a:cubicBezTo>
                  <a:pt x="681" y="583"/>
                  <a:pt x="682" y="585"/>
                  <a:pt x="684" y="584"/>
                </a:cubicBezTo>
                <a:cubicBezTo>
                  <a:pt x="684" y="587"/>
                  <a:pt x="685" y="589"/>
                  <a:pt x="686" y="591"/>
                </a:cubicBezTo>
                <a:cubicBezTo>
                  <a:pt x="683" y="589"/>
                  <a:pt x="681" y="587"/>
                  <a:pt x="679" y="585"/>
                </a:cubicBezTo>
                <a:cubicBezTo>
                  <a:pt x="679" y="586"/>
                  <a:pt x="678" y="586"/>
                  <a:pt x="678" y="586"/>
                </a:cubicBezTo>
                <a:cubicBezTo>
                  <a:pt x="678" y="589"/>
                  <a:pt x="682" y="591"/>
                  <a:pt x="681" y="594"/>
                </a:cubicBezTo>
                <a:cubicBezTo>
                  <a:pt x="684" y="594"/>
                  <a:pt x="683" y="599"/>
                  <a:pt x="687" y="599"/>
                </a:cubicBezTo>
                <a:cubicBezTo>
                  <a:pt x="684" y="602"/>
                  <a:pt x="682" y="600"/>
                  <a:pt x="679" y="600"/>
                </a:cubicBezTo>
                <a:cubicBezTo>
                  <a:pt x="679" y="599"/>
                  <a:pt x="679" y="598"/>
                  <a:pt x="679" y="597"/>
                </a:cubicBezTo>
                <a:cubicBezTo>
                  <a:pt x="678" y="596"/>
                  <a:pt x="677" y="595"/>
                  <a:pt x="676" y="594"/>
                </a:cubicBezTo>
                <a:cubicBezTo>
                  <a:pt x="674" y="594"/>
                  <a:pt x="673" y="594"/>
                  <a:pt x="671" y="594"/>
                </a:cubicBezTo>
                <a:cubicBezTo>
                  <a:pt x="671" y="592"/>
                  <a:pt x="671" y="590"/>
                  <a:pt x="671" y="588"/>
                </a:cubicBezTo>
                <a:cubicBezTo>
                  <a:pt x="669" y="588"/>
                  <a:pt x="667" y="588"/>
                  <a:pt x="666" y="588"/>
                </a:cubicBezTo>
                <a:cubicBezTo>
                  <a:pt x="665" y="588"/>
                  <a:pt x="665" y="589"/>
                  <a:pt x="664" y="590"/>
                </a:cubicBezTo>
                <a:cubicBezTo>
                  <a:pt x="663" y="589"/>
                  <a:pt x="662" y="587"/>
                  <a:pt x="661" y="587"/>
                </a:cubicBezTo>
                <a:cubicBezTo>
                  <a:pt x="660" y="586"/>
                  <a:pt x="662" y="586"/>
                  <a:pt x="661" y="584"/>
                </a:cubicBezTo>
                <a:cubicBezTo>
                  <a:pt x="660" y="584"/>
                  <a:pt x="659" y="583"/>
                  <a:pt x="658" y="583"/>
                </a:cubicBezTo>
                <a:cubicBezTo>
                  <a:pt x="658" y="582"/>
                  <a:pt x="658" y="581"/>
                  <a:pt x="657" y="581"/>
                </a:cubicBezTo>
                <a:cubicBezTo>
                  <a:pt x="657" y="581"/>
                  <a:pt x="656" y="581"/>
                  <a:pt x="655" y="581"/>
                </a:cubicBezTo>
                <a:cubicBezTo>
                  <a:pt x="654" y="582"/>
                  <a:pt x="654" y="585"/>
                  <a:pt x="655" y="588"/>
                </a:cubicBezTo>
                <a:cubicBezTo>
                  <a:pt x="651" y="587"/>
                  <a:pt x="648" y="589"/>
                  <a:pt x="645" y="587"/>
                </a:cubicBezTo>
                <a:cubicBezTo>
                  <a:pt x="643" y="586"/>
                  <a:pt x="641" y="587"/>
                  <a:pt x="640" y="587"/>
                </a:cubicBezTo>
                <a:cubicBezTo>
                  <a:pt x="640" y="585"/>
                  <a:pt x="639" y="585"/>
                  <a:pt x="638" y="584"/>
                </a:cubicBezTo>
                <a:cubicBezTo>
                  <a:pt x="638" y="584"/>
                  <a:pt x="639" y="583"/>
                  <a:pt x="639" y="582"/>
                </a:cubicBezTo>
                <a:cubicBezTo>
                  <a:pt x="640" y="582"/>
                  <a:pt x="642" y="582"/>
                  <a:pt x="644" y="582"/>
                </a:cubicBezTo>
                <a:cubicBezTo>
                  <a:pt x="645" y="581"/>
                  <a:pt x="644" y="580"/>
                  <a:pt x="643" y="580"/>
                </a:cubicBezTo>
                <a:cubicBezTo>
                  <a:pt x="642" y="580"/>
                  <a:pt x="643" y="578"/>
                  <a:pt x="641" y="578"/>
                </a:cubicBezTo>
                <a:cubicBezTo>
                  <a:pt x="640" y="579"/>
                  <a:pt x="639" y="580"/>
                  <a:pt x="638" y="581"/>
                </a:cubicBezTo>
                <a:cubicBezTo>
                  <a:pt x="637" y="580"/>
                  <a:pt x="635" y="579"/>
                  <a:pt x="633" y="581"/>
                </a:cubicBezTo>
                <a:cubicBezTo>
                  <a:pt x="632" y="580"/>
                  <a:pt x="633" y="579"/>
                  <a:pt x="633" y="577"/>
                </a:cubicBezTo>
                <a:cubicBezTo>
                  <a:pt x="634" y="577"/>
                  <a:pt x="636" y="579"/>
                  <a:pt x="637" y="578"/>
                </a:cubicBezTo>
                <a:cubicBezTo>
                  <a:pt x="638" y="577"/>
                  <a:pt x="638" y="576"/>
                  <a:pt x="637" y="574"/>
                </a:cubicBezTo>
                <a:cubicBezTo>
                  <a:pt x="637" y="574"/>
                  <a:pt x="636" y="574"/>
                  <a:pt x="635" y="574"/>
                </a:cubicBezTo>
                <a:cubicBezTo>
                  <a:pt x="634" y="574"/>
                  <a:pt x="635" y="573"/>
                  <a:pt x="634" y="571"/>
                </a:cubicBezTo>
                <a:cubicBezTo>
                  <a:pt x="634" y="571"/>
                  <a:pt x="632" y="572"/>
                  <a:pt x="631" y="570"/>
                </a:cubicBezTo>
                <a:cubicBezTo>
                  <a:pt x="629" y="572"/>
                  <a:pt x="626" y="572"/>
                  <a:pt x="624" y="570"/>
                </a:cubicBezTo>
                <a:cubicBezTo>
                  <a:pt x="623" y="572"/>
                  <a:pt x="621" y="571"/>
                  <a:pt x="620" y="572"/>
                </a:cubicBezTo>
                <a:cubicBezTo>
                  <a:pt x="620" y="574"/>
                  <a:pt x="618" y="573"/>
                  <a:pt x="617" y="574"/>
                </a:cubicBezTo>
                <a:cubicBezTo>
                  <a:pt x="616" y="575"/>
                  <a:pt x="615" y="572"/>
                  <a:pt x="613" y="573"/>
                </a:cubicBezTo>
                <a:cubicBezTo>
                  <a:pt x="612" y="572"/>
                  <a:pt x="612" y="571"/>
                  <a:pt x="611" y="570"/>
                </a:cubicBezTo>
                <a:cubicBezTo>
                  <a:pt x="611" y="570"/>
                  <a:pt x="610" y="570"/>
                  <a:pt x="609" y="570"/>
                </a:cubicBezTo>
                <a:cubicBezTo>
                  <a:pt x="608" y="570"/>
                  <a:pt x="609" y="570"/>
                  <a:pt x="610" y="571"/>
                </a:cubicBezTo>
                <a:cubicBezTo>
                  <a:pt x="610" y="572"/>
                  <a:pt x="608" y="573"/>
                  <a:pt x="609" y="575"/>
                </a:cubicBezTo>
                <a:cubicBezTo>
                  <a:pt x="611" y="575"/>
                  <a:pt x="611" y="577"/>
                  <a:pt x="612" y="578"/>
                </a:cubicBezTo>
                <a:cubicBezTo>
                  <a:pt x="613" y="579"/>
                  <a:pt x="615" y="578"/>
                  <a:pt x="614" y="580"/>
                </a:cubicBezTo>
                <a:cubicBezTo>
                  <a:pt x="614" y="582"/>
                  <a:pt x="617" y="582"/>
                  <a:pt x="616" y="584"/>
                </a:cubicBezTo>
                <a:cubicBezTo>
                  <a:pt x="618" y="583"/>
                  <a:pt x="619" y="581"/>
                  <a:pt x="621" y="582"/>
                </a:cubicBezTo>
                <a:cubicBezTo>
                  <a:pt x="621" y="583"/>
                  <a:pt x="621" y="583"/>
                  <a:pt x="621" y="584"/>
                </a:cubicBezTo>
                <a:cubicBezTo>
                  <a:pt x="620" y="584"/>
                  <a:pt x="619" y="583"/>
                  <a:pt x="618" y="584"/>
                </a:cubicBezTo>
                <a:cubicBezTo>
                  <a:pt x="618" y="585"/>
                  <a:pt x="618" y="587"/>
                  <a:pt x="618" y="588"/>
                </a:cubicBezTo>
                <a:cubicBezTo>
                  <a:pt x="621" y="591"/>
                  <a:pt x="622" y="595"/>
                  <a:pt x="627" y="595"/>
                </a:cubicBezTo>
                <a:cubicBezTo>
                  <a:pt x="627" y="596"/>
                  <a:pt x="627" y="596"/>
                  <a:pt x="627" y="597"/>
                </a:cubicBezTo>
                <a:cubicBezTo>
                  <a:pt x="626" y="598"/>
                  <a:pt x="625" y="597"/>
                  <a:pt x="624" y="599"/>
                </a:cubicBezTo>
                <a:cubicBezTo>
                  <a:pt x="623" y="597"/>
                  <a:pt x="621" y="596"/>
                  <a:pt x="619" y="596"/>
                </a:cubicBezTo>
                <a:cubicBezTo>
                  <a:pt x="619" y="595"/>
                  <a:pt x="619" y="595"/>
                  <a:pt x="619" y="594"/>
                </a:cubicBezTo>
                <a:cubicBezTo>
                  <a:pt x="618" y="593"/>
                  <a:pt x="616" y="594"/>
                  <a:pt x="615" y="594"/>
                </a:cubicBezTo>
                <a:cubicBezTo>
                  <a:pt x="615" y="595"/>
                  <a:pt x="614" y="597"/>
                  <a:pt x="613" y="598"/>
                </a:cubicBezTo>
                <a:cubicBezTo>
                  <a:pt x="612" y="599"/>
                  <a:pt x="612" y="598"/>
                  <a:pt x="611" y="597"/>
                </a:cubicBezTo>
                <a:cubicBezTo>
                  <a:pt x="610" y="596"/>
                  <a:pt x="609" y="596"/>
                  <a:pt x="608" y="596"/>
                </a:cubicBezTo>
                <a:cubicBezTo>
                  <a:pt x="606" y="598"/>
                  <a:pt x="607" y="600"/>
                  <a:pt x="607" y="602"/>
                </a:cubicBezTo>
                <a:cubicBezTo>
                  <a:pt x="609" y="602"/>
                  <a:pt x="610" y="604"/>
                  <a:pt x="611" y="605"/>
                </a:cubicBezTo>
                <a:cubicBezTo>
                  <a:pt x="612" y="606"/>
                  <a:pt x="612" y="607"/>
                  <a:pt x="612" y="608"/>
                </a:cubicBezTo>
                <a:cubicBezTo>
                  <a:pt x="614" y="608"/>
                  <a:pt x="616" y="608"/>
                  <a:pt x="618" y="608"/>
                </a:cubicBezTo>
                <a:cubicBezTo>
                  <a:pt x="619" y="609"/>
                  <a:pt x="618" y="609"/>
                  <a:pt x="618" y="610"/>
                </a:cubicBezTo>
                <a:cubicBezTo>
                  <a:pt x="617" y="611"/>
                  <a:pt x="616" y="611"/>
                  <a:pt x="615" y="613"/>
                </a:cubicBezTo>
                <a:cubicBezTo>
                  <a:pt x="617" y="614"/>
                  <a:pt x="617" y="617"/>
                  <a:pt x="619" y="618"/>
                </a:cubicBezTo>
                <a:cubicBezTo>
                  <a:pt x="620" y="620"/>
                  <a:pt x="621" y="622"/>
                  <a:pt x="623" y="623"/>
                </a:cubicBezTo>
                <a:cubicBezTo>
                  <a:pt x="624" y="625"/>
                  <a:pt x="626" y="627"/>
                  <a:pt x="628" y="628"/>
                </a:cubicBezTo>
                <a:cubicBezTo>
                  <a:pt x="628" y="630"/>
                  <a:pt x="628" y="631"/>
                  <a:pt x="628" y="633"/>
                </a:cubicBezTo>
                <a:cubicBezTo>
                  <a:pt x="628" y="633"/>
                  <a:pt x="627" y="633"/>
                  <a:pt x="627" y="633"/>
                </a:cubicBezTo>
                <a:cubicBezTo>
                  <a:pt x="624" y="629"/>
                  <a:pt x="621" y="627"/>
                  <a:pt x="617" y="624"/>
                </a:cubicBezTo>
                <a:cubicBezTo>
                  <a:pt x="615" y="623"/>
                  <a:pt x="614" y="620"/>
                  <a:pt x="612" y="618"/>
                </a:cubicBezTo>
                <a:cubicBezTo>
                  <a:pt x="611" y="618"/>
                  <a:pt x="611" y="618"/>
                  <a:pt x="610" y="618"/>
                </a:cubicBezTo>
                <a:cubicBezTo>
                  <a:pt x="609" y="619"/>
                  <a:pt x="609" y="620"/>
                  <a:pt x="608" y="621"/>
                </a:cubicBezTo>
                <a:cubicBezTo>
                  <a:pt x="608" y="622"/>
                  <a:pt x="608" y="623"/>
                  <a:pt x="607" y="624"/>
                </a:cubicBezTo>
                <a:cubicBezTo>
                  <a:pt x="606" y="624"/>
                  <a:pt x="605" y="623"/>
                  <a:pt x="604" y="624"/>
                </a:cubicBezTo>
                <a:cubicBezTo>
                  <a:pt x="604" y="625"/>
                  <a:pt x="604" y="626"/>
                  <a:pt x="604" y="627"/>
                </a:cubicBezTo>
                <a:cubicBezTo>
                  <a:pt x="602" y="627"/>
                  <a:pt x="601" y="627"/>
                  <a:pt x="599" y="627"/>
                </a:cubicBezTo>
                <a:cubicBezTo>
                  <a:pt x="599" y="627"/>
                  <a:pt x="600" y="625"/>
                  <a:pt x="598" y="625"/>
                </a:cubicBezTo>
                <a:cubicBezTo>
                  <a:pt x="599" y="624"/>
                  <a:pt x="599" y="622"/>
                  <a:pt x="599" y="621"/>
                </a:cubicBezTo>
                <a:cubicBezTo>
                  <a:pt x="598" y="621"/>
                  <a:pt x="597" y="621"/>
                  <a:pt x="596" y="621"/>
                </a:cubicBezTo>
                <a:cubicBezTo>
                  <a:pt x="595" y="622"/>
                  <a:pt x="596" y="623"/>
                  <a:pt x="595" y="624"/>
                </a:cubicBezTo>
                <a:cubicBezTo>
                  <a:pt x="594" y="625"/>
                  <a:pt x="593" y="625"/>
                  <a:pt x="593" y="627"/>
                </a:cubicBezTo>
                <a:cubicBezTo>
                  <a:pt x="592" y="627"/>
                  <a:pt x="593" y="625"/>
                  <a:pt x="591" y="625"/>
                </a:cubicBezTo>
                <a:cubicBezTo>
                  <a:pt x="593" y="623"/>
                  <a:pt x="592" y="621"/>
                  <a:pt x="592" y="619"/>
                </a:cubicBezTo>
                <a:cubicBezTo>
                  <a:pt x="593" y="619"/>
                  <a:pt x="595" y="617"/>
                  <a:pt x="596" y="616"/>
                </a:cubicBezTo>
                <a:cubicBezTo>
                  <a:pt x="596" y="616"/>
                  <a:pt x="597" y="616"/>
                  <a:pt x="597" y="616"/>
                </a:cubicBezTo>
                <a:cubicBezTo>
                  <a:pt x="599" y="615"/>
                  <a:pt x="598" y="614"/>
                  <a:pt x="599" y="613"/>
                </a:cubicBezTo>
                <a:cubicBezTo>
                  <a:pt x="598" y="612"/>
                  <a:pt x="599" y="611"/>
                  <a:pt x="598" y="609"/>
                </a:cubicBezTo>
                <a:cubicBezTo>
                  <a:pt x="597" y="607"/>
                  <a:pt x="594" y="607"/>
                  <a:pt x="592" y="606"/>
                </a:cubicBezTo>
                <a:cubicBezTo>
                  <a:pt x="594" y="605"/>
                  <a:pt x="596" y="604"/>
                  <a:pt x="596" y="601"/>
                </a:cubicBezTo>
                <a:cubicBezTo>
                  <a:pt x="596" y="599"/>
                  <a:pt x="594" y="601"/>
                  <a:pt x="593" y="599"/>
                </a:cubicBezTo>
                <a:cubicBezTo>
                  <a:pt x="591" y="601"/>
                  <a:pt x="589" y="602"/>
                  <a:pt x="588" y="603"/>
                </a:cubicBezTo>
                <a:cubicBezTo>
                  <a:pt x="587" y="601"/>
                  <a:pt x="589" y="599"/>
                  <a:pt x="588" y="597"/>
                </a:cubicBezTo>
                <a:cubicBezTo>
                  <a:pt x="587" y="596"/>
                  <a:pt x="587" y="597"/>
                  <a:pt x="586" y="597"/>
                </a:cubicBezTo>
                <a:cubicBezTo>
                  <a:pt x="584" y="596"/>
                  <a:pt x="581" y="597"/>
                  <a:pt x="579" y="596"/>
                </a:cubicBezTo>
                <a:cubicBezTo>
                  <a:pt x="576" y="597"/>
                  <a:pt x="578" y="600"/>
                  <a:pt x="575" y="601"/>
                </a:cubicBezTo>
                <a:cubicBezTo>
                  <a:pt x="573" y="601"/>
                  <a:pt x="571" y="600"/>
                  <a:pt x="570" y="598"/>
                </a:cubicBezTo>
                <a:cubicBezTo>
                  <a:pt x="569" y="598"/>
                  <a:pt x="568" y="598"/>
                  <a:pt x="566" y="598"/>
                </a:cubicBezTo>
                <a:cubicBezTo>
                  <a:pt x="567" y="597"/>
                  <a:pt x="565" y="596"/>
                  <a:pt x="565" y="595"/>
                </a:cubicBezTo>
                <a:cubicBezTo>
                  <a:pt x="564" y="595"/>
                  <a:pt x="563" y="595"/>
                  <a:pt x="562" y="595"/>
                </a:cubicBezTo>
                <a:cubicBezTo>
                  <a:pt x="562" y="596"/>
                  <a:pt x="562" y="598"/>
                  <a:pt x="562" y="599"/>
                </a:cubicBezTo>
                <a:cubicBezTo>
                  <a:pt x="562" y="600"/>
                  <a:pt x="563" y="600"/>
                  <a:pt x="563" y="600"/>
                </a:cubicBezTo>
                <a:cubicBezTo>
                  <a:pt x="565" y="600"/>
                  <a:pt x="565" y="598"/>
                  <a:pt x="566" y="598"/>
                </a:cubicBezTo>
                <a:cubicBezTo>
                  <a:pt x="567" y="599"/>
                  <a:pt x="566" y="600"/>
                  <a:pt x="567" y="601"/>
                </a:cubicBezTo>
                <a:cubicBezTo>
                  <a:pt x="568" y="602"/>
                  <a:pt x="567" y="604"/>
                  <a:pt x="567" y="605"/>
                </a:cubicBezTo>
                <a:cubicBezTo>
                  <a:pt x="566" y="604"/>
                  <a:pt x="564" y="604"/>
                  <a:pt x="562" y="604"/>
                </a:cubicBezTo>
                <a:cubicBezTo>
                  <a:pt x="562" y="603"/>
                  <a:pt x="561" y="602"/>
                  <a:pt x="560" y="601"/>
                </a:cubicBezTo>
                <a:cubicBezTo>
                  <a:pt x="561" y="603"/>
                  <a:pt x="558" y="603"/>
                  <a:pt x="558" y="605"/>
                </a:cubicBezTo>
                <a:cubicBezTo>
                  <a:pt x="558" y="605"/>
                  <a:pt x="559" y="605"/>
                  <a:pt x="560" y="606"/>
                </a:cubicBezTo>
                <a:cubicBezTo>
                  <a:pt x="559" y="606"/>
                  <a:pt x="559" y="607"/>
                  <a:pt x="557" y="607"/>
                </a:cubicBezTo>
                <a:cubicBezTo>
                  <a:pt x="556" y="606"/>
                  <a:pt x="557" y="605"/>
                  <a:pt x="557" y="603"/>
                </a:cubicBezTo>
                <a:cubicBezTo>
                  <a:pt x="556" y="603"/>
                  <a:pt x="555" y="603"/>
                  <a:pt x="555" y="603"/>
                </a:cubicBezTo>
                <a:cubicBezTo>
                  <a:pt x="554" y="605"/>
                  <a:pt x="553" y="606"/>
                  <a:pt x="551" y="607"/>
                </a:cubicBezTo>
                <a:cubicBezTo>
                  <a:pt x="551" y="609"/>
                  <a:pt x="553" y="607"/>
                  <a:pt x="554" y="608"/>
                </a:cubicBezTo>
                <a:cubicBezTo>
                  <a:pt x="555" y="609"/>
                  <a:pt x="555" y="611"/>
                  <a:pt x="555" y="612"/>
                </a:cubicBezTo>
                <a:cubicBezTo>
                  <a:pt x="556" y="612"/>
                  <a:pt x="556" y="612"/>
                  <a:pt x="557" y="613"/>
                </a:cubicBezTo>
                <a:cubicBezTo>
                  <a:pt x="558" y="614"/>
                  <a:pt x="556" y="615"/>
                  <a:pt x="555" y="616"/>
                </a:cubicBezTo>
                <a:cubicBezTo>
                  <a:pt x="554" y="615"/>
                  <a:pt x="553" y="614"/>
                  <a:pt x="551" y="612"/>
                </a:cubicBezTo>
                <a:cubicBezTo>
                  <a:pt x="551" y="613"/>
                  <a:pt x="551" y="612"/>
                  <a:pt x="551" y="611"/>
                </a:cubicBezTo>
                <a:cubicBezTo>
                  <a:pt x="551" y="611"/>
                  <a:pt x="550" y="611"/>
                  <a:pt x="550" y="611"/>
                </a:cubicBezTo>
                <a:cubicBezTo>
                  <a:pt x="549" y="610"/>
                  <a:pt x="550" y="609"/>
                  <a:pt x="550" y="609"/>
                </a:cubicBezTo>
                <a:cubicBezTo>
                  <a:pt x="549" y="608"/>
                  <a:pt x="548" y="608"/>
                  <a:pt x="548" y="608"/>
                </a:cubicBezTo>
                <a:cubicBezTo>
                  <a:pt x="548" y="610"/>
                  <a:pt x="548" y="611"/>
                  <a:pt x="548" y="613"/>
                </a:cubicBezTo>
                <a:cubicBezTo>
                  <a:pt x="546" y="615"/>
                  <a:pt x="544" y="615"/>
                  <a:pt x="543" y="617"/>
                </a:cubicBezTo>
                <a:cubicBezTo>
                  <a:pt x="541" y="618"/>
                  <a:pt x="541" y="615"/>
                  <a:pt x="539" y="617"/>
                </a:cubicBezTo>
                <a:cubicBezTo>
                  <a:pt x="539" y="616"/>
                  <a:pt x="539" y="615"/>
                  <a:pt x="538" y="615"/>
                </a:cubicBezTo>
                <a:cubicBezTo>
                  <a:pt x="537" y="614"/>
                  <a:pt x="536" y="615"/>
                  <a:pt x="535" y="615"/>
                </a:cubicBezTo>
                <a:cubicBezTo>
                  <a:pt x="535" y="614"/>
                  <a:pt x="535" y="614"/>
                  <a:pt x="535" y="613"/>
                </a:cubicBezTo>
                <a:cubicBezTo>
                  <a:pt x="536" y="613"/>
                  <a:pt x="536" y="612"/>
                  <a:pt x="536" y="612"/>
                </a:cubicBezTo>
                <a:cubicBezTo>
                  <a:pt x="537" y="612"/>
                  <a:pt x="538" y="612"/>
                  <a:pt x="539" y="612"/>
                </a:cubicBezTo>
                <a:cubicBezTo>
                  <a:pt x="539" y="610"/>
                  <a:pt x="539" y="609"/>
                  <a:pt x="539" y="608"/>
                </a:cubicBezTo>
                <a:cubicBezTo>
                  <a:pt x="538" y="607"/>
                  <a:pt x="537" y="607"/>
                  <a:pt x="536" y="606"/>
                </a:cubicBezTo>
                <a:cubicBezTo>
                  <a:pt x="536" y="606"/>
                  <a:pt x="536" y="605"/>
                  <a:pt x="536" y="604"/>
                </a:cubicBezTo>
                <a:cubicBezTo>
                  <a:pt x="534" y="604"/>
                  <a:pt x="532" y="604"/>
                  <a:pt x="531" y="604"/>
                </a:cubicBezTo>
                <a:cubicBezTo>
                  <a:pt x="531" y="606"/>
                  <a:pt x="530" y="606"/>
                  <a:pt x="530" y="607"/>
                </a:cubicBezTo>
                <a:cubicBezTo>
                  <a:pt x="532" y="608"/>
                  <a:pt x="532" y="610"/>
                  <a:pt x="533" y="612"/>
                </a:cubicBezTo>
                <a:cubicBezTo>
                  <a:pt x="533" y="612"/>
                  <a:pt x="532" y="613"/>
                  <a:pt x="532" y="613"/>
                </a:cubicBezTo>
                <a:cubicBezTo>
                  <a:pt x="533" y="614"/>
                  <a:pt x="533" y="615"/>
                  <a:pt x="535" y="615"/>
                </a:cubicBezTo>
                <a:cubicBezTo>
                  <a:pt x="535" y="617"/>
                  <a:pt x="533" y="618"/>
                  <a:pt x="534" y="620"/>
                </a:cubicBezTo>
                <a:cubicBezTo>
                  <a:pt x="531" y="620"/>
                  <a:pt x="527" y="621"/>
                  <a:pt x="524" y="619"/>
                </a:cubicBezTo>
                <a:cubicBezTo>
                  <a:pt x="526" y="618"/>
                  <a:pt x="525" y="616"/>
                  <a:pt x="526" y="615"/>
                </a:cubicBezTo>
                <a:cubicBezTo>
                  <a:pt x="525" y="613"/>
                  <a:pt x="525" y="611"/>
                  <a:pt x="523" y="611"/>
                </a:cubicBezTo>
                <a:cubicBezTo>
                  <a:pt x="522" y="610"/>
                  <a:pt x="523" y="608"/>
                  <a:pt x="522" y="608"/>
                </a:cubicBezTo>
                <a:cubicBezTo>
                  <a:pt x="520" y="607"/>
                  <a:pt x="519" y="606"/>
                  <a:pt x="518" y="604"/>
                </a:cubicBezTo>
                <a:cubicBezTo>
                  <a:pt x="518" y="602"/>
                  <a:pt x="517" y="601"/>
                  <a:pt x="514" y="601"/>
                </a:cubicBezTo>
                <a:cubicBezTo>
                  <a:pt x="513" y="602"/>
                  <a:pt x="514" y="603"/>
                  <a:pt x="513" y="603"/>
                </a:cubicBezTo>
                <a:cubicBezTo>
                  <a:pt x="513" y="604"/>
                  <a:pt x="512" y="604"/>
                  <a:pt x="511" y="604"/>
                </a:cubicBezTo>
                <a:cubicBezTo>
                  <a:pt x="510" y="603"/>
                  <a:pt x="509" y="602"/>
                  <a:pt x="509" y="600"/>
                </a:cubicBezTo>
                <a:cubicBezTo>
                  <a:pt x="507" y="600"/>
                  <a:pt x="506" y="600"/>
                  <a:pt x="505" y="600"/>
                </a:cubicBezTo>
                <a:cubicBezTo>
                  <a:pt x="505" y="601"/>
                  <a:pt x="505" y="603"/>
                  <a:pt x="505" y="604"/>
                </a:cubicBezTo>
                <a:cubicBezTo>
                  <a:pt x="507" y="605"/>
                  <a:pt x="510" y="605"/>
                  <a:pt x="510" y="608"/>
                </a:cubicBezTo>
                <a:cubicBezTo>
                  <a:pt x="512" y="608"/>
                  <a:pt x="515" y="608"/>
                  <a:pt x="518" y="606"/>
                </a:cubicBezTo>
                <a:cubicBezTo>
                  <a:pt x="517" y="610"/>
                  <a:pt x="519" y="612"/>
                  <a:pt x="518" y="615"/>
                </a:cubicBezTo>
                <a:cubicBezTo>
                  <a:pt x="519" y="616"/>
                  <a:pt x="519" y="616"/>
                  <a:pt x="520" y="616"/>
                </a:cubicBezTo>
                <a:cubicBezTo>
                  <a:pt x="520" y="619"/>
                  <a:pt x="523" y="620"/>
                  <a:pt x="524" y="622"/>
                </a:cubicBezTo>
                <a:cubicBezTo>
                  <a:pt x="524" y="622"/>
                  <a:pt x="524" y="623"/>
                  <a:pt x="524" y="624"/>
                </a:cubicBezTo>
                <a:cubicBezTo>
                  <a:pt x="525" y="625"/>
                  <a:pt x="527" y="624"/>
                  <a:pt x="527" y="626"/>
                </a:cubicBezTo>
                <a:cubicBezTo>
                  <a:pt x="527" y="628"/>
                  <a:pt x="528" y="630"/>
                  <a:pt x="528" y="632"/>
                </a:cubicBezTo>
                <a:cubicBezTo>
                  <a:pt x="529" y="632"/>
                  <a:pt x="530" y="632"/>
                  <a:pt x="530" y="632"/>
                </a:cubicBezTo>
                <a:cubicBezTo>
                  <a:pt x="529" y="633"/>
                  <a:pt x="529" y="633"/>
                  <a:pt x="528" y="633"/>
                </a:cubicBezTo>
                <a:cubicBezTo>
                  <a:pt x="529" y="635"/>
                  <a:pt x="529" y="635"/>
                  <a:pt x="530" y="636"/>
                </a:cubicBezTo>
                <a:cubicBezTo>
                  <a:pt x="530" y="637"/>
                  <a:pt x="530" y="639"/>
                  <a:pt x="530" y="640"/>
                </a:cubicBezTo>
                <a:cubicBezTo>
                  <a:pt x="531" y="641"/>
                  <a:pt x="532" y="642"/>
                  <a:pt x="533" y="641"/>
                </a:cubicBezTo>
                <a:cubicBezTo>
                  <a:pt x="534" y="643"/>
                  <a:pt x="534" y="645"/>
                  <a:pt x="535" y="645"/>
                </a:cubicBezTo>
                <a:cubicBezTo>
                  <a:pt x="537" y="645"/>
                  <a:pt x="537" y="648"/>
                  <a:pt x="538" y="648"/>
                </a:cubicBezTo>
                <a:cubicBezTo>
                  <a:pt x="539" y="649"/>
                  <a:pt x="539" y="651"/>
                  <a:pt x="541" y="651"/>
                </a:cubicBezTo>
                <a:cubicBezTo>
                  <a:pt x="542" y="651"/>
                  <a:pt x="541" y="650"/>
                  <a:pt x="542" y="649"/>
                </a:cubicBezTo>
                <a:cubicBezTo>
                  <a:pt x="543" y="648"/>
                  <a:pt x="544" y="646"/>
                  <a:pt x="545" y="645"/>
                </a:cubicBezTo>
                <a:cubicBezTo>
                  <a:pt x="545" y="643"/>
                  <a:pt x="545" y="642"/>
                  <a:pt x="545" y="640"/>
                </a:cubicBezTo>
                <a:cubicBezTo>
                  <a:pt x="545" y="640"/>
                  <a:pt x="544" y="639"/>
                  <a:pt x="544" y="639"/>
                </a:cubicBezTo>
                <a:cubicBezTo>
                  <a:pt x="543" y="639"/>
                  <a:pt x="543" y="639"/>
                  <a:pt x="542" y="640"/>
                </a:cubicBezTo>
                <a:cubicBezTo>
                  <a:pt x="542" y="639"/>
                  <a:pt x="542" y="639"/>
                  <a:pt x="541" y="638"/>
                </a:cubicBezTo>
                <a:cubicBezTo>
                  <a:pt x="541" y="638"/>
                  <a:pt x="540" y="638"/>
                  <a:pt x="539" y="638"/>
                </a:cubicBezTo>
                <a:cubicBezTo>
                  <a:pt x="539" y="635"/>
                  <a:pt x="539" y="633"/>
                  <a:pt x="539" y="631"/>
                </a:cubicBezTo>
                <a:cubicBezTo>
                  <a:pt x="541" y="631"/>
                  <a:pt x="542" y="631"/>
                  <a:pt x="544" y="631"/>
                </a:cubicBezTo>
                <a:cubicBezTo>
                  <a:pt x="546" y="632"/>
                  <a:pt x="545" y="634"/>
                  <a:pt x="547" y="635"/>
                </a:cubicBezTo>
                <a:cubicBezTo>
                  <a:pt x="548" y="633"/>
                  <a:pt x="550" y="632"/>
                  <a:pt x="551" y="631"/>
                </a:cubicBezTo>
                <a:cubicBezTo>
                  <a:pt x="554" y="631"/>
                  <a:pt x="556" y="631"/>
                  <a:pt x="558" y="632"/>
                </a:cubicBezTo>
                <a:cubicBezTo>
                  <a:pt x="558" y="633"/>
                  <a:pt x="558" y="634"/>
                  <a:pt x="558" y="635"/>
                </a:cubicBezTo>
                <a:cubicBezTo>
                  <a:pt x="559" y="636"/>
                  <a:pt x="560" y="637"/>
                  <a:pt x="560" y="639"/>
                </a:cubicBezTo>
                <a:cubicBezTo>
                  <a:pt x="561" y="640"/>
                  <a:pt x="561" y="642"/>
                  <a:pt x="563" y="643"/>
                </a:cubicBezTo>
                <a:cubicBezTo>
                  <a:pt x="565" y="643"/>
                  <a:pt x="562" y="646"/>
                  <a:pt x="565" y="646"/>
                </a:cubicBezTo>
                <a:cubicBezTo>
                  <a:pt x="564" y="647"/>
                  <a:pt x="564" y="647"/>
                  <a:pt x="563" y="648"/>
                </a:cubicBezTo>
                <a:cubicBezTo>
                  <a:pt x="566" y="650"/>
                  <a:pt x="563" y="653"/>
                  <a:pt x="565" y="654"/>
                </a:cubicBezTo>
                <a:cubicBezTo>
                  <a:pt x="565" y="656"/>
                  <a:pt x="563" y="655"/>
                  <a:pt x="562" y="655"/>
                </a:cubicBezTo>
                <a:cubicBezTo>
                  <a:pt x="560" y="653"/>
                  <a:pt x="560" y="653"/>
                  <a:pt x="558" y="653"/>
                </a:cubicBezTo>
                <a:cubicBezTo>
                  <a:pt x="558" y="652"/>
                  <a:pt x="558" y="651"/>
                  <a:pt x="558" y="651"/>
                </a:cubicBezTo>
                <a:cubicBezTo>
                  <a:pt x="557" y="650"/>
                  <a:pt x="556" y="650"/>
                  <a:pt x="556" y="650"/>
                </a:cubicBezTo>
                <a:cubicBezTo>
                  <a:pt x="555" y="650"/>
                  <a:pt x="555" y="649"/>
                  <a:pt x="555" y="649"/>
                </a:cubicBezTo>
                <a:cubicBezTo>
                  <a:pt x="553" y="648"/>
                  <a:pt x="551" y="647"/>
                  <a:pt x="549" y="647"/>
                </a:cubicBezTo>
                <a:cubicBezTo>
                  <a:pt x="549" y="646"/>
                  <a:pt x="549" y="646"/>
                  <a:pt x="549" y="646"/>
                </a:cubicBezTo>
                <a:cubicBezTo>
                  <a:pt x="548" y="647"/>
                  <a:pt x="547" y="648"/>
                  <a:pt x="545" y="650"/>
                </a:cubicBezTo>
                <a:cubicBezTo>
                  <a:pt x="545" y="650"/>
                  <a:pt x="545" y="651"/>
                  <a:pt x="546" y="651"/>
                </a:cubicBezTo>
                <a:cubicBezTo>
                  <a:pt x="544" y="655"/>
                  <a:pt x="541" y="656"/>
                  <a:pt x="539" y="659"/>
                </a:cubicBezTo>
                <a:cubicBezTo>
                  <a:pt x="539" y="661"/>
                  <a:pt x="538" y="662"/>
                  <a:pt x="540" y="663"/>
                </a:cubicBezTo>
                <a:cubicBezTo>
                  <a:pt x="543" y="664"/>
                  <a:pt x="547" y="666"/>
                  <a:pt x="551" y="666"/>
                </a:cubicBezTo>
                <a:cubicBezTo>
                  <a:pt x="551" y="668"/>
                  <a:pt x="551" y="669"/>
                  <a:pt x="551" y="671"/>
                </a:cubicBezTo>
                <a:cubicBezTo>
                  <a:pt x="551" y="671"/>
                  <a:pt x="550" y="672"/>
                  <a:pt x="550" y="672"/>
                </a:cubicBezTo>
                <a:cubicBezTo>
                  <a:pt x="549" y="672"/>
                  <a:pt x="549" y="671"/>
                  <a:pt x="548" y="671"/>
                </a:cubicBezTo>
                <a:cubicBezTo>
                  <a:pt x="547" y="672"/>
                  <a:pt x="547" y="674"/>
                  <a:pt x="546" y="674"/>
                </a:cubicBezTo>
                <a:cubicBezTo>
                  <a:pt x="544" y="674"/>
                  <a:pt x="543" y="676"/>
                  <a:pt x="543" y="677"/>
                </a:cubicBezTo>
                <a:cubicBezTo>
                  <a:pt x="542" y="677"/>
                  <a:pt x="541" y="677"/>
                  <a:pt x="540" y="677"/>
                </a:cubicBezTo>
                <a:close/>
                <a:moveTo>
                  <a:pt x="271" y="381"/>
                </a:moveTo>
                <a:cubicBezTo>
                  <a:pt x="271" y="382"/>
                  <a:pt x="271" y="383"/>
                  <a:pt x="271" y="384"/>
                </a:cubicBezTo>
                <a:cubicBezTo>
                  <a:pt x="272" y="384"/>
                  <a:pt x="273" y="384"/>
                  <a:pt x="275" y="384"/>
                </a:cubicBezTo>
                <a:cubicBezTo>
                  <a:pt x="275" y="383"/>
                  <a:pt x="275" y="382"/>
                  <a:pt x="275" y="381"/>
                </a:cubicBezTo>
                <a:cubicBezTo>
                  <a:pt x="273" y="381"/>
                  <a:pt x="272" y="381"/>
                  <a:pt x="271" y="380"/>
                </a:cubicBezTo>
                <a:cubicBezTo>
                  <a:pt x="271" y="379"/>
                  <a:pt x="271" y="378"/>
                  <a:pt x="271" y="376"/>
                </a:cubicBezTo>
                <a:cubicBezTo>
                  <a:pt x="270" y="375"/>
                  <a:pt x="269" y="374"/>
                  <a:pt x="268" y="373"/>
                </a:cubicBezTo>
                <a:cubicBezTo>
                  <a:pt x="267" y="373"/>
                  <a:pt x="267" y="373"/>
                  <a:pt x="266" y="373"/>
                </a:cubicBezTo>
                <a:cubicBezTo>
                  <a:pt x="266" y="374"/>
                  <a:pt x="266" y="375"/>
                  <a:pt x="266" y="376"/>
                </a:cubicBezTo>
                <a:cubicBezTo>
                  <a:pt x="268" y="377"/>
                  <a:pt x="268" y="380"/>
                  <a:pt x="271" y="381"/>
                </a:cubicBezTo>
                <a:close/>
                <a:moveTo>
                  <a:pt x="463" y="682"/>
                </a:moveTo>
                <a:cubicBezTo>
                  <a:pt x="462" y="682"/>
                  <a:pt x="462" y="683"/>
                  <a:pt x="461" y="683"/>
                </a:cubicBezTo>
                <a:cubicBezTo>
                  <a:pt x="461" y="684"/>
                  <a:pt x="461" y="685"/>
                  <a:pt x="461" y="686"/>
                </a:cubicBezTo>
                <a:cubicBezTo>
                  <a:pt x="462" y="687"/>
                  <a:pt x="463" y="688"/>
                  <a:pt x="463" y="688"/>
                </a:cubicBezTo>
                <a:cubicBezTo>
                  <a:pt x="465" y="688"/>
                  <a:pt x="467" y="688"/>
                  <a:pt x="468" y="688"/>
                </a:cubicBezTo>
                <a:cubicBezTo>
                  <a:pt x="469" y="687"/>
                  <a:pt x="467" y="686"/>
                  <a:pt x="467" y="685"/>
                </a:cubicBezTo>
                <a:cubicBezTo>
                  <a:pt x="466" y="685"/>
                  <a:pt x="465" y="685"/>
                  <a:pt x="464" y="685"/>
                </a:cubicBezTo>
                <a:cubicBezTo>
                  <a:pt x="465" y="683"/>
                  <a:pt x="463" y="683"/>
                  <a:pt x="463" y="682"/>
                </a:cubicBezTo>
                <a:cubicBezTo>
                  <a:pt x="464" y="682"/>
                  <a:pt x="465" y="682"/>
                  <a:pt x="465" y="682"/>
                </a:cubicBezTo>
                <a:cubicBezTo>
                  <a:pt x="466" y="681"/>
                  <a:pt x="466" y="680"/>
                  <a:pt x="465" y="680"/>
                </a:cubicBezTo>
                <a:cubicBezTo>
                  <a:pt x="464" y="680"/>
                  <a:pt x="463" y="680"/>
                  <a:pt x="463" y="680"/>
                </a:cubicBezTo>
                <a:cubicBezTo>
                  <a:pt x="463" y="681"/>
                  <a:pt x="463" y="681"/>
                  <a:pt x="463" y="682"/>
                </a:cubicBezTo>
                <a:close/>
                <a:moveTo>
                  <a:pt x="533" y="325"/>
                </a:moveTo>
                <a:cubicBezTo>
                  <a:pt x="535" y="325"/>
                  <a:pt x="536" y="325"/>
                  <a:pt x="538" y="325"/>
                </a:cubicBezTo>
                <a:cubicBezTo>
                  <a:pt x="539" y="323"/>
                  <a:pt x="541" y="323"/>
                  <a:pt x="540" y="320"/>
                </a:cubicBezTo>
                <a:cubicBezTo>
                  <a:pt x="540" y="320"/>
                  <a:pt x="539" y="320"/>
                  <a:pt x="539" y="320"/>
                </a:cubicBezTo>
                <a:cubicBezTo>
                  <a:pt x="539" y="319"/>
                  <a:pt x="539" y="318"/>
                  <a:pt x="538" y="318"/>
                </a:cubicBezTo>
                <a:cubicBezTo>
                  <a:pt x="536" y="317"/>
                  <a:pt x="535" y="320"/>
                  <a:pt x="534" y="320"/>
                </a:cubicBezTo>
                <a:cubicBezTo>
                  <a:pt x="532" y="320"/>
                  <a:pt x="533" y="318"/>
                  <a:pt x="533" y="318"/>
                </a:cubicBezTo>
                <a:cubicBezTo>
                  <a:pt x="528" y="321"/>
                  <a:pt x="534" y="322"/>
                  <a:pt x="533" y="325"/>
                </a:cubicBezTo>
                <a:cubicBezTo>
                  <a:pt x="532" y="325"/>
                  <a:pt x="531" y="324"/>
                  <a:pt x="530" y="325"/>
                </a:cubicBezTo>
                <a:cubicBezTo>
                  <a:pt x="530" y="326"/>
                  <a:pt x="530" y="326"/>
                  <a:pt x="529" y="327"/>
                </a:cubicBezTo>
                <a:cubicBezTo>
                  <a:pt x="529" y="327"/>
                  <a:pt x="528" y="327"/>
                  <a:pt x="527" y="327"/>
                </a:cubicBezTo>
                <a:cubicBezTo>
                  <a:pt x="526" y="327"/>
                  <a:pt x="525" y="328"/>
                  <a:pt x="525" y="329"/>
                </a:cubicBezTo>
                <a:cubicBezTo>
                  <a:pt x="525" y="330"/>
                  <a:pt x="527" y="330"/>
                  <a:pt x="527" y="331"/>
                </a:cubicBezTo>
                <a:cubicBezTo>
                  <a:pt x="527" y="332"/>
                  <a:pt x="527" y="334"/>
                  <a:pt x="527" y="335"/>
                </a:cubicBezTo>
                <a:cubicBezTo>
                  <a:pt x="528" y="335"/>
                  <a:pt x="528" y="335"/>
                  <a:pt x="529" y="335"/>
                </a:cubicBezTo>
                <a:cubicBezTo>
                  <a:pt x="529" y="334"/>
                  <a:pt x="529" y="333"/>
                  <a:pt x="529" y="331"/>
                </a:cubicBezTo>
                <a:cubicBezTo>
                  <a:pt x="532" y="332"/>
                  <a:pt x="531" y="328"/>
                  <a:pt x="534" y="328"/>
                </a:cubicBezTo>
                <a:cubicBezTo>
                  <a:pt x="534" y="327"/>
                  <a:pt x="533" y="326"/>
                  <a:pt x="533" y="325"/>
                </a:cubicBezTo>
                <a:close/>
                <a:moveTo>
                  <a:pt x="597" y="517"/>
                </a:moveTo>
                <a:cubicBezTo>
                  <a:pt x="598" y="516"/>
                  <a:pt x="599" y="514"/>
                  <a:pt x="598" y="513"/>
                </a:cubicBezTo>
                <a:cubicBezTo>
                  <a:pt x="596" y="513"/>
                  <a:pt x="595" y="513"/>
                  <a:pt x="593" y="513"/>
                </a:cubicBezTo>
                <a:cubicBezTo>
                  <a:pt x="593" y="516"/>
                  <a:pt x="596" y="515"/>
                  <a:pt x="597" y="517"/>
                </a:cubicBezTo>
                <a:cubicBezTo>
                  <a:pt x="597" y="518"/>
                  <a:pt x="594" y="519"/>
                  <a:pt x="595" y="521"/>
                </a:cubicBezTo>
                <a:cubicBezTo>
                  <a:pt x="596" y="522"/>
                  <a:pt x="597" y="521"/>
                  <a:pt x="597" y="522"/>
                </a:cubicBezTo>
                <a:cubicBezTo>
                  <a:pt x="597" y="524"/>
                  <a:pt x="600" y="525"/>
                  <a:pt x="601" y="528"/>
                </a:cubicBezTo>
                <a:cubicBezTo>
                  <a:pt x="602" y="526"/>
                  <a:pt x="604" y="525"/>
                  <a:pt x="605" y="522"/>
                </a:cubicBezTo>
                <a:cubicBezTo>
                  <a:pt x="604" y="521"/>
                  <a:pt x="602" y="520"/>
                  <a:pt x="601" y="519"/>
                </a:cubicBezTo>
                <a:cubicBezTo>
                  <a:pt x="601" y="518"/>
                  <a:pt x="601" y="517"/>
                  <a:pt x="601" y="517"/>
                </a:cubicBezTo>
                <a:cubicBezTo>
                  <a:pt x="600" y="517"/>
                  <a:pt x="599" y="517"/>
                  <a:pt x="597" y="517"/>
                </a:cubicBezTo>
                <a:close/>
                <a:moveTo>
                  <a:pt x="500" y="325"/>
                </a:moveTo>
                <a:cubicBezTo>
                  <a:pt x="501" y="325"/>
                  <a:pt x="502" y="324"/>
                  <a:pt x="502" y="325"/>
                </a:cubicBezTo>
                <a:cubicBezTo>
                  <a:pt x="500" y="326"/>
                  <a:pt x="501" y="329"/>
                  <a:pt x="499" y="331"/>
                </a:cubicBezTo>
                <a:cubicBezTo>
                  <a:pt x="500" y="332"/>
                  <a:pt x="500" y="334"/>
                  <a:pt x="503" y="334"/>
                </a:cubicBezTo>
                <a:cubicBezTo>
                  <a:pt x="503" y="333"/>
                  <a:pt x="505" y="334"/>
                  <a:pt x="507" y="333"/>
                </a:cubicBezTo>
                <a:cubicBezTo>
                  <a:pt x="507" y="332"/>
                  <a:pt x="509" y="332"/>
                  <a:pt x="509" y="331"/>
                </a:cubicBezTo>
                <a:cubicBezTo>
                  <a:pt x="508" y="329"/>
                  <a:pt x="508" y="328"/>
                  <a:pt x="506" y="327"/>
                </a:cubicBezTo>
                <a:cubicBezTo>
                  <a:pt x="506" y="327"/>
                  <a:pt x="507" y="327"/>
                  <a:pt x="507" y="326"/>
                </a:cubicBezTo>
                <a:cubicBezTo>
                  <a:pt x="506" y="325"/>
                  <a:pt x="505" y="325"/>
                  <a:pt x="504" y="324"/>
                </a:cubicBezTo>
                <a:cubicBezTo>
                  <a:pt x="505" y="323"/>
                  <a:pt x="504" y="322"/>
                  <a:pt x="503" y="321"/>
                </a:cubicBezTo>
                <a:cubicBezTo>
                  <a:pt x="502" y="321"/>
                  <a:pt x="501" y="323"/>
                  <a:pt x="500" y="323"/>
                </a:cubicBezTo>
                <a:cubicBezTo>
                  <a:pt x="500" y="322"/>
                  <a:pt x="501" y="320"/>
                  <a:pt x="500" y="319"/>
                </a:cubicBezTo>
                <a:cubicBezTo>
                  <a:pt x="498" y="318"/>
                  <a:pt x="496" y="317"/>
                  <a:pt x="494" y="319"/>
                </a:cubicBezTo>
                <a:cubicBezTo>
                  <a:pt x="495" y="322"/>
                  <a:pt x="494" y="325"/>
                  <a:pt x="495" y="328"/>
                </a:cubicBezTo>
                <a:cubicBezTo>
                  <a:pt x="497" y="327"/>
                  <a:pt x="499" y="327"/>
                  <a:pt x="500" y="325"/>
                </a:cubicBezTo>
                <a:close/>
                <a:moveTo>
                  <a:pt x="255" y="605"/>
                </a:moveTo>
                <a:cubicBezTo>
                  <a:pt x="253" y="605"/>
                  <a:pt x="251" y="605"/>
                  <a:pt x="250" y="605"/>
                </a:cubicBezTo>
                <a:cubicBezTo>
                  <a:pt x="250" y="606"/>
                  <a:pt x="250" y="607"/>
                  <a:pt x="249" y="607"/>
                </a:cubicBezTo>
                <a:cubicBezTo>
                  <a:pt x="248" y="607"/>
                  <a:pt x="248" y="607"/>
                  <a:pt x="247" y="607"/>
                </a:cubicBezTo>
                <a:cubicBezTo>
                  <a:pt x="247" y="609"/>
                  <a:pt x="246" y="610"/>
                  <a:pt x="246" y="611"/>
                </a:cubicBezTo>
                <a:cubicBezTo>
                  <a:pt x="248" y="612"/>
                  <a:pt x="246" y="615"/>
                  <a:pt x="248" y="615"/>
                </a:cubicBezTo>
                <a:cubicBezTo>
                  <a:pt x="249" y="615"/>
                  <a:pt x="249" y="617"/>
                  <a:pt x="251" y="618"/>
                </a:cubicBezTo>
                <a:cubicBezTo>
                  <a:pt x="252" y="614"/>
                  <a:pt x="257" y="615"/>
                  <a:pt x="258" y="612"/>
                </a:cubicBezTo>
                <a:cubicBezTo>
                  <a:pt x="258" y="610"/>
                  <a:pt x="257" y="611"/>
                  <a:pt x="257" y="611"/>
                </a:cubicBezTo>
                <a:cubicBezTo>
                  <a:pt x="254" y="609"/>
                  <a:pt x="254" y="607"/>
                  <a:pt x="254" y="605"/>
                </a:cubicBezTo>
                <a:cubicBezTo>
                  <a:pt x="255" y="605"/>
                  <a:pt x="256" y="605"/>
                  <a:pt x="256" y="605"/>
                </a:cubicBezTo>
                <a:cubicBezTo>
                  <a:pt x="258" y="605"/>
                  <a:pt x="258" y="602"/>
                  <a:pt x="260" y="602"/>
                </a:cubicBezTo>
                <a:cubicBezTo>
                  <a:pt x="260" y="601"/>
                  <a:pt x="260" y="601"/>
                  <a:pt x="260" y="600"/>
                </a:cubicBezTo>
                <a:cubicBezTo>
                  <a:pt x="259" y="599"/>
                  <a:pt x="259" y="598"/>
                  <a:pt x="257" y="597"/>
                </a:cubicBezTo>
                <a:cubicBezTo>
                  <a:pt x="256" y="598"/>
                  <a:pt x="255" y="599"/>
                  <a:pt x="254" y="600"/>
                </a:cubicBezTo>
                <a:cubicBezTo>
                  <a:pt x="254" y="602"/>
                  <a:pt x="254" y="603"/>
                  <a:pt x="255" y="605"/>
                </a:cubicBezTo>
                <a:close/>
                <a:moveTo>
                  <a:pt x="397" y="278"/>
                </a:moveTo>
                <a:cubicBezTo>
                  <a:pt x="398" y="278"/>
                  <a:pt x="400" y="278"/>
                  <a:pt x="401" y="278"/>
                </a:cubicBezTo>
                <a:cubicBezTo>
                  <a:pt x="402" y="276"/>
                  <a:pt x="403" y="275"/>
                  <a:pt x="404" y="274"/>
                </a:cubicBezTo>
                <a:cubicBezTo>
                  <a:pt x="404" y="273"/>
                  <a:pt x="404" y="273"/>
                  <a:pt x="403" y="273"/>
                </a:cubicBezTo>
                <a:cubicBezTo>
                  <a:pt x="402" y="273"/>
                  <a:pt x="403" y="271"/>
                  <a:pt x="402" y="271"/>
                </a:cubicBezTo>
                <a:cubicBezTo>
                  <a:pt x="401" y="271"/>
                  <a:pt x="400" y="271"/>
                  <a:pt x="400" y="271"/>
                </a:cubicBezTo>
                <a:cubicBezTo>
                  <a:pt x="400" y="270"/>
                  <a:pt x="398" y="269"/>
                  <a:pt x="399" y="267"/>
                </a:cubicBezTo>
                <a:cubicBezTo>
                  <a:pt x="401" y="266"/>
                  <a:pt x="403" y="269"/>
                  <a:pt x="406" y="268"/>
                </a:cubicBezTo>
                <a:cubicBezTo>
                  <a:pt x="408" y="267"/>
                  <a:pt x="407" y="265"/>
                  <a:pt x="408" y="263"/>
                </a:cubicBezTo>
                <a:cubicBezTo>
                  <a:pt x="408" y="262"/>
                  <a:pt x="407" y="262"/>
                  <a:pt x="407" y="260"/>
                </a:cubicBezTo>
                <a:cubicBezTo>
                  <a:pt x="407" y="259"/>
                  <a:pt x="407" y="258"/>
                  <a:pt x="407" y="257"/>
                </a:cubicBezTo>
                <a:cubicBezTo>
                  <a:pt x="405" y="256"/>
                  <a:pt x="406" y="254"/>
                  <a:pt x="405" y="253"/>
                </a:cubicBezTo>
                <a:cubicBezTo>
                  <a:pt x="404" y="253"/>
                  <a:pt x="403" y="253"/>
                  <a:pt x="402" y="254"/>
                </a:cubicBezTo>
                <a:cubicBezTo>
                  <a:pt x="401" y="253"/>
                  <a:pt x="401" y="253"/>
                  <a:pt x="400" y="253"/>
                </a:cubicBezTo>
                <a:cubicBezTo>
                  <a:pt x="398" y="254"/>
                  <a:pt x="398" y="257"/>
                  <a:pt x="396" y="260"/>
                </a:cubicBezTo>
                <a:cubicBezTo>
                  <a:pt x="394" y="260"/>
                  <a:pt x="392" y="260"/>
                  <a:pt x="390" y="260"/>
                </a:cubicBezTo>
                <a:cubicBezTo>
                  <a:pt x="390" y="261"/>
                  <a:pt x="390" y="262"/>
                  <a:pt x="391" y="263"/>
                </a:cubicBezTo>
                <a:cubicBezTo>
                  <a:pt x="390" y="265"/>
                  <a:pt x="388" y="264"/>
                  <a:pt x="387" y="264"/>
                </a:cubicBezTo>
                <a:cubicBezTo>
                  <a:pt x="386" y="265"/>
                  <a:pt x="385" y="266"/>
                  <a:pt x="384" y="266"/>
                </a:cubicBezTo>
                <a:cubicBezTo>
                  <a:pt x="383" y="271"/>
                  <a:pt x="385" y="274"/>
                  <a:pt x="385" y="278"/>
                </a:cubicBezTo>
                <a:cubicBezTo>
                  <a:pt x="386" y="278"/>
                  <a:pt x="387" y="278"/>
                  <a:pt x="388" y="277"/>
                </a:cubicBezTo>
                <a:cubicBezTo>
                  <a:pt x="389" y="277"/>
                  <a:pt x="389" y="276"/>
                  <a:pt x="389" y="275"/>
                </a:cubicBezTo>
                <a:cubicBezTo>
                  <a:pt x="390" y="275"/>
                  <a:pt x="391" y="275"/>
                  <a:pt x="391" y="274"/>
                </a:cubicBezTo>
                <a:cubicBezTo>
                  <a:pt x="392" y="273"/>
                  <a:pt x="391" y="272"/>
                  <a:pt x="393" y="272"/>
                </a:cubicBezTo>
                <a:cubicBezTo>
                  <a:pt x="394" y="272"/>
                  <a:pt x="393" y="274"/>
                  <a:pt x="394" y="274"/>
                </a:cubicBezTo>
                <a:cubicBezTo>
                  <a:pt x="395" y="275"/>
                  <a:pt x="396" y="277"/>
                  <a:pt x="397" y="278"/>
                </a:cubicBezTo>
                <a:close/>
                <a:moveTo>
                  <a:pt x="460" y="668"/>
                </a:moveTo>
                <a:cubicBezTo>
                  <a:pt x="459" y="669"/>
                  <a:pt x="457" y="670"/>
                  <a:pt x="458" y="672"/>
                </a:cubicBezTo>
                <a:cubicBezTo>
                  <a:pt x="458" y="673"/>
                  <a:pt x="457" y="674"/>
                  <a:pt x="457" y="675"/>
                </a:cubicBezTo>
                <a:cubicBezTo>
                  <a:pt x="458" y="677"/>
                  <a:pt x="459" y="677"/>
                  <a:pt x="460" y="677"/>
                </a:cubicBezTo>
                <a:cubicBezTo>
                  <a:pt x="461" y="676"/>
                  <a:pt x="462" y="675"/>
                  <a:pt x="463" y="674"/>
                </a:cubicBezTo>
                <a:cubicBezTo>
                  <a:pt x="465" y="674"/>
                  <a:pt x="466" y="674"/>
                  <a:pt x="466" y="674"/>
                </a:cubicBezTo>
                <a:cubicBezTo>
                  <a:pt x="467" y="676"/>
                  <a:pt x="467" y="677"/>
                  <a:pt x="468" y="678"/>
                </a:cubicBezTo>
                <a:cubicBezTo>
                  <a:pt x="469" y="677"/>
                  <a:pt x="470" y="680"/>
                  <a:pt x="471" y="679"/>
                </a:cubicBezTo>
                <a:cubicBezTo>
                  <a:pt x="472" y="678"/>
                  <a:pt x="471" y="677"/>
                  <a:pt x="471" y="676"/>
                </a:cubicBezTo>
                <a:cubicBezTo>
                  <a:pt x="470" y="674"/>
                  <a:pt x="468" y="673"/>
                  <a:pt x="468" y="671"/>
                </a:cubicBezTo>
                <a:cubicBezTo>
                  <a:pt x="467" y="670"/>
                  <a:pt x="467" y="669"/>
                  <a:pt x="466" y="669"/>
                </a:cubicBezTo>
                <a:cubicBezTo>
                  <a:pt x="464" y="668"/>
                  <a:pt x="464" y="666"/>
                  <a:pt x="463" y="665"/>
                </a:cubicBezTo>
                <a:cubicBezTo>
                  <a:pt x="466" y="661"/>
                  <a:pt x="461" y="658"/>
                  <a:pt x="462" y="655"/>
                </a:cubicBezTo>
                <a:cubicBezTo>
                  <a:pt x="460" y="656"/>
                  <a:pt x="459" y="654"/>
                  <a:pt x="458" y="654"/>
                </a:cubicBezTo>
                <a:cubicBezTo>
                  <a:pt x="456" y="654"/>
                  <a:pt x="456" y="655"/>
                  <a:pt x="454" y="655"/>
                </a:cubicBezTo>
                <a:cubicBezTo>
                  <a:pt x="454" y="656"/>
                  <a:pt x="454" y="657"/>
                  <a:pt x="454" y="657"/>
                </a:cubicBezTo>
                <a:cubicBezTo>
                  <a:pt x="456" y="658"/>
                  <a:pt x="457" y="659"/>
                  <a:pt x="458" y="661"/>
                </a:cubicBezTo>
                <a:cubicBezTo>
                  <a:pt x="458" y="662"/>
                  <a:pt x="458" y="663"/>
                  <a:pt x="458" y="664"/>
                </a:cubicBezTo>
                <a:cubicBezTo>
                  <a:pt x="459" y="665"/>
                  <a:pt x="459" y="665"/>
                  <a:pt x="460" y="665"/>
                </a:cubicBezTo>
                <a:cubicBezTo>
                  <a:pt x="460" y="666"/>
                  <a:pt x="460" y="667"/>
                  <a:pt x="460" y="668"/>
                </a:cubicBezTo>
                <a:close/>
                <a:moveTo>
                  <a:pt x="358" y="611"/>
                </a:moveTo>
                <a:cubicBezTo>
                  <a:pt x="358" y="613"/>
                  <a:pt x="358" y="615"/>
                  <a:pt x="358" y="616"/>
                </a:cubicBezTo>
                <a:cubicBezTo>
                  <a:pt x="357" y="620"/>
                  <a:pt x="356" y="623"/>
                  <a:pt x="356" y="626"/>
                </a:cubicBezTo>
                <a:cubicBezTo>
                  <a:pt x="356" y="626"/>
                  <a:pt x="356" y="627"/>
                  <a:pt x="356" y="627"/>
                </a:cubicBezTo>
                <a:cubicBezTo>
                  <a:pt x="356" y="627"/>
                  <a:pt x="355" y="627"/>
                  <a:pt x="354" y="627"/>
                </a:cubicBezTo>
                <a:cubicBezTo>
                  <a:pt x="354" y="629"/>
                  <a:pt x="354" y="631"/>
                  <a:pt x="354" y="633"/>
                </a:cubicBezTo>
                <a:cubicBezTo>
                  <a:pt x="355" y="634"/>
                  <a:pt x="355" y="635"/>
                  <a:pt x="356" y="635"/>
                </a:cubicBezTo>
                <a:cubicBezTo>
                  <a:pt x="358" y="633"/>
                  <a:pt x="357" y="630"/>
                  <a:pt x="360" y="628"/>
                </a:cubicBezTo>
                <a:cubicBezTo>
                  <a:pt x="360" y="628"/>
                  <a:pt x="360" y="627"/>
                  <a:pt x="360" y="627"/>
                </a:cubicBezTo>
                <a:cubicBezTo>
                  <a:pt x="361" y="624"/>
                  <a:pt x="361" y="621"/>
                  <a:pt x="362" y="617"/>
                </a:cubicBezTo>
                <a:cubicBezTo>
                  <a:pt x="362" y="616"/>
                  <a:pt x="362" y="615"/>
                  <a:pt x="362" y="614"/>
                </a:cubicBezTo>
                <a:cubicBezTo>
                  <a:pt x="363" y="613"/>
                  <a:pt x="363" y="613"/>
                  <a:pt x="364" y="613"/>
                </a:cubicBezTo>
                <a:cubicBezTo>
                  <a:pt x="364" y="609"/>
                  <a:pt x="364" y="607"/>
                  <a:pt x="364" y="604"/>
                </a:cubicBezTo>
                <a:cubicBezTo>
                  <a:pt x="362" y="604"/>
                  <a:pt x="361" y="604"/>
                  <a:pt x="360" y="606"/>
                </a:cubicBezTo>
                <a:cubicBezTo>
                  <a:pt x="360" y="607"/>
                  <a:pt x="360" y="608"/>
                  <a:pt x="360" y="609"/>
                </a:cubicBezTo>
                <a:cubicBezTo>
                  <a:pt x="359" y="610"/>
                  <a:pt x="359" y="611"/>
                  <a:pt x="358" y="611"/>
                </a:cubicBezTo>
                <a:close/>
                <a:moveTo>
                  <a:pt x="598" y="590"/>
                </a:moveTo>
                <a:cubicBezTo>
                  <a:pt x="599" y="589"/>
                  <a:pt x="600" y="588"/>
                  <a:pt x="601" y="589"/>
                </a:cubicBezTo>
                <a:cubicBezTo>
                  <a:pt x="602" y="589"/>
                  <a:pt x="603" y="590"/>
                  <a:pt x="603" y="591"/>
                </a:cubicBezTo>
                <a:cubicBezTo>
                  <a:pt x="605" y="591"/>
                  <a:pt x="606" y="591"/>
                  <a:pt x="607" y="591"/>
                </a:cubicBezTo>
                <a:cubicBezTo>
                  <a:pt x="608" y="592"/>
                  <a:pt x="610" y="592"/>
                  <a:pt x="611" y="592"/>
                </a:cubicBezTo>
                <a:cubicBezTo>
                  <a:pt x="611" y="590"/>
                  <a:pt x="611" y="589"/>
                  <a:pt x="611" y="588"/>
                </a:cubicBezTo>
                <a:cubicBezTo>
                  <a:pt x="609" y="588"/>
                  <a:pt x="608" y="586"/>
                  <a:pt x="606" y="587"/>
                </a:cubicBezTo>
                <a:cubicBezTo>
                  <a:pt x="605" y="584"/>
                  <a:pt x="604" y="584"/>
                  <a:pt x="602" y="584"/>
                </a:cubicBezTo>
                <a:cubicBezTo>
                  <a:pt x="600" y="584"/>
                  <a:pt x="601" y="586"/>
                  <a:pt x="600" y="587"/>
                </a:cubicBezTo>
                <a:cubicBezTo>
                  <a:pt x="598" y="587"/>
                  <a:pt x="599" y="585"/>
                  <a:pt x="598" y="585"/>
                </a:cubicBezTo>
                <a:cubicBezTo>
                  <a:pt x="597" y="585"/>
                  <a:pt x="595" y="585"/>
                  <a:pt x="594" y="585"/>
                </a:cubicBezTo>
                <a:cubicBezTo>
                  <a:pt x="594" y="586"/>
                  <a:pt x="594" y="587"/>
                  <a:pt x="594" y="588"/>
                </a:cubicBezTo>
                <a:cubicBezTo>
                  <a:pt x="593" y="588"/>
                  <a:pt x="592" y="588"/>
                  <a:pt x="591" y="589"/>
                </a:cubicBezTo>
                <a:cubicBezTo>
                  <a:pt x="591" y="590"/>
                  <a:pt x="591" y="590"/>
                  <a:pt x="591" y="591"/>
                </a:cubicBezTo>
                <a:cubicBezTo>
                  <a:pt x="592" y="592"/>
                  <a:pt x="593" y="592"/>
                  <a:pt x="594" y="593"/>
                </a:cubicBezTo>
                <a:cubicBezTo>
                  <a:pt x="597" y="596"/>
                  <a:pt x="597" y="596"/>
                  <a:pt x="601" y="594"/>
                </a:cubicBezTo>
                <a:cubicBezTo>
                  <a:pt x="601" y="592"/>
                  <a:pt x="601" y="592"/>
                  <a:pt x="598" y="590"/>
                </a:cubicBezTo>
                <a:close/>
                <a:moveTo>
                  <a:pt x="543" y="597"/>
                </a:moveTo>
                <a:cubicBezTo>
                  <a:pt x="543" y="597"/>
                  <a:pt x="544" y="598"/>
                  <a:pt x="544" y="597"/>
                </a:cubicBezTo>
                <a:cubicBezTo>
                  <a:pt x="544" y="596"/>
                  <a:pt x="544" y="596"/>
                  <a:pt x="544" y="595"/>
                </a:cubicBezTo>
                <a:cubicBezTo>
                  <a:pt x="542" y="594"/>
                  <a:pt x="539" y="594"/>
                  <a:pt x="538" y="592"/>
                </a:cubicBezTo>
                <a:cubicBezTo>
                  <a:pt x="537" y="591"/>
                  <a:pt x="537" y="592"/>
                  <a:pt x="536" y="592"/>
                </a:cubicBezTo>
                <a:cubicBezTo>
                  <a:pt x="536" y="592"/>
                  <a:pt x="535" y="591"/>
                  <a:pt x="534" y="592"/>
                </a:cubicBezTo>
                <a:cubicBezTo>
                  <a:pt x="534" y="594"/>
                  <a:pt x="534" y="597"/>
                  <a:pt x="534" y="599"/>
                </a:cubicBezTo>
                <a:cubicBezTo>
                  <a:pt x="535" y="600"/>
                  <a:pt x="535" y="600"/>
                  <a:pt x="536" y="601"/>
                </a:cubicBezTo>
                <a:cubicBezTo>
                  <a:pt x="537" y="601"/>
                  <a:pt x="537" y="601"/>
                  <a:pt x="537" y="600"/>
                </a:cubicBezTo>
                <a:cubicBezTo>
                  <a:pt x="538" y="601"/>
                  <a:pt x="538" y="601"/>
                  <a:pt x="539" y="602"/>
                </a:cubicBezTo>
                <a:cubicBezTo>
                  <a:pt x="538" y="602"/>
                  <a:pt x="537" y="603"/>
                  <a:pt x="538" y="604"/>
                </a:cubicBezTo>
                <a:cubicBezTo>
                  <a:pt x="540" y="604"/>
                  <a:pt x="541" y="606"/>
                  <a:pt x="543" y="607"/>
                </a:cubicBezTo>
                <a:cubicBezTo>
                  <a:pt x="544" y="605"/>
                  <a:pt x="546" y="605"/>
                  <a:pt x="547" y="605"/>
                </a:cubicBezTo>
                <a:cubicBezTo>
                  <a:pt x="547" y="603"/>
                  <a:pt x="545" y="604"/>
                  <a:pt x="545" y="602"/>
                </a:cubicBezTo>
                <a:cubicBezTo>
                  <a:pt x="545" y="600"/>
                  <a:pt x="543" y="600"/>
                  <a:pt x="543" y="600"/>
                </a:cubicBezTo>
                <a:cubicBezTo>
                  <a:pt x="543" y="599"/>
                  <a:pt x="543" y="598"/>
                  <a:pt x="543" y="597"/>
                </a:cubicBezTo>
                <a:close/>
                <a:moveTo>
                  <a:pt x="499" y="292"/>
                </a:moveTo>
                <a:cubicBezTo>
                  <a:pt x="495" y="296"/>
                  <a:pt x="499" y="300"/>
                  <a:pt x="498" y="303"/>
                </a:cubicBezTo>
                <a:cubicBezTo>
                  <a:pt x="500" y="303"/>
                  <a:pt x="502" y="303"/>
                  <a:pt x="503" y="303"/>
                </a:cubicBezTo>
                <a:cubicBezTo>
                  <a:pt x="503" y="303"/>
                  <a:pt x="504" y="303"/>
                  <a:pt x="504" y="302"/>
                </a:cubicBezTo>
                <a:cubicBezTo>
                  <a:pt x="504" y="300"/>
                  <a:pt x="504" y="297"/>
                  <a:pt x="504" y="294"/>
                </a:cubicBezTo>
                <a:cubicBezTo>
                  <a:pt x="503" y="294"/>
                  <a:pt x="503" y="294"/>
                  <a:pt x="502" y="294"/>
                </a:cubicBezTo>
                <a:cubicBezTo>
                  <a:pt x="503" y="291"/>
                  <a:pt x="500" y="289"/>
                  <a:pt x="501" y="287"/>
                </a:cubicBezTo>
                <a:cubicBezTo>
                  <a:pt x="500" y="286"/>
                  <a:pt x="500" y="284"/>
                  <a:pt x="498" y="284"/>
                </a:cubicBezTo>
                <a:cubicBezTo>
                  <a:pt x="497" y="286"/>
                  <a:pt x="496" y="288"/>
                  <a:pt x="497" y="290"/>
                </a:cubicBezTo>
                <a:cubicBezTo>
                  <a:pt x="497" y="290"/>
                  <a:pt x="498" y="291"/>
                  <a:pt x="499" y="292"/>
                </a:cubicBezTo>
                <a:close/>
                <a:moveTo>
                  <a:pt x="511" y="621"/>
                </a:moveTo>
                <a:cubicBezTo>
                  <a:pt x="509" y="622"/>
                  <a:pt x="508" y="623"/>
                  <a:pt x="507" y="624"/>
                </a:cubicBezTo>
                <a:cubicBezTo>
                  <a:pt x="508" y="625"/>
                  <a:pt x="508" y="627"/>
                  <a:pt x="508" y="628"/>
                </a:cubicBezTo>
                <a:cubicBezTo>
                  <a:pt x="509" y="628"/>
                  <a:pt x="510" y="628"/>
                  <a:pt x="511" y="628"/>
                </a:cubicBezTo>
                <a:cubicBezTo>
                  <a:pt x="512" y="627"/>
                  <a:pt x="511" y="626"/>
                  <a:pt x="512" y="625"/>
                </a:cubicBezTo>
                <a:cubicBezTo>
                  <a:pt x="513" y="625"/>
                  <a:pt x="514" y="624"/>
                  <a:pt x="514" y="623"/>
                </a:cubicBezTo>
                <a:cubicBezTo>
                  <a:pt x="513" y="623"/>
                  <a:pt x="513" y="622"/>
                  <a:pt x="513" y="622"/>
                </a:cubicBezTo>
                <a:cubicBezTo>
                  <a:pt x="512" y="621"/>
                  <a:pt x="514" y="620"/>
                  <a:pt x="514" y="620"/>
                </a:cubicBezTo>
                <a:cubicBezTo>
                  <a:pt x="514" y="618"/>
                  <a:pt x="513" y="618"/>
                  <a:pt x="512" y="617"/>
                </a:cubicBezTo>
                <a:cubicBezTo>
                  <a:pt x="511" y="617"/>
                  <a:pt x="512" y="615"/>
                  <a:pt x="511" y="615"/>
                </a:cubicBezTo>
                <a:cubicBezTo>
                  <a:pt x="510" y="615"/>
                  <a:pt x="509" y="615"/>
                  <a:pt x="508" y="615"/>
                </a:cubicBezTo>
                <a:cubicBezTo>
                  <a:pt x="508" y="613"/>
                  <a:pt x="508" y="611"/>
                  <a:pt x="507" y="610"/>
                </a:cubicBezTo>
                <a:cubicBezTo>
                  <a:pt x="506" y="610"/>
                  <a:pt x="505" y="609"/>
                  <a:pt x="504" y="610"/>
                </a:cubicBezTo>
                <a:cubicBezTo>
                  <a:pt x="504" y="612"/>
                  <a:pt x="504" y="614"/>
                  <a:pt x="504" y="615"/>
                </a:cubicBezTo>
                <a:cubicBezTo>
                  <a:pt x="507" y="616"/>
                  <a:pt x="507" y="620"/>
                  <a:pt x="511" y="621"/>
                </a:cubicBezTo>
                <a:close/>
                <a:moveTo>
                  <a:pt x="632" y="564"/>
                </a:moveTo>
                <a:cubicBezTo>
                  <a:pt x="634" y="564"/>
                  <a:pt x="636" y="564"/>
                  <a:pt x="638" y="564"/>
                </a:cubicBezTo>
                <a:cubicBezTo>
                  <a:pt x="638" y="563"/>
                  <a:pt x="638" y="562"/>
                  <a:pt x="638" y="561"/>
                </a:cubicBezTo>
                <a:cubicBezTo>
                  <a:pt x="636" y="562"/>
                  <a:pt x="635" y="560"/>
                  <a:pt x="634" y="558"/>
                </a:cubicBezTo>
                <a:cubicBezTo>
                  <a:pt x="633" y="558"/>
                  <a:pt x="631" y="558"/>
                  <a:pt x="630" y="559"/>
                </a:cubicBezTo>
                <a:cubicBezTo>
                  <a:pt x="627" y="556"/>
                  <a:pt x="624" y="554"/>
                  <a:pt x="622" y="550"/>
                </a:cubicBezTo>
                <a:cubicBezTo>
                  <a:pt x="620" y="550"/>
                  <a:pt x="619" y="551"/>
                  <a:pt x="618" y="552"/>
                </a:cubicBezTo>
                <a:cubicBezTo>
                  <a:pt x="619" y="553"/>
                  <a:pt x="618" y="554"/>
                  <a:pt x="618" y="555"/>
                </a:cubicBezTo>
                <a:cubicBezTo>
                  <a:pt x="623" y="556"/>
                  <a:pt x="626" y="559"/>
                  <a:pt x="630" y="561"/>
                </a:cubicBezTo>
                <a:cubicBezTo>
                  <a:pt x="630" y="561"/>
                  <a:pt x="630" y="560"/>
                  <a:pt x="631" y="560"/>
                </a:cubicBezTo>
                <a:cubicBezTo>
                  <a:pt x="631" y="561"/>
                  <a:pt x="630" y="563"/>
                  <a:pt x="632" y="564"/>
                </a:cubicBezTo>
                <a:close/>
                <a:moveTo>
                  <a:pt x="260" y="581"/>
                </a:moveTo>
                <a:cubicBezTo>
                  <a:pt x="258" y="581"/>
                  <a:pt x="256" y="581"/>
                  <a:pt x="255" y="581"/>
                </a:cubicBezTo>
                <a:cubicBezTo>
                  <a:pt x="255" y="582"/>
                  <a:pt x="255" y="584"/>
                  <a:pt x="255" y="584"/>
                </a:cubicBezTo>
                <a:cubicBezTo>
                  <a:pt x="255" y="585"/>
                  <a:pt x="256" y="585"/>
                  <a:pt x="256" y="585"/>
                </a:cubicBezTo>
                <a:cubicBezTo>
                  <a:pt x="257" y="587"/>
                  <a:pt x="257" y="589"/>
                  <a:pt x="258" y="590"/>
                </a:cubicBezTo>
                <a:cubicBezTo>
                  <a:pt x="259" y="591"/>
                  <a:pt x="260" y="590"/>
                  <a:pt x="261" y="591"/>
                </a:cubicBezTo>
                <a:cubicBezTo>
                  <a:pt x="261" y="592"/>
                  <a:pt x="262" y="593"/>
                  <a:pt x="263" y="593"/>
                </a:cubicBezTo>
                <a:cubicBezTo>
                  <a:pt x="264" y="593"/>
                  <a:pt x="265" y="593"/>
                  <a:pt x="266" y="593"/>
                </a:cubicBezTo>
                <a:cubicBezTo>
                  <a:pt x="267" y="593"/>
                  <a:pt x="267" y="591"/>
                  <a:pt x="267" y="590"/>
                </a:cubicBezTo>
                <a:cubicBezTo>
                  <a:pt x="265" y="589"/>
                  <a:pt x="264" y="586"/>
                  <a:pt x="260" y="587"/>
                </a:cubicBezTo>
                <a:cubicBezTo>
                  <a:pt x="260" y="585"/>
                  <a:pt x="260" y="583"/>
                  <a:pt x="260" y="581"/>
                </a:cubicBezTo>
                <a:close/>
                <a:moveTo>
                  <a:pt x="515" y="345"/>
                </a:moveTo>
                <a:cubicBezTo>
                  <a:pt x="514" y="343"/>
                  <a:pt x="515" y="341"/>
                  <a:pt x="514" y="339"/>
                </a:cubicBezTo>
                <a:cubicBezTo>
                  <a:pt x="512" y="338"/>
                  <a:pt x="511" y="341"/>
                  <a:pt x="509" y="340"/>
                </a:cubicBezTo>
                <a:cubicBezTo>
                  <a:pt x="509" y="339"/>
                  <a:pt x="509" y="338"/>
                  <a:pt x="509" y="337"/>
                </a:cubicBezTo>
                <a:cubicBezTo>
                  <a:pt x="507" y="337"/>
                  <a:pt x="504" y="337"/>
                  <a:pt x="502" y="336"/>
                </a:cubicBezTo>
                <a:cubicBezTo>
                  <a:pt x="502" y="336"/>
                  <a:pt x="502" y="336"/>
                  <a:pt x="501" y="337"/>
                </a:cubicBezTo>
                <a:cubicBezTo>
                  <a:pt x="501" y="337"/>
                  <a:pt x="501" y="338"/>
                  <a:pt x="501" y="339"/>
                </a:cubicBezTo>
                <a:cubicBezTo>
                  <a:pt x="503" y="341"/>
                  <a:pt x="505" y="342"/>
                  <a:pt x="506" y="344"/>
                </a:cubicBezTo>
                <a:cubicBezTo>
                  <a:pt x="509" y="343"/>
                  <a:pt x="511" y="346"/>
                  <a:pt x="515" y="345"/>
                </a:cubicBezTo>
                <a:close/>
                <a:moveTo>
                  <a:pt x="520" y="315"/>
                </a:moveTo>
                <a:cubicBezTo>
                  <a:pt x="520" y="314"/>
                  <a:pt x="519" y="313"/>
                  <a:pt x="518" y="313"/>
                </a:cubicBezTo>
                <a:cubicBezTo>
                  <a:pt x="517" y="312"/>
                  <a:pt x="518" y="310"/>
                  <a:pt x="517" y="309"/>
                </a:cubicBezTo>
                <a:cubicBezTo>
                  <a:pt x="516" y="309"/>
                  <a:pt x="516" y="309"/>
                  <a:pt x="515" y="309"/>
                </a:cubicBezTo>
                <a:cubicBezTo>
                  <a:pt x="514" y="309"/>
                  <a:pt x="515" y="307"/>
                  <a:pt x="514" y="307"/>
                </a:cubicBezTo>
                <a:cubicBezTo>
                  <a:pt x="511" y="308"/>
                  <a:pt x="512" y="311"/>
                  <a:pt x="511" y="312"/>
                </a:cubicBezTo>
                <a:cubicBezTo>
                  <a:pt x="513" y="313"/>
                  <a:pt x="511" y="315"/>
                  <a:pt x="512" y="316"/>
                </a:cubicBezTo>
                <a:cubicBezTo>
                  <a:pt x="513" y="316"/>
                  <a:pt x="514" y="317"/>
                  <a:pt x="514" y="318"/>
                </a:cubicBezTo>
                <a:cubicBezTo>
                  <a:pt x="516" y="318"/>
                  <a:pt x="518" y="318"/>
                  <a:pt x="520" y="318"/>
                </a:cubicBezTo>
                <a:cubicBezTo>
                  <a:pt x="520" y="317"/>
                  <a:pt x="520" y="316"/>
                  <a:pt x="520" y="315"/>
                </a:cubicBezTo>
                <a:close/>
                <a:moveTo>
                  <a:pt x="491" y="303"/>
                </a:moveTo>
                <a:cubicBezTo>
                  <a:pt x="492" y="304"/>
                  <a:pt x="493" y="304"/>
                  <a:pt x="494" y="303"/>
                </a:cubicBezTo>
                <a:cubicBezTo>
                  <a:pt x="495" y="302"/>
                  <a:pt x="496" y="302"/>
                  <a:pt x="497" y="301"/>
                </a:cubicBezTo>
                <a:cubicBezTo>
                  <a:pt x="498" y="299"/>
                  <a:pt x="496" y="300"/>
                  <a:pt x="496" y="299"/>
                </a:cubicBezTo>
                <a:cubicBezTo>
                  <a:pt x="495" y="297"/>
                  <a:pt x="494" y="295"/>
                  <a:pt x="495" y="293"/>
                </a:cubicBezTo>
                <a:cubicBezTo>
                  <a:pt x="494" y="293"/>
                  <a:pt x="494" y="293"/>
                  <a:pt x="493" y="293"/>
                </a:cubicBezTo>
                <a:cubicBezTo>
                  <a:pt x="493" y="293"/>
                  <a:pt x="493" y="293"/>
                  <a:pt x="493" y="293"/>
                </a:cubicBezTo>
                <a:cubicBezTo>
                  <a:pt x="493" y="292"/>
                  <a:pt x="493" y="292"/>
                  <a:pt x="492" y="291"/>
                </a:cubicBezTo>
                <a:cubicBezTo>
                  <a:pt x="490" y="291"/>
                  <a:pt x="489" y="292"/>
                  <a:pt x="489" y="293"/>
                </a:cubicBezTo>
                <a:cubicBezTo>
                  <a:pt x="489" y="294"/>
                  <a:pt x="490" y="295"/>
                  <a:pt x="491" y="296"/>
                </a:cubicBezTo>
                <a:cubicBezTo>
                  <a:pt x="488" y="298"/>
                  <a:pt x="492" y="301"/>
                  <a:pt x="491" y="303"/>
                </a:cubicBezTo>
                <a:close/>
                <a:moveTo>
                  <a:pt x="270" y="407"/>
                </a:moveTo>
                <a:cubicBezTo>
                  <a:pt x="271" y="409"/>
                  <a:pt x="273" y="408"/>
                  <a:pt x="274" y="408"/>
                </a:cubicBezTo>
                <a:cubicBezTo>
                  <a:pt x="275" y="407"/>
                  <a:pt x="273" y="406"/>
                  <a:pt x="274" y="405"/>
                </a:cubicBezTo>
                <a:cubicBezTo>
                  <a:pt x="275" y="404"/>
                  <a:pt x="277" y="403"/>
                  <a:pt x="277" y="402"/>
                </a:cubicBezTo>
                <a:cubicBezTo>
                  <a:pt x="278" y="400"/>
                  <a:pt x="277" y="400"/>
                  <a:pt x="276" y="399"/>
                </a:cubicBezTo>
                <a:cubicBezTo>
                  <a:pt x="275" y="399"/>
                  <a:pt x="276" y="397"/>
                  <a:pt x="275" y="397"/>
                </a:cubicBezTo>
                <a:cubicBezTo>
                  <a:pt x="274" y="397"/>
                  <a:pt x="274" y="397"/>
                  <a:pt x="273" y="397"/>
                </a:cubicBezTo>
                <a:cubicBezTo>
                  <a:pt x="273" y="398"/>
                  <a:pt x="273" y="399"/>
                  <a:pt x="273" y="399"/>
                </a:cubicBezTo>
                <a:cubicBezTo>
                  <a:pt x="272" y="400"/>
                  <a:pt x="271" y="400"/>
                  <a:pt x="270" y="401"/>
                </a:cubicBezTo>
                <a:cubicBezTo>
                  <a:pt x="270" y="403"/>
                  <a:pt x="270" y="405"/>
                  <a:pt x="270" y="407"/>
                </a:cubicBezTo>
                <a:close/>
                <a:moveTo>
                  <a:pt x="506" y="313"/>
                </a:moveTo>
                <a:cubicBezTo>
                  <a:pt x="503" y="313"/>
                  <a:pt x="501" y="313"/>
                  <a:pt x="499" y="313"/>
                </a:cubicBezTo>
                <a:cubicBezTo>
                  <a:pt x="498" y="315"/>
                  <a:pt x="499" y="316"/>
                  <a:pt x="500" y="317"/>
                </a:cubicBezTo>
                <a:cubicBezTo>
                  <a:pt x="501" y="317"/>
                  <a:pt x="502" y="317"/>
                  <a:pt x="503" y="317"/>
                </a:cubicBezTo>
                <a:cubicBezTo>
                  <a:pt x="504" y="318"/>
                  <a:pt x="504" y="319"/>
                  <a:pt x="504" y="321"/>
                </a:cubicBezTo>
                <a:cubicBezTo>
                  <a:pt x="506" y="321"/>
                  <a:pt x="507" y="321"/>
                  <a:pt x="509" y="321"/>
                </a:cubicBezTo>
                <a:cubicBezTo>
                  <a:pt x="509" y="320"/>
                  <a:pt x="511" y="319"/>
                  <a:pt x="511" y="317"/>
                </a:cubicBezTo>
                <a:cubicBezTo>
                  <a:pt x="508" y="317"/>
                  <a:pt x="507" y="315"/>
                  <a:pt x="506" y="313"/>
                </a:cubicBezTo>
                <a:close/>
                <a:moveTo>
                  <a:pt x="505" y="642"/>
                </a:moveTo>
                <a:cubicBezTo>
                  <a:pt x="503" y="644"/>
                  <a:pt x="505" y="646"/>
                  <a:pt x="505" y="648"/>
                </a:cubicBezTo>
                <a:cubicBezTo>
                  <a:pt x="508" y="648"/>
                  <a:pt x="509" y="650"/>
                  <a:pt x="511" y="651"/>
                </a:cubicBezTo>
                <a:cubicBezTo>
                  <a:pt x="512" y="650"/>
                  <a:pt x="512" y="649"/>
                  <a:pt x="514" y="649"/>
                </a:cubicBezTo>
                <a:cubicBezTo>
                  <a:pt x="514" y="647"/>
                  <a:pt x="513" y="646"/>
                  <a:pt x="512" y="645"/>
                </a:cubicBezTo>
                <a:cubicBezTo>
                  <a:pt x="512" y="646"/>
                  <a:pt x="511" y="647"/>
                  <a:pt x="510" y="647"/>
                </a:cubicBezTo>
                <a:cubicBezTo>
                  <a:pt x="510" y="646"/>
                  <a:pt x="509" y="646"/>
                  <a:pt x="509" y="645"/>
                </a:cubicBezTo>
                <a:cubicBezTo>
                  <a:pt x="510" y="644"/>
                  <a:pt x="511" y="644"/>
                  <a:pt x="512" y="643"/>
                </a:cubicBezTo>
                <a:cubicBezTo>
                  <a:pt x="511" y="642"/>
                  <a:pt x="511" y="642"/>
                  <a:pt x="510" y="642"/>
                </a:cubicBezTo>
                <a:cubicBezTo>
                  <a:pt x="508" y="642"/>
                  <a:pt x="507" y="642"/>
                  <a:pt x="505" y="642"/>
                </a:cubicBezTo>
                <a:close/>
                <a:moveTo>
                  <a:pt x="311" y="430"/>
                </a:moveTo>
                <a:cubicBezTo>
                  <a:pt x="310" y="432"/>
                  <a:pt x="308" y="431"/>
                  <a:pt x="306" y="431"/>
                </a:cubicBezTo>
                <a:cubicBezTo>
                  <a:pt x="306" y="432"/>
                  <a:pt x="306" y="433"/>
                  <a:pt x="306" y="434"/>
                </a:cubicBezTo>
                <a:cubicBezTo>
                  <a:pt x="309" y="437"/>
                  <a:pt x="312" y="438"/>
                  <a:pt x="316" y="439"/>
                </a:cubicBezTo>
                <a:cubicBezTo>
                  <a:pt x="316" y="439"/>
                  <a:pt x="316" y="439"/>
                  <a:pt x="317" y="439"/>
                </a:cubicBezTo>
                <a:cubicBezTo>
                  <a:pt x="317" y="438"/>
                  <a:pt x="317" y="436"/>
                  <a:pt x="317" y="436"/>
                </a:cubicBezTo>
                <a:cubicBezTo>
                  <a:pt x="315" y="434"/>
                  <a:pt x="313" y="432"/>
                  <a:pt x="311" y="430"/>
                </a:cubicBezTo>
                <a:close/>
                <a:moveTo>
                  <a:pt x="303" y="467"/>
                </a:moveTo>
                <a:cubicBezTo>
                  <a:pt x="305" y="467"/>
                  <a:pt x="306" y="467"/>
                  <a:pt x="308" y="467"/>
                </a:cubicBezTo>
                <a:cubicBezTo>
                  <a:pt x="309" y="467"/>
                  <a:pt x="310" y="469"/>
                  <a:pt x="312" y="467"/>
                </a:cubicBezTo>
                <a:cubicBezTo>
                  <a:pt x="312" y="465"/>
                  <a:pt x="312" y="463"/>
                  <a:pt x="312" y="461"/>
                </a:cubicBezTo>
                <a:cubicBezTo>
                  <a:pt x="310" y="460"/>
                  <a:pt x="308" y="460"/>
                  <a:pt x="307" y="461"/>
                </a:cubicBezTo>
                <a:cubicBezTo>
                  <a:pt x="307" y="461"/>
                  <a:pt x="307" y="462"/>
                  <a:pt x="307" y="463"/>
                </a:cubicBezTo>
                <a:cubicBezTo>
                  <a:pt x="306" y="463"/>
                  <a:pt x="305" y="463"/>
                  <a:pt x="305" y="463"/>
                </a:cubicBezTo>
                <a:cubicBezTo>
                  <a:pt x="303" y="464"/>
                  <a:pt x="302" y="465"/>
                  <a:pt x="301" y="465"/>
                </a:cubicBezTo>
                <a:cubicBezTo>
                  <a:pt x="302" y="466"/>
                  <a:pt x="302" y="466"/>
                  <a:pt x="303" y="467"/>
                </a:cubicBezTo>
                <a:close/>
                <a:moveTo>
                  <a:pt x="554" y="599"/>
                </a:moveTo>
                <a:cubicBezTo>
                  <a:pt x="553" y="597"/>
                  <a:pt x="556" y="596"/>
                  <a:pt x="555" y="594"/>
                </a:cubicBezTo>
                <a:cubicBezTo>
                  <a:pt x="553" y="594"/>
                  <a:pt x="552" y="593"/>
                  <a:pt x="551" y="592"/>
                </a:cubicBezTo>
                <a:cubicBezTo>
                  <a:pt x="550" y="592"/>
                  <a:pt x="549" y="591"/>
                  <a:pt x="547" y="592"/>
                </a:cubicBezTo>
                <a:cubicBezTo>
                  <a:pt x="547" y="593"/>
                  <a:pt x="547" y="593"/>
                  <a:pt x="547" y="594"/>
                </a:cubicBezTo>
                <a:cubicBezTo>
                  <a:pt x="547" y="594"/>
                  <a:pt x="546" y="595"/>
                  <a:pt x="545" y="595"/>
                </a:cubicBezTo>
                <a:cubicBezTo>
                  <a:pt x="545" y="596"/>
                  <a:pt x="546" y="597"/>
                  <a:pt x="547" y="598"/>
                </a:cubicBezTo>
                <a:cubicBezTo>
                  <a:pt x="549" y="597"/>
                  <a:pt x="551" y="600"/>
                  <a:pt x="554" y="599"/>
                </a:cubicBezTo>
                <a:close/>
                <a:moveTo>
                  <a:pt x="425" y="265"/>
                </a:moveTo>
                <a:cubicBezTo>
                  <a:pt x="422" y="263"/>
                  <a:pt x="422" y="267"/>
                  <a:pt x="419" y="266"/>
                </a:cubicBezTo>
                <a:cubicBezTo>
                  <a:pt x="418" y="266"/>
                  <a:pt x="419" y="265"/>
                  <a:pt x="418" y="264"/>
                </a:cubicBezTo>
                <a:cubicBezTo>
                  <a:pt x="416" y="264"/>
                  <a:pt x="415" y="265"/>
                  <a:pt x="415" y="267"/>
                </a:cubicBezTo>
                <a:cubicBezTo>
                  <a:pt x="415" y="267"/>
                  <a:pt x="415" y="267"/>
                  <a:pt x="415" y="268"/>
                </a:cubicBezTo>
                <a:cubicBezTo>
                  <a:pt x="416" y="268"/>
                  <a:pt x="416" y="268"/>
                  <a:pt x="417" y="269"/>
                </a:cubicBezTo>
                <a:cubicBezTo>
                  <a:pt x="417" y="269"/>
                  <a:pt x="417" y="270"/>
                  <a:pt x="417" y="270"/>
                </a:cubicBezTo>
                <a:cubicBezTo>
                  <a:pt x="418" y="271"/>
                  <a:pt x="420" y="273"/>
                  <a:pt x="422" y="272"/>
                </a:cubicBezTo>
                <a:cubicBezTo>
                  <a:pt x="422" y="271"/>
                  <a:pt x="422" y="270"/>
                  <a:pt x="422" y="268"/>
                </a:cubicBezTo>
                <a:cubicBezTo>
                  <a:pt x="425" y="268"/>
                  <a:pt x="426" y="267"/>
                  <a:pt x="425" y="265"/>
                </a:cubicBezTo>
                <a:close/>
                <a:moveTo>
                  <a:pt x="538" y="331"/>
                </a:moveTo>
                <a:cubicBezTo>
                  <a:pt x="538" y="329"/>
                  <a:pt x="541" y="329"/>
                  <a:pt x="542" y="327"/>
                </a:cubicBezTo>
                <a:cubicBezTo>
                  <a:pt x="540" y="327"/>
                  <a:pt x="539" y="326"/>
                  <a:pt x="538" y="326"/>
                </a:cubicBezTo>
                <a:cubicBezTo>
                  <a:pt x="537" y="326"/>
                  <a:pt x="536" y="327"/>
                  <a:pt x="535" y="327"/>
                </a:cubicBezTo>
                <a:cubicBezTo>
                  <a:pt x="535" y="329"/>
                  <a:pt x="533" y="330"/>
                  <a:pt x="535" y="332"/>
                </a:cubicBezTo>
                <a:cubicBezTo>
                  <a:pt x="533" y="334"/>
                  <a:pt x="534" y="336"/>
                  <a:pt x="534" y="337"/>
                </a:cubicBezTo>
                <a:cubicBezTo>
                  <a:pt x="534" y="338"/>
                  <a:pt x="534" y="338"/>
                  <a:pt x="534" y="338"/>
                </a:cubicBezTo>
                <a:cubicBezTo>
                  <a:pt x="536" y="338"/>
                  <a:pt x="536" y="337"/>
                  <a:pt x="538" y="337"/>
                </a:cubicBezTo>
                <a:cubicBezTo>
                  <a:pt x="538" y="335"/>
                  <a:pt x="538" y="333"/>
                  <a:pt x="538" y="331"/>
                </a:cubicBezTo>
                <a:close/>
                <a:moveTo>
                  <a:pt x="644" y="526"/>
                </a:moveTo>
                <a:cubicBezTo>
                  <a:pt x="642" y="526"/>
                  <a:pt x="640" y="526"/>
                  <a:pt x="639" y="526"/>
                </a:cubicBezTo>
                <a:cubicBezTo>
                  <a:pt x="639" y="527"/>
                  <a:pt x="639" y="528"/>
                  <a:pt x="639" y="528"/>
                </a:cubicBezTo>
                <a:cubicBezTo>
                  <a:pt x="639" y="529"/>
                  <a:pt x="641" y="528"/>
                  <a:pt x="641" y="529"/>
                </a:cubicBezTo>
                <a:cubicBezTo>
                  <a:pt x="641" y="529"/>
                  <a:pt x="641" y="530"/>
                  <a:pt x="642" y="531"/>
                </a:cubicBezTo>
                <a:cubicBezTo>
                  <a:pt x="643" y="531"/>
                  <a:pt x="644" y="532"/>
                  <a:pt x="644" y="534"/>
                </a:cubicBezTo>
                <a:cubicBezTo>
                  <a:pt x="646" y="534"/>
                  <a:pt x="648" y="534"/>
                  <a:pt x="649" y="534"/>
                </a:cubicBezTo>
                <a:cubicBezTo>
                  <a:pt x="649" y="533"/>
                  <a:pt x="649" y="532"/>
                  <a:pt x="649" y="531"/>
                </a:cubicBezTo>
                <a:cubicBezTo>
                  <a:pt x="648" y="529"/>
                  <a:pt x="645" y="528"/>
                  <a:pt x="644" y="526"/>
                </a:cubicBezTo>
                <a:close/>
                <a:moveTo>
                  <a:pt x="553" y="368"/>
                </a:moveTo>
                <a:cubicBezTo>
                  <a:pt x="556" y="368"/>
                  <a:pt x="557" y="367"/>
                  <a:pt x="559" y="367"/>
                </a:cubicBezTo>
                <a:cubicBezTo>
                  <a:pt x="559" y="365"/>
                  <a:pt x="559" y="364"/>
                  <a:pt x="558" y="363"/>
                </a:cubicBezTo>
                <a:cubicBezTo>
                  <a:pt x="556" y="363"/>
                  <a:pt x="556" y="365"/>
                  <a:pt x="555" y="366"/>
                </a:cubicBezTo>
                <a:cubicBezTo>
                  <a:pt x="553" y="365"/>
                  <a:pt x="551" y="363"/>
                  <a:pt x="548" y="364"/>
                </a:cubicBezTo>
                <a:cubicBezTo>
                  <a:pt x="548" y="366"/>
                  <a:pt x="548" y="367"/>
                  <a:pt x="548" y="368"/>
                </a:cubicBezTo>
                <a:cubicBezTo>
                  <a:pt x="550" y="368"/>
                  <a:pt x="550" y="370"/>
                  <a:pt x="552" y="370"/>
                </a:cubicBezTo>
                <a:cubicBezTo>
                  <a:pt x="552" y="369"/>
                  <a:pt x="553" y="369"/>
                  <a:pt x="553" y="368"/>
                </a:cubicBezTo>
                <a:close/>
                <a:moveTo>
                  <a:pt x="300" y="373"/>
                </a:moveTo>
                <a:cubicBezTo>
                  <a:pt x="300" y="373"/>
                  <a:pt x="299" y="373"/>
                  <a:pt x="299" y="373"/>
                </a:cubicBezTo>
                <a:cubicBezTo>
                  <a:pt x="297" y="375"/>
                  <a:pt x="293" y="375"/>
                  <a:pt x="295" y="378"/>
                </a:cubicBezTo>
                <a:cubicBezTo>
                  <a:pt x="296" y="378"/>
                  <a:pt x="296" y="379"/>
                  <a:pt x="297" y="379"/>
                </a:cubicBezTo>
                <a:cubicBezTo>
                  <a:pt x="297" y="380"/>
                  <a:pt x="296" y="381"/>
                  <a:pt x="297" y="381"/>
                </a:cubicBezTo>
                <a:cubicBezTo>
                  <a:pt x="299" y="381"/>
                  <a:pt x="300" y="382"/>
                  <a:pt x="301" y="381"/>
                </a:cubicBezTo>
                <a:cubicBezTo>
                  <a:pt x="301" y="379"/>
                  <a:pt x="301" y="378"/>
                  <a:pt x="301" y="376"/>
                </a:cubicBezTo>
                <a:cubicBezTo>
                  <a:pt x="301" y="376"/>
                  <a:pt x="300" y="376"/>
                  <a:pt x="300" y="375"/>
                </a:cubicBezTo>
                <a:cubicBezTo>
                  <a:pt x="300" y="375"/>
                  <a:pt x="301" y="374"/>
                  <a:pt x="300" y="373"/>
                </a:cubicBezTo>
                <a:close/>
                <a:moveTo>
                  <a:pt x="571" y="354"/>
                </a:moveTo>
                <a:cubicBezTo>
                  <a:pt x="569" y="354"/>
                  <a:pt x="568" y="354"/>
                  <a:pt x="567" y="354"/>
                </a:cubicBezTo>
                <a:cubicBezTo>
                  <a:pt x="566" y="355"/>
                  <a:pt x="565" y="355"/>
                  <a:pt x="565" y="356"/>
                </a:cubicBezTo>
                <a:cubicBezTo>
                  <a:pt x="565" y="357"/>
                  <a:pt x="565" y="359"/>
                  <a:pt x="565" y="360"/>
                </a:cubicBezTo>
                <a:cubicBezTo>
                  <a:pt x="566" y="360"/>
                  <a:pt x="567" y="361"/>
                  <a:pt x="568" y="360"/>
                </a:cubicBezTo>
                <a:cubicBezTo>
                  <a:pt x="568" y="359"/>
                  <a:pt x="568" y="359"/>
                  <a:pt x="569" y="358"/>
                </a:cubicBezTo>
                <a:cubicBezTo>
                  <a:pt x="570" y="358"/>
                  <a:pt x="571" y="358"/>
                  <a:pt x="572" y="358"/>
                </a:cubicBezTo>
                <a:cubicBezTo>
                  <a:pt x="572" y="357"/>
                  <a:pt x="573" y="355"/>
                  <a:pt x="571" y="354"/>
                </a:cubicBezTo>
                <a:close/>
                <a:moveTo>
                  <a:pt x="468" y="293"/>
                </a:moveTo>
                <a:cubicBezTo>
                  <a:pt x="467" y="292"/>
                  <a:pt x="468" y="290"/>
                  <a:pt x="467" y="289"/>
                </a:cubicBezTo>
                <a:cubicBezTo>
                  <a:pt x="466" y="290"/>
                  <a:pt x="466" y="288"/>
                  <a:pt x="465" y="287"/>
                </a:cubicBezTo>
                <a:cubicBezTo>
                  <a:pt x="464" y="287"/>
                  <a:pt x="463" y="287"/>
                  <a:pt x="461" y="287"/>
                </a:cubicBezTo>
                <a:cubicBezTo>
                  <a:pt x="462" y="290"/>
                  <a:pt x="459" y="290"/>
                  <a:pt x="459" y="292"/>
                </a:cubicBezTo>
                <a:cubicBezTo>
                  <a:pt x="459" y="292"/>
                  <a:pt x="460" y="293"/>
                  <a:pt x="460" y="293"/>
                </a:cubicBezTo>
                <a:cubicBezTo>
                  <a:pt x="463" y="293"/>
                  <a:pt x="465" y="293"/>
                  <a:pt x="468" y="293"/>
                </a:cubicBezTo>
                <a:close/>
                <a:moveTo>
                  <a:pt x="436" y="268"/>
                </a:moveTo>
                <a:cubicBezTo>
                  <a:pt x="435" y="269"/>
                  <a:pt x="434" y="270"/>
                  <a:pt x="433" y="270"/>
                </a:cubicBezTo>
                <a:cubicBezTo>
                  <a:pt x="433" y="272"/>
                  <a:pt x="433" y="273"/>
                  <a:pt x="433" y="273"/>
                </a:cubicBezTo>
                <a:cubicBezTo>
                  <a:pt x="434" y="274"/>
                  <a:pt x="435" y="275"/>
                  <a:pt x="436" y="276"/>
                </a:cubicBezTo>
                <a:cubicBezTo>
                  <a:pt x="437" y="277"/>
                  <a:pt x="436" y="279"/>
                  <a:pt x="439" y="278"/>
                </a:cubicBezTo>
                <a:cubicBezTo>
                  <a:pt x="438" y="275"/>
                  <a:pt x="438" y="272"/>
                  <a:pt x="438" y="269"/>
                </a:cubicBezTo>
                <a:cubicBezTo>
                  <a:pt x="437" y="269"/>
                  <a:pt x="436" y="269"/>
                  <a:pt x="436" y="268"/>
                </a:cubicBezTo>
                <a:close/>
                <a:moveTo>
                  <a:pt x="626" y="504"/>
                </a:moveTo>
                <a:cubicBezTo>
                  <a:pt x="624" y="504"/>
                  <a:pt x="622" y="504"/>
                  <a:pt x="620" y="504"/>
                </a:cubicBezTo>
                <a:cubicBezTo>
                  <a:pt x="620" y="506"/>
                  <a:pt x="620" y="507"/>
                  <a:pt x="620" y="508"/>
                </a:cubicBezTo>
                <a:cubicBezTo>
                  <a:pt x="621" y="509"/>
                  <a:pt x="623" y="509"/>
                  <a:pt x="623" y="510"/>
                </a:cubicBezTo>
                <a:cubicBezTo>
                  <a:pt x="624" y="509"/>
                  <a:pt x="625" y="508"/>
                  <a:pt x="626" y="508"/>
                </a:cubicBezTo>
                <a:cubicBezTo>
                  <a:pt x="626" y="506"/>
                  <a:pt x="626" y="506"/>
                  <a:pt x="626" y="504"/>
                </a:cubicBezTo>
                <a:close/>
                <a:moveTo>
                  <a:pt x="424" y="271"/>
                </a:moveTo>
                <a:cubicBezTo>
                  <a:pt x="424" y="273"/>
                  <a:pt x="424" y="276"/>
                  <a:pt x="424" y="278"/>
                </a:cubicBezTo>
                <a:cubicBezTo>
                  <a:pt x="424" y="278"/>
                  <a:pt x="425" y="278"/>
                  <a:pt x="426" y="278"/>
                </a:cubicBezTo>
                <a:cubicBezTo>
                  <a:pt x="426" y="278"/>
                  <a:pt x="427" y="278"/>
                  <a:pt x="427" y="277"/>
                </a:cubicBezTo>
                <a:cubicBezTo>
                  <a:pt x="427" y="276"/>
                  <a:pt x="427" y="274"/>
                  <a:pt x="427" y="272"/>
                </a:cubicBezTo>
                <a:cubicBezTo>
                  <a:pt x="426" y="271"/>
                  <a:pt x="425" y="271"/>
                  <a:pt x="424" y="271"/>
                </a:cubicBezTo>
                <a:close/>
                <a:moveTo>
                  <a:pt x="611" y="530"/>
                </a:moveTo>
                <a:cubicBezTo>
                  <a:pt x="609" y="527"/>
                  <a:pt x="606" y="527"/>
                  <a:pt x="603" y="527"/>
                </a:cubicBezTo>
                <a:cubicBezTo>
                  <a:pt x="603" y="528"/>
                  <a:pt x="602" y="528"/>
                  <a:pt x="602" y="529"/>
                </a:cubicBezTo>
                <a:cubicBezTo>
                  <a:pt x="603" y="530"/>
                  <a:pt x="604" y="530"/>
                  <a:pt x="605" y="531"/>
                </a:cubicBezTo>
                <a:cubicBezTo>
                  <a:pt x="606" y="531"/>
                  <a:pt x="609" y="532"/>
                  <a:pt x="611" y="530"/>
                </a:cubicBezTo>
                <a:close/>
                <a:moveTo>
                  <a:pt x="453" y="265"/>
                </a:moveTo>
                <a:cubicBezTo>
                  <a:pt x="454" y="266"/>
                  <a:pt x="453" y="267"/>
                  <a:pt x="454" y="268"/>
                </a:cubicBezTo>
                <a:cubicBezTo>
                  <a:pt x="455" y="268"/>
                  <a:pt x="456" y="268"/>
                  <a:pt x="458" y="268"/>
                </a:cubicBezTo>
                <a:cubicBezTo>
                  <a:pt x="459" y="267"/>
                  <a:pt x="459" y="265"/>
                  <a:pt x="459" y="263"/>
                </a:cubicBezTo>
                <a:cubicBezTo>
                  <a:pt x="458" y="263"/>
                  <a:pt x="457" y="263"/>
                  <a:pt x="456" y="264"/>
                </a:cubicBezTo>
                <a:cubicBezTo>
                  <a:pt x="455" y="265"/>
                  <a:pt x="454" y="264"/>
                  <a:pt x="453" y="265"/>
                </a:cubicBezTo>
                <a:close/>
                <a:moveTo>
                  <a:pt x="615" y="364"/>
                </a:moveTo>
                <a:cubicBezTo>
                  <a:pt x="614" y="365"/>
                  <a:pt x="615" y="366"/>
                  <a:pt x="614" y="366"/>
                </a:cubicBezTo>
                <a:cubicBezTo>
                  <a:pt x="613" y="367"/>
                  <a:pt x="612" y="368"/>
                  <a:pt x="613" y="369"/>
                </a:cubicBezTo>
                <a:cubicBezTo>
                  <a:pt x="615" y="368"/>
                  <a:pt x="617" y="367"/>
                  <a:pt x="619" y="367"/>
                </a:cubicBezTo>
                <a:cubicBezTo>
                  <a:pt x="618" y="365"/>
                  <a:pt x="622" y="366"/>
                  <a:pt x="621" y="364"/>
                </a:cubicBezTo>
                <a:cubicBezTo>
                  <a:pt x="619" y="362"/>
                  <a:pt x="617" y="364"/>
                  <a:pt x="615" y="364"/>
                </a:cubicBezTo>
                <a:close/>
                <a:moveTo>
                  <a:pt x="575" y="582"/>
                </a:moveTo>
                <a:cubicBezTo>
                  <a:pt x="573" y="584"/>
                  <a:pt x="571" y="583"/>
                  <a:pt x="568" y="583"/>
                </a:cubicBezTo>
                <a:cubicBezTo>
                  <a:pt x="568" y="584"/>
                  <a:pt x="568" y="585"/>
                  <a:pt x="568" y="585"/>
                </a:cubicBezTo>
                <a:cubicBezTo>
                  <a:pt x="570" y="586"/>
                  <a:pt x="570" y="588"/>
                  <a:pt x="571" y="588"/>
                </a:cubicBezTo>
                <a:cubicBezTo>
                  <a:pt x="574" y="587"/>
                  <a:pt x="574" y="584"/>
                  <a:pt x="575" y="582"/>
                </a:cubicBezTo>
                <a:close/>
                <a:moveTo>
                  <a:pt x="555" y="592"/>
                </a:moveTo>
                <a:cubicBezTo>
                  <a:pt x="557" y="591"/>
                  <a:pt x="557" y="593"/>
                  <a:pt x="558" y="593"/>
                </a:cubicBezTo>
                <a:cubicBezTo>
                  <a:pt x="559" y="592"/>
                  <a:pt x="560" y="592"/>
                  <a:pt x="561" y="591"/>
                </a:cubicBezTo>
                <a:cubicBezTo>
                  <a:pt x="561" y="590"/>
                  <a:pt x="560" y="590"/>
                  <a:pt x="560" y="590"/>
                </a:cubicBezTo>
                <a:cubicBezTo>
                  <a:pt x="558" y="590"/>
                  <a:pt x="559" y="588"/>
                  <a:pt x="558" y="588"/>
                </a:cubicBezTo>
                <a:cubicBezTo>
                  <a:pt x="557" y="588"/>
                  <a:pt x="555" y="587"/>
                  <a:pt x="554" y="588"/>
                </a:cubicBezTo>
                <a:cubicBezTo>
                  <a:pt x="554" y="590"/>
                  <a:pt x="555" y="590"/>
                  <a:pt x="555" y="592"/>
                </a:cubicBezTo>
                <a:close/>
                <a:moveTo>
                  <a:pt x="649" y="569"/>
                </a:moveTo>
                <a:cubicBezTo>
                  <a:pt x="648" y="570"/>
                  <a:pt x="648" y="571"/>
                  <a:pt x="648" y="572"/>
                </a:cubicBezTo>
                <a:cubicBezTo>
                  <a:pt x="651" y="573"/>
                  <a:pt x="653" y="572"/>
                  <a:pt x="655" y="571"/>
                </a:cubicBezTo>
                <a:cubicBezTo>
                  <a:pt x="655" y="570"/>
                  <a:pt x="654" y="569"/>
                  <a:pt x="653" y="569"/>
                </a:cubicBezTo>
                <a:cubicBezTo>
                  <a:pt x="652" y="569"/>
                  <a:pt x="651" y="569"/>
                  <a:pt x="649" y="569"/>
                </a:cubicBezTo>
                <a:close/>
                <a:moveTo>
                  <a:pt x="635" y="521"/>
                </a:moveTo>
                <a:cubicBezTo>
                  <a:pt x="632" y="521"/>
                  <a:pt x="630" y="519"/>
                  <a:pt x="628" y="520"/>
                </a:cubicBezTo>
                <a:cubicBezTo>
                  <a:pt x="628" y="522"/>
                  <a:pt x="629" y="521"/>
                  <a:pt x="629" y="522"/>
                </a:cubicBezTo>
                <a:cubicBezTo>
                  <a:pt x="630" y="522"/>
                  <a:pt x="630" y="524"/>
                  <a:pt x="631" y="524"/>
                </a:cubicBezTo>
                <a:cubicBezTo>
                  <a:pt x="632" y="524"/>
                  <a:pt x="634" y="525"/>
                  <a:pt x="635" y="524"/>
                </a:cubicBezTo>
                <a:cubicBezTo>
                  <a:pt x="635" y="523"/>
                  <a:pt x="635" y="522"/>
                  <a:pt x="635" y="521"/>
                </a:cubicBezTo>
                <a:close/>
                <a:moveTo>
                  <a:pt x="573" y="356"/>
                </a:moveTo>
                <a:cubicBezTo>
                  <a:pt x="575" y="357"/>
                  <a:pt x="577" y="356"/>
                  <a:pt x="579" y="356"/>
                </a:cubicBezTo>
                <a:cubicBezTo>
                  <a:pt x="579" y="355"/>
                  <a:pt x="579" y="355"/>
                  <a:pt x="579" y="354"/>
                </a:cubicBezTo>
                <a:cubicBezTo>
                  <a:pt x="578" y="353"/>
                  <a:pt x="577" y="351"/>
                  <a:pt x="574" y="352"/>
                </a:cubicBezTo>
                <a:cubicBezTo>
                  <a:pt x="574" y="353"/>
                  <a:pt x="575" y="355"/>
                  <a:pt x="573" y="356"/>
                </a:cubicBezTo>
                <a:close/>
                <a:moveTo>
                  <a:pt x="652" y="536"/>
                </a:moveTo>
                <a:cubicBezTo>
                  <a:pt x="654" y="538"/>
                  <a:pt x="655" y="539"/>
                  <a:pt x="657" y="540"/>
                </a:cubicBezTo>
                <a:cubicBezTo>
                  <a:pt x="657" y="539"/>
                  <a:pt x="659" y="539"/>
                  <a:pt x="659" y="537"/>
                </a:cubicBezTo>
                <a:cubicBezTo>
                  <a:pt x="658" y="537"/>
                  <a:pt x="657" y="537"/>
                  <a:pt x="656" y="537"/>
                </a:cubicBezTo>
                <a:cubicBezTo>
                  <a:pt x="656" y="536"/>
                  <a:pt x="656" y="536"/>
                  <a:pt x="655" y="535"/>
                </a:cubicBezTo>
                <a:cubicBezTo>
                  <a:pt x="654" y="535"/>
                  <a:pt x="653" y="535"/>
                  <a:pt x="652" y="536"/>
                </a:cubicBezTo>
                <a:close/>
                <a:moveTo>
                  <a:pt x="321" y="470"/>
                </a:moveTo>
                <a:cubicBezTo>
                  <a:pt x="321" y="472"/>
                  <a:pt x="320" y="473"/>
                  <a:pt x="321" y="475"/>
                </a:cubicBezTo>
                <a:cubicBezTo>
                  <a:pt x="323" y="474"/>
                  <a:pt x="324" y="472"/>
                  <a:pt x="326" y="472"/>
                </a:cubicBezTo>
                <a:cubicBezTo>
                  <a:pt x="325" y="471"/>
                  <a:pt x="326" y="470"/>
                  <a:pt x="325" y="470"/>
                </a:cubicBezTo>
                <a:cubicBezTo>
                  <a:pt x="324" y="470"/>
                  <a:pt x="322" y="470"/>
                  <a:pt x="321" y="470"/>
                </a:cubicBezTo>
                <a:close/>
                <a:moveTo>
                  <a:pt x="515" y="654"/>
                </a:moveTo>
                <a:cubicBezTo>
                  <a:pt x="514" y="655"/>
                  <a:pt x="515" y="656"/>
                  <a:pt x="515" y="656"/>
                </a:cubicBezTo>
                <a:cubicBezTo>
                  <a:pt x="514" y="657"/>
                  <a:pt x="513" y="658"/>
                  <a:pt x="514" y="659"/>
                </a:cubicBezTo>
                <a:cubicBezTo>
                  <a:pt x="515" y="659"/>
                  <a:pt x="516" y="659"/>
                  <a:pt x="517" y="658"/>
                </a:cubicBezTo>
                <a:cubicBezTo>
                  <a:pt x="517" y="657"/>
                  <a:pt x="517" y="656"/>
                  <a:pt x="517" y="654"/>
                </a:cubicBezTo>
                <a:cubicBezTo>
                  <a:pt x="516" y="654"/>
                  <a:pt x="516" y="654"/>
                  <a:pt x="515" y="654"/>
                </a:cubicBezTo>
                <a:close/>
                <a:moveTo>
                  <a:pt x="374" y="320"/>
                </a:moveTo>
                <a:cubicBezTo>
                  <a:pt x="373" y="322"/>
                  <a:pt x="375" y="323"/>
                  <a:pt x="376" y="324"/>
                </a:cubicBezTo>
                <a:cubicBezTo>
                  <a:pt x="377" y="324"/>
                  <a:pt x="378" y="324"/>
                  <a:pt x="378" y="323"/>
                </a:cubicBezTo>
                <a:cubicBezTo>
                  <a:pt x="379" y="322"/>
                  <a:pt x="378" y="321"/>
                  <a:pt x="377" y="320"/>
                </a:cubicBezTo>
                <a:cubicBezTo>
                  <a:pt x="376" y="320"/>
                  <a:pt x="375" y="320"/>
                  <a:pt x="374" y="320"/>
                </a:cubicBezTo>
                <a:close/>
                <a:moveTo>
                  <a:pt x="398" y="608"/>
                </a:moveTo>
                <a:cubicBezTo>
                  <a:pt x="397" y="606"/>
                  <a:pt x="396" y="607"/>
                  <a:pt x="396" y="607"/>
                </a:cubicBezTo>
                <a:cubicBezTo>
                  <a:pt x="396" y="606"/>
                  <a:pt x="396" y="605"/>
                  <a:pt x="394" y="605"/>
                </a:cubicBezTo>
                <a:cubicBezTo>
                  <a:pt x="394" y="607"/>
                  <a:pt x="394" y="609"/>
                  <a:pt x="394" y="612"/>
                </a:cubicBezTo>
                <a:cubicBezTo>
                  <a:pt x="396" y="610"/>
                  <a:pt x="396" y="609"/>
                  <a:pt x="398" y="608"/>
                </a:cubicBezTo>
                <a:close/>
                <a:moveTo>
                  <a:pt x="494" y="342"/>
                </a:moveTo>
                <a:cubicBezTo>
                  <a:pt x="493" y="344"/>
                  <a:pt x="494" y="344"/>
                  <a:pt x="495" y="344"/>
                </a:cubicBezTo>
                <a:cubicBezTo>
                  <a:pt x="495" y="342"/>
                  <a:pt x="495" y="341"/>
                  <a:pt x="495" y="338"/>
                </a:cubicBezTo>
                <a:cubicBezTo>
                  <a:pt x="494" y="340"/>
                  <a:pt x="492" y="340"/>
                  <a:pt x="490" y="341"/>
                </a:cubicBezTo>
                <a:cubicBezTo>
                  <a:pt x="491" y="343"/>
                  <a:pt x="492" y="342"/>
                  <a:pt x="494" y="342"/>
                </a:cubicBezTo>
                <a:close/>
                <a:moveTo>
                  <a:pt x="606" y="609"/>
                </a:moveTo>
                <a:cubicBezTo>
                  <a:pt x="606" y="607"/>
                  <a:pt x="606" y="606"/>
                  <a:pt x="606" y="605"/>
                </a:cubicBezTo>
                <a:cubicBezTo>
                  <a:pt x="602" y="605"/>
                  <a:pt x="602" y="605"/>
                  <a:pt x="602" y="609"/>
                </a:cubicBezTo>
                <a:cubicBezTo>
                  <a:pt x="603" y="609"/>
                  <a:pt x="604" y="609"/>
                  <a:pt x="606" y="609"/>
                </a:cubicBezTo>
                <a:close/>
                <a:moveTo>
                  <a:pt x="658" y="574"/>
                </a:moveTo>
                <a:cubicBezTo>
                  <a:pt x="660" y="578"/>
                  <a:pt x="662" y="577"/>
                  <a:pt x="664" y="578"/>
                </a:cubicBezTo>
                <a:cubicBezTo>
                  <a:pt x="664" y="576"/>
                  <a:pt x="662" y="576"/>
                  <a:pt x="662" y="574"/>
                </a:cubicBezTo>
                <a:cubicBezTo>
                  <a:pt x="661" y="574"/>
                  <a:pt x="660" y="574"/>
                  <a:pt x="658" y="574"/>
                </a:cubicBezTo>
                <a:close/>
                <a:moveTo>
                  <a:pt x="522" y="348"/>
                </a:moveTo>
                <a:cubicBezTo>
                  <a:pt x="519" y="348"/>
                  <a:pt x="519" y="348"/>
                  <a:pt x="519" y="351"/>
                </a:cubicBezTo>
                <a:cubicBezTo>
                  <a:pt x="520" y="352"/>
                  <a:pt x="521" y="352"/>
                  <a:pt x="522" y="351"/>
                </a:cubicBezTo>
                <a:cubicBezTo>
                  <a:pt x="523" y="350"/>
                  <a:pt x="522" y="349"/>
                  <a:pt x="522" y="348"/>
                </a:cubicBezTo>
                <a:close/>
                <a:moveTo>
                  <a:pt x="505" y="625"/>
                </a:moveTo>
                <a:cubicBezTo>
                  <a:pt x="503" y="625"/>
                  <a:pt x="501" y="625"/>
                  <a:pt x="501" y="628"/>
                </a:cubicBezTo>
                <a:cubicBezTo>
                  <a:pt x="503" y="627"/>
                  <a:pt x="503" y="630"/>
                  <a:pt x="505" y="629"/>
                </a:cubicBezTo>
                <a:cubicBezTo>
                  <a:pt x="505" y="628"/>
                  <a:pt x="505" y="627"/>
                  <a:pt x="505" y="625"/>
                </a:cubicBezTo>
                <a:close/>
                <a:moveTo>
                  <a:pt x="525" y="336"/>
                </a:moveTo>
                <a:cubicBezTo>
                  <a:pt x="525" y="339"/>
                  <a:pt x="526" y="340"/>
                  <a:pt x="528" y="340"/>
                </a:cubicBezTo>
                <a:cubicBezTo>
                  <a:pt x="527" y="339"/>
                  <a:pt x="529" y="338"/>
                  <a:pt x="529" y="337"/>
                </a:cubicBezTo>
                <a:cubicBezTo>
                  <a:pt x="528" y="336"/>
                  <a:pt x="527" y="336"/>
                  <a:pt x="525" y="336"/>
                </a:cubicBezTo>
                <a:close/>
                <a:moveTo>
                  <a:pt x="294" y="608"/>
                </a:moveTo>
                <a:cubicBezTo>
                  <a:pt x="294" y="609"/>
                  <a:pt x="294" y="610"/>
                  <a:pt x="294" y="610"/>
                </a:cubicBezTo>
                <a:cubicBezTo>
                  <a:pt x="295" y="611"/>
                  <a:pt x="296" y="611"/>
                  <a:pt x="297" y="612"/>
                </a:cubicBezTo>
                <a:cubicBezTo>
                  <a:pt x="297" y="612"/>
                  <a:pt x="297" y="612"/>
                  <a:pt x="298" y="611"/>
                </a:cubicBezTo>
                <a:cubicBezTo>
                  <a:pt x="298" y="610"/>
                  <a:pt x="296" y="609"/>
                  <a:pt x="296" y="608"/>
                </a:cubicBezTo>
                <a:cubicBezTo>
                  <a:pt x="296" y="608"/>
                  <a:pt x="295" y="608"/>
                  <a:pt x="294" y="608"/>
                </a:cubicBezTo>
                <a:close/>
                <a:moveTo>
                  <a:pt x="285" y="603"/>
                </a:moveTo>
                <a:cubicBezTo>
                  <a:pt x="284" y="603"/>
                  <a:pt x="283" y="603"/>
                  <a:pt x="282" y="603"/>
                </a:cubicBezTo>
                <a:cubicBezTo>
                  <a:pt x="280" y="606"/>
                  <a:pt x="284" y="605"/>
                  <a:pt x="283" y="607"/>
                </a:cubicBezTo>
                <a:cubicBezTo>
                  <a:pt x="284" y="607"/>
                  <a:pt x="284" y="607"/>
                  <a:pt x="285" y="607"/>
                </a:cubicBezTo>
                <a:cubicBezTo>
                  <a:pt x="286" y="606"/>
                  <a:pt x="285" y="605"/>
                  <a:pt x="285" y="603"/>
                </a:cubicBezTo>
                <a:close/>
                <a:moveTo>
                  <a:pt x="628" y="505"/>
                </a:moveTo>
                <a:cubicBezTo>
                  <a:pt x="631" y="505"/>
                  <a:pt x="633" y="505"/>
                  <a:pt x="635" y="505"/>
                </a:cubicBezTo>
                <a:cubicBezTo>
                  <a:pt x="635" y="504"/>
                  <a:pt x="635" y="504"/>
                  <a:pt x="634" y="503"/>
                </a:cubicBezTo>
                <a:cubicBezTo>
                  <a:pt x="631" y="503"/>
                  <a:pt x="631" y="503"/>
                  <a:pt x="628" y="505"/>
                </a:cubicBezTo>
                <a:close/>
                <a:moveTo>
                  <a:pt x="312" y="470"/>
                </a:moveTo>
                <a:cubicBezTo>
                  <a:pt x="310" y="470"/>
                  <a:pt x="309" y="471"/>
                  <a:pt x="308" y="472"/>
                </a:cubicBezTo>
                <a:cubicBezTo>
                  <a:pt x="309" y="473"/>
                  <a:pt x="310" y="474"/>
                  <a:pt x="312" y="473"/>
                </a:cubicBezTo>
                <a:cubicBezTo>
                  <a:pt x="312" y="472"/>
                  <a:pt x="312" y="471"/>
                  <a:pt x="312" y="470"/>
                </a:cubicBezTo>
                <a:close/>
                <a:moveTo>
                  <a:pt x="421" y="645"/>
                </a:moveTo>
                <a:cubicBezTo>
                  <a:pt x="421" y="643"/>
                  <a:pt x="420" y="642"/>
                  <a:pt x="418" y="642"/>
                </a:cubicBezTo>
                <a:cubicBezTo>
                  <a:pt x="418" y="643"/>
                  <a:pt x="418" y="644"/>
                  <a:pt x="418" y="645"/>
                </a:cubicBezTo>
                <a:cubicBezTo>
                  <a:pt x="419" y="645"/>
                  <a:pt x="419" y="645"/>
                  <a:pt x="421" y="645"/>
                </a:cubicBezTo>
                <a:close/>
                <a:moveTo>
                  <a:pt x="559" y="355"/>
                </a:moveTo>
                <a:cubicBezTo>
                  <a:pt x="558" y="353"/>
                  <a:pt x="558" y="353"/>
                  <a:pt x="556" y="353"/>
                </a:cubicBezTo>
                <a:cubicBezTo>
                  <a:pt x="555" y="353"/>
                  <a:pt x="555" y="353"/>
                  <a:pt x="555" y="353"/>
                </a:cubicBezTo>
                <a:cubicBezTo>
                  <a:pt x="555" y="354"/>
                  <a:pt x="555" y="355"/>
                  <a:pt x="555" y="355"/>
                </a:cubicBezTo>
                <a:cubicBezTo>
                  <a:pt x="557" y="355"/>
                  <a:pt x="558" y="356"/>
                  <a:pt x="559" y="355"/>
                </a:cubicBezTo>
                <a:close/>
                <a:moveTo>
                  <a:pt x="321" y="434"/>
                </a:moveTo>
                <a:cubicBezTo>
                  <a:pt x="320" y="435"/>
                  <a:pt x="321" y="436"/>
                  <a:pt x="319" y="436"/>
                </a:cubicBezTo>
                <a:cubicBezTo>
                  <a:pt x="319" y="436"/>
                  <a:pt x="319" y="437"/>
                  <a:pt x="319" y="438"/>
                </a:cubicBezTo>
                <a:cubicBezTo>
                  <a:pt x="320" y="437"/>
                  <a:pt x="320" y="437"/>
                  <a:pt x="321" y="437"/>
                </a:cubicBezTo>
                <a:cubicBezTo>
                  <a:pt x="322" y="437"/>
                  <a:pt x="323" y="436"/>
                  <a:pt x="323" y="436"/>
                </a:cubicBezTo>
                <a:cubicBezTo>
                  <a:pt x="324" y="435"/>
                  <a:pt x="323" y="435"/>
                  <a:pt x="323" y="435"/>
                </a:cubicBezTo>
                <a:cubicBezTo>
                  <a:pt x="323" y="434"/>
                  <a:pt x="322" y="434"/>
                  <a:pt x="321" y="434"/>
                </a:cubicBezTo>
                <a:close/>
                <a:moveTo>
                  <a:pt x="401" y="235"/>
                </a:moveTo>
                <a:cubicBezTo>
                  <a:pt x="400" y="235"/>
                  <a:pt x="399" y="237"/>
                  <a:pt x="398" y="237"/>
                </a:cubicBezTo>
                <a:cubicBezTo>
                  <a:pt x="398" y="237"/>
                  <a:pt x="398" y="238"/>
                  <a:pt x="398" y="238"/>
                </a:cubicBezTo>
                <a:cubicBezTo>
                  <a:pt x="399" y="239"/>
                  <a:pt x="400" y="238"/>
                  <a:pt x="401" y="238"/>
                </a:cubicBezTo>
                <a:cubicBezTo>
                  <a:pt x="401" y="237"/>
                  <a:pt x="402" y="236"/>
                  <a:pt x="401" y="235"/>
                </a:cubicBezTo>
                <a:close/>
                <a:moveTo>
                  <a:pt x="666" y="540"/>
                </a:moveTo>
                <a:cubicBezTo>
                  <a:pt x="664" y="540"/>
                  <a:pt x="663" y="540"/>
                  <a:pt x="662" y="540"/>
                </a:cubicBezTo>
                <a:cubicBezTo>
                  <a:pt x="662" y="541"/>
                  <a:pt x="661" y="541"/>
                  <a:pt x="662" y="542"/>
                </a:cubicBezTo>
                <a:cubicBezTo>
                  <a:pt x="663" y="541"/>
                  <a:pt x="665" y="542"/>
                  <a:pt x="666" y="540"/>
                </a:cubicBezTo>
                <a:close/>
                <a:moveTo>
                  <a:pt x="455" y="274"/>
                </a:moveTo>
                <a:cubicBezTo>
                  <a:pt x="454" y="274"/>
                  <a:pt x="454" y="274"/>
                  <a:pt x="453" y="274"/>
                </a:cubicBezTo>
                <a:cubicBezTo>
                  <a:pt x="453" y="275"/>
                  <a:pt x="453" y="277"/>
                  <a:pt x="454" y="278"/>
                </a:cubicBezTo>
                <a:cubicBezTo>
                  <a:pt x="454" y="278"/>
                  <a:pt x="455" y="278"/>
                  <a:pt x="455" y="277"/>
                </a:cubicBezTo>
                <a:cubicBezTo>
                  <a:pt x="455" y="276"/>
                  <a:pt x="455" y="275"/>
                  <a:pt x="455" y="274"/>
                </a:cubicBezTo>
                <a:close/>
                <a:moveTo>
                  <a:pt x="468" y="308"/>
                </a:moveTo>
                <a:cubicBezTo>
                  <a:pt x="469" y="308"/>
                  <a:pt x="470" y="308"/>
                  <a:pt x="471" y="308"/>
                </a:cubicBezTo>
                <a:cubicBezTo>
                  <a:pt x="471" y="308"/>
                  <a:pt x="471" y="307"/>
                  <a:pt x="471" y="307"/>
                </a:cubicBezTo>
                <a:cubicBezTo>
                  <a:pt x="470" y="307"/>
                  <a:pt x="469" y="307"/>
                  <a:pt x="468" y="307"/>
                </a:cubicBezTo>
                <a:cubicBezTo>
                  <a:pt x="468" y="307"/>
                  <a:pt x="468" y="308"/>
                  <a:pt x="468" y="308"/>
                </a:cubicBezTo>
                <a:close/>
                <a:moveTo>
                  <a:pt x="504" y="601"/>
                </a:moveTo>
                <a:cubicBezTo>
                  <a:pt x="504" y="600"/>
                  <a:pt x="504" y="599"/>
                  <a:pt x="502" y="598"/>
                </a:cubicBezTo>
                <a:cubicBezTo>
                  <a:pt x="502" y="599"/>
                  <a:pt x="501" y="600"/>
                  <a:pt x="501" y="601"/>
                </a:cubicBezTo>
                <a:cubicBezTo>
                  <a:pt x="502" y="601"/>
                  <a:pt x="503" y="602"/>
                  <a:pt x="504" y="601"/>
                </a:cubicBezTo>
                <a:close/>
                <a:moveTo>
                  <a:pt x="644" y="568"/>
                </a:moveTo>
                <a:cubicBezTo>
                  <a:pt x="644" y="568"/>
                  <a:pt x="644" y="567"/>
                  <a:pt x="644" y="567"/>
                </a:cubicBezTo>
                <a:cubicBezTo>
                  <a:pt x="643" y="567"/>
                  <a:pt x="642" y="566"/>
                  <a:pt x="641" y="567"/>
                </a:cubicBezTo>
                <a:cubicBezTo>
                  <a:pt x="641" y="568"/>
                  <a:pt x="641" y="568"/>
                  <a:pt x="642" y="568"/>
                </a:cubicBezTo>
                <a:cubicBezTo>
                  <a:pt x="642" y="568"/>
                  <a:pt x="643" y="568"/>
                  <a:pt x="644" y="568"/>
                </a:cubicBezTo>
                <a:close/>
                <a:moveTo>
                  <a:pt x="529" y="314"/>
                </a:moveTo>
                <a:cubicBezTo>
                  <a:pt x="528" y="314"/>
                  <a:pt x="528" y="314"/>
                  <a:pt x="527" y="315"/>
                </a:cubicBezTo>
                <a:cubicBezTo>
                  <a:pt x="527" y="315"/>
                  <a:pt x="527" y="316"/>
                  <a:pt x="528" y="317"/>
                </a:cubicBezTo>
                <a:cubicBezTo>
                  <a:pt x="528" y="317"/>
                  <a:pt x="529" y="317"/>
                  <a:pt x="529" y="317"/>
                </a:cubicBezTo>
                <a:cubicBezTo>
                  <a:pt x="529" y="316"/>
                  <a:pt x="529" y="315"/>
                  <a:pt x="529" y="314"/>
                </a:cubicBezTo>
                <a:close/>
                <a:moveTo>
                  <a:pt x="488" y="331"/>
                </a:moveTo>
                <a:cubicBezTo>
                  <a:pt x="489" y="332"/>
                  <a:pt x="490" y="332"/>
                  <a:pt x="491" y="331"/>
                </a:cubicBezTo>
                <a:cubicBezTo>
                  <a:pt x="491" y="331"/>
                  <a:pt x="491" y="330"/>
                  <a:pt x="491" y="330"/>
                </a:cubicBezTo>
                <a:cubicBezTo>
                  <a:pt x="490" y="329"/>
                  <a:pt x="489" y="329"/>
                  <a:pt x="488" y="330"/>
                </a:cubicBezTo>
                <a:cubicBezTo>
                  <a:pt x="488" y="330"/>
                  <a:pt x="488" y="331"/>
                  <a:pt x="488" y="331"/>
                </a:cubicBezTo>
                <a:close/>
                <a:moveTo>
                  <a:pt x="437" y="292"/>
                </a:moveTo>
                <a:cubicBezTo>
                  <a:pt x="437" y="293"/>
                  <a:pt x="436" y="295"/>
                  <a:pt x="438" y="295"/>
                </a:cubicBezTo>
                <a:cubicBezTo>
                  <a:pt x="439" y="294"/>
                  <a:pt x="439" y="293"/>
                  <a:pt x="438" y="292"/>
                </a:cubicBezTo>
                <a:cubicBezTo>
                  <a:pt x="438" y="292"/>
                  <a:pt x="438" y="292"/>
                  <a:pt x="437" y="292"/>
                </a:cubicBezTo>
                <a:close/>
                <a:moveTo>
                  <a:pt x="236" y="619"/>
                </a:moveTo>
                <a:cubicBezTo>
                  <a:pt x="237" y="620"/>
                  <a:pt x="235" y="621"/>
                  <a:pt x="238" y="621"/>
                </a:cubicBezTo>
                <a:cubicBezTo>
                  <a:pt x="238" y="620"/>
                  <a:pt x="238" y="619"/>
                  <a:pt x="238" y="619"/>
                </a:cubicBezTo>
                <a:cubicBezTo>
                  <a:pt x="237" y="619"/>
                  <a:pt x="237" y="619"/>
                  <a:pt x="236" y="619"/>
                </a:cubicBezTo>
                <a:close/>
                <a:moveTo>
                  <a:pt x="602" y="619"/>
                </a:moveTo>
                <a:cubicBezTo>
                  <a:pt x="602" y="620"/>
                  <a:pt x="600" y="621"/>
                  <a:pt x="601" y="622"/>
                </a:cubicBezTo>
                <a:cubicBezTo>
                  <a:pt x="602" y="622"/>
                  <a:pt x="602" y="622"/>
                  <a:pt x="603" y="622"/>
                </a:cubicBezTo>
                <a:cubicBezTo>
                  <a:pt x="603" y="621"/>
                  <a:pt x="603" y="621"/>
                  <a:pt x="602" y="619"/>
                </a:cubicBezTo>
                <a:close/>
                <a:moveTo>
                  <a:pt x="519" y="648"/>
                </a:moveTo>
                <a:cubicBezTo>
                  <a:pt x="518" y="649"/>
                  <a:pt x="517" y="650"/>
                  <a:pt x="518" y="651"/>
                </a:cubicBezTo>
                <a:cubicBezTo>
                  <a:pt x="518" y="651"/>
                  <a:pt x="519" y="651"/>
                  <a:pt x="519" y="651"/>
                </a:cubicBezTo>
                <a:cubicBezTo>
                  <a:pt x="520" y="650"/>
                  <a:pt x="520" y="649"/>
                  <a:pt x="519" y="648"/>
                </a:cubicBezTo>
                <a:close/>
                <a:moveTo>
                  <a:pt x="391" y="247"/>
                </a:moveTo>
                <a:cubicBezTo>
                  <a:pt x="391" y="248"/>
                  <a:pt x="392" y="248"/>
                  <a:pt x="393" y="247"/>
                </a:cubicBezTo>
                <a:cubicBezTo>
                  <a:pt x="393" y="247"/>
                  <a:pt x="393" y="246"/>
                  <a:pt x="392" y="246"/>
                </a:cubicBezTo>
                <a:cubicBezTo>
                  <a:pt x="391" y="246"/>
                  <a:pt x="391" y="246"/>
                  <a:pt x="391" y="247"/>
                </a:cubicBezTo>
                <a:close/>
                <a:moveTo>
                  <a:pt x="596" y="378"/>
                </a:moveTo>
                <a:cubicBezTo>
                  <a:pt x="596" y="378"/>
                  <a:pt x="596" y="377"/>
                  <a:pt x="596" y="377"/>
                </a:cubicBezTo>
                <a:cubicBezTo>
                  <a:pt x="595" y="377"/>
                  <a:pt x="595" y="376"/>
                  <a:pt x="594" y="377"/>
                </a:cubicBezTo>
                <a:cubicBezTo>
                  <a:pt x="594" y="378"/>
                  <a:pt x="595" y="379"/>
                  <a:pt x="596" y="378"/>
                </a:cubicBezTo>
                <a:close/>
                <a:moveTo>
                  <a:pt x="589" y="590"/>
                </a:moveTo>
                <a:cubicBezTo>
                  <a:pt x="588" y="589"/>
                  <a:pt x="587" y="589"/>
                  <a:pt x="587" y="590"/>
                </a:cubicBezTo>
                <a:cubicBezTo>
                  <a:pt x="587" y="591"/>
                  <a:pt x="586" y="591"/>
                  <a:pt x="587" y="591"/>
                </a:cubicBezTo>
                <a:cubicBezTo>
                  <a:pt x="588" y="592"/>
                  <a:pt x="588" y="592"/>
                  <a:pt x="589" y="591"/>
                </a:cubicBezTo>
                <a:cubicBezTo>
                  <a:pt x="589" y="591"/>
                  <a:pt x="589" y="590"/>
                  <a:pt x="589" y="590"/>
                </a:cubicBezTo>
                <a:close/>
                <a:moveTo>
                  <a:pt x="448" y="292"/>
                </a:moveTo>
                <a:cubicBezTo>
                  <a:pt x="446" y="292"/>
                  <a:pt x="445" y="292"/>
                  <a:pt x="445" y="292"/>
                </a:cubicBezTo>
                <a:cubicBezTo>
                  <a:pt x="445" y="293"/>
                  <a:pt x="446" y="294"/>
                  <a:pt x="446" y="294"/>
                </a:cubicBezTo>
                <a:cubicBezTo>
                  <a:pt x="446" y="294"/>
                  <a:pt x="447" y="293"/>
                  <a:pt x="448" y="292"/>
                </a:cubicBezTo>
                <a:close/>
                <a:moveTo>
                  <a:pt x="460" y="647"/>
                </a:moveTo>
                <a:cubicBezTo>
                  <a:pt x="460" y="648"/>
                  <a:pt x="460" y="649"/>
                  <a:pt x="460" y="649"/>
                </a:cubicBezTo>
                <a:cubicBezTo>
                  <a:pt x="461" y="649"/>
                  <a:pt x="461" y="649"/>
                  <a:pt x="462" y="649"/>
                </a:cubicBezTo>
                <a:cubicBezTo>
                  <a:pt x="462" y="648"/>
                  <a:pt x="462" y="647"/>
                  <a:pt x="460" y="647"/>
                </a:cubicBezTo>
                <a:close/>
                <a:moveTo>
                  <a:pt x="510" y="630"/>
                </a:moveTo>
                <a:cubicBezTo>
                  <a:pt x="511" y="630"/>
                  <a:pt x="511" y="630"/>
                  <a:pt x="512" y="629"/>
                </a:cubicBezTo>
                <a:cubicBezTo>
                  <a:pt x="511" y="629"/>
                  <a:pt x="511" y="629"/>
                  <a:pt x="510" y="630"/>
                </a:cubicBezTo>
                <a:close/>
                <a:moveTo>
                  <a:pt x="645" y="580"/>
                </a:moveTo>
                <a:cubicBezTo>
                  <a:pt x="646" y="580"/>
                  <a:pt x="647" y="581"/>
                  <a:pt x="647" y="579"/>
                </a:cubicBezTo>
                <a:cubicBezTo>
                  <a:pt x="646" y="579"/>
                  <a:pt x="646" y="579"/>
                  <a:pt x="645" y="580"/>
                </a:cubicBezTo>
                <a:close/>
                <a:moveTo>
                  <a:pt x="326" y="465"/>
                </a:moveTo>
                <a:cubicBezTo>
                  <a:pt x="327" y="464"/>
                  <a:pt x="327" y="463"/>
                  <a:pt x="326" y="463"/>
                </a:cubicBezTo>
                <a:cubicBezTo>
                  <a:pt x="325" y="464"/>
                  <a:pt x="325" y="464"/>
                  <a:pt x="326" y="465"/>
                </a:cubicBezTo>
                <a:close/>
                <a:moveTo>
                  <a:pt x="613" y="591"/>
                </a:moveTo>
                <a:cubicBezTo>
                  <a:pt x="612" y="591"/>
                  <a:pt x="612" y="592"/>
                  <a:pt x="613" y="593"/>
                </a:cubicBezTo>
                <a:cubicBezTo>
                  <a:pt x="614" y="592"/>
                  <a:pt x="614" y="591"/>
                  <a:pt x="613" y="591"/>
                </a:cubicBezTo>
                <a:close/>
                <a:moveTo>
                  <a:pt x="604" y="657"/>
                </a:moveTo>
                <a:cubicBezTo>
                  <a:pt x="607" y="657"/>
                  <a:pt x="607" y="653"/>
                  <a:pt x="609" y="652"/>
                </a:cubicBezTo>
                <a:cubicBezTo>
                  <a:pt x="610" y="652"/>
                  <a:pt x="611" y="652"/>
                  <a:pt x="612" y="652"/>
                </a:cubicBezTo>
                <a:cubicBezTo>
                  <a:pt x="612" y="651"/>
                  <a:pt x="612" y="650"/>
                  <a:pt x="611" y="649"/>
                </a:cubicBezTo>
                <a:cubicBezTo>
                  <a:pt x="610" y="649"/>
                  <a:pt x="610" y="649"/>
                  <a:pt x="609" y="650"/>
                </a:cubicBezTo>
                <a:cubicBezTo>
                  <a:pt x="609" y="650"/>
                  <a:pt x="609" y="651"/>
                  <a:pt x="608" y="651"/>
                </a:cubicBezTo>
                <a:cubicBezTo>
                  <a:pt x="607" y="651"/>
                  <a:pt x="606" y="651"/>
                  <a:pt x="606" y="651"/>
                </a:cubicBezTo>
                <a:cubicBezTo>
                  <a:pt x="603" y="648"/>
                  <a:pt x="600" y="646"/>
                  <a:pt x="599" y="643"/>
                </a:cubicBezTo>
                <a:cubicBezTo>
                  <a:pt x="600" y="642"/>
                  <a:pt x="601" y="641"/>
                  <a:pt x="602" y="640"/>
                </a:cubicBezTo>
                <a:cubicBezTo>
                  <a:pt x="602" y="639"/>
                  <a:pt x="602" y="638"/>
                  <a:pt x="602" y="637"/>
                </a:cubicBezTo>
                <a:cubicBezTo>
                  <a:pt x="604" y="637"/>
                  <a:pt x="605" y="637"/>
                  <a:pt x="606" y="635"/>
                </a:cubicBezTo>
                <a:cubicBezTo>
                  <a:pt x="604" y="635"/>
                  <a:pt x="606" y="633"/>
                  <a:pt x="604" y="632"/>
                </a:cubicBezTo>
                <a:cubicBezTo>
                  <a:pt x="603" y="632"/>
                  <a:pt x="603" y="632"/>
                  <a:pt x="602" y="632"/>
                </a:cubicBezTo>
                <a:cubicBezTo>
                  <a:pt x="602" y="633"/>
                  <a:pt x="602" y="635"/>
                  <a:pt x="602" y="636"/>
                </a:cubicBezTo>
                <a:cubicBezTo>
                  <a:pt x="601" y="636"/>
                  <a:pt x="600" y="635"/>
                  <a:pt x="599" y="636"/>
                </a:cubicBezTo>
                <a:cubicBezTo>
                  <a:pt x="598" y="637"/>
                  <a:pt x="598" y="638"/>
                  <a:pt x="597" y="638"/>
                </a:cubicBezTo>
                <a:cubicBezTo>
                  <a:pt x="596" y="637"/>
                  <a:pt x="596" y="637"/>
                  <a:pt x="595" y="636"/>
                </a:cubicBezTo>
                <a:cubicBezTo>
                  <a:pt x="595" y="636"/>
                  <a:pt x="594" y="635"/>
                  <a:pt x="594" y="635"/>
                </a:cubicBezTo>
                <a:cubicBezTo>
                  <a:pt x="593" y="635"/>
                  <a:pt x="591" y="635"/>
                  <a:pt x="591" y="634"/>
                </a:cubicBezTo>
                <a:cubicBezTo>
                  <a:pt x="591" y="631"/>
                  <a:pt x="588" y="630"/>
                  <a:pt x="588" y="627"/>
                </a:cubicBezTo>
                <a:cubicBezTo>
                  <a:pt x="588" y="626"/>
                  <a:pt x="587" y="625"/>
                  <a:pt x="586" y="624"/>
                </a:cubicBezTo>
                <a:cubicBezTo>
                  <a:pt x="585" y="625"/>
                  <a:pt x="584" y="628"/>
                  <a:pt x="581" y="627"/>
                </a:cubicBezTo>
                <a:cubicBezTo>
                  <a:pt x="581" y="625"/>
                  <a:pt x="580" y="624"/>
                  <a:pt x="578" y="624"/>
                </a:cubicBezTo>
                <a:cubicBezTo>
                  <a:pt x="579" y="622"/>
                  <a:pt x="577" y="621"/>
                  <a:pt x="577" y="620"/>
                </a:cubicBezTo>
                <a:cubicBezTo>
                  <a:pt x="577" y="619"/>
                  <a:pt x="578" y="620"/>
                  <a:pt x="579" y="619"/>
                </a:cubicBezTo>
                <a:cubicBezTo>
                  <a:pt x="580" y="619"/>
                  <a:pt x="581" y="618"/>
                  <a:pt x="581" y="617"/>
                </a:cubicBezTo>
                <a:cubicBezTo>
                  <a:pt x="581" y="616"/>
                  <a:pt x="580" y="615"/>
                  <a:pt x="579" y="615"/>
                </a:cubicBezTo>
                <a:cubicBezTo>
                  <a:pt x="577" y="615"/>
                  <a:pt x="576" y="613"/>
                  <a:pt x="575" y="612"/>
                </a:cubicBezTo>
                <a:cubicBezTo>
                  <a:pt x="576" y="610"/>
                  <a:pt x="579" y="610"/>
                  <a:pt x="580" y="608"/>
                </a:cubicBezTo>
                <a:cubicBezTo>
                  <a:pt x="577" y="608"/>
                  <a:pt x="575" y="610"/>
                  <a:pt x="574" y="609"/>
                </a:cubicBezTo>
                <a:cubicBezTo>
                  <a:pt x="572" y="611"/>
                  <a:pt x="572" y="613"/>
                  <a:pt x="571" y="615"/>
                </a:cubicBezTo>
                <a:cubicBezTo>
                  <a:pt x="570" y="615"/>
                  <a:pt x="570" y="615"/>
                  <a:pt x="569" y="615"/>
                </a:cubicBezTo>
                <a:cubicBezTo>
                  <a:pt x="570" y="616"/>
                  <a:pt x="569" y="617"/>
                  <a:pt x="570" y="617"/>
                </a:cubicBezTo>
                <a:cubicBezTo>
                  <a:pt x="572" y="616"/>
                  <a:pt x="574" y="617"/>
                  <a:pt x="576" y="617"/>
                </a:cubicBezTo>
                <a:cubicBezTo>
                  <a:pt x="576" y="618"/>
                  <a:pt x="576" y="620"/>
                  <a:pt x="576" y="621"/>
                </a:cubicBezTo>
                <a:cubicBezTo>
                  <a:pt x="574" y="623"/>
                  <a:pt x="573" y="624"/>
                  <a:pt x="572" y="625"/>
                </a:cubicBezTo>
                <a:cubicBezTo>
                  <a:pt x="569" y="625"/>
                  <a:pt x="567" y="625"/>
                  <a:pt x="565" y="625"/>
                </a:cubicBezTo>
                <a:cubicBezTo>
                  <a:pt x="565" y="624"/>
                  <a:pt x="565" y="623"/>
                  <a:pt x="565" y="623"/>
                </a:cubicBezTo>
                <a:cubicBezTo>
                  <a:pt x="566" y="621"/>
                  <a:pt x="567" y="623"/>
                  <a:pt x="568" y="623"/>
                </a:cubicBezTo>
                <a:cubicBezTo>
                  <a:pt x="568" y="622"/>
                  <a:pt x="569" y="622"/>
                  <a:pt x="568" y="621"/>
                </a:cubicBezTo>
                <a:cubicBezTo>
                  <a:pt x="567" y="621"/>
                  <a:pt x="566" y="621"/>
                  <a:pt x="565" y="621"/>
                </a:cubicBezTo>
                <a:cubicBezTo>
                  <a:pt x="564" y="620"/>
                  <a:pt x="563" y="619"/>
                  <a:pt x="562" y="618"/>
                </a:cubicBezTo>
                <a:cubicBezTo>
                  <a:pt x="562" y="618"/>
                  <a:pt x="562" y="618"/>
                  <a:pt x="562" y="618"/>
                </a:cubicBezTo>
                <a:cubicBezTo>
                  <a:pt x="561" y="618"/>
                  <a:pt x="560" y="618"/>
                  <a:pt x="559" y="619"/>
                </a:cubicBezTo>
                <a:cubicBezTo>
                  <a:pt x="558" y="622"/>
                  <a:pt x="557" y="624"/>
                  <a:pt x="559" y="627"/>
                </a:cubicBezTo>
                <a:cubicBezTo>
                  <a:pt x="561" y="627"/>
                  <a:pt x="563" y="628"/>
                  <a:pt x="565" y="628"/>
                </a:cubicBezTo>
                <a:cubicBezTo>
                  <a:pt x="565" y="629"/>
                  <a:pt x="565" y="630"/>
                  <a:pt x="565" y="630"/>
                </a:cubicBezTo>
                <a:cubicBezTo>
                  <a:pt x="566" y="630"/>
                  <a:pt x="567" y="630"/>
                  <a:pt x="568" y="630"/>
                </a:cubicBezTo>
                <a:cubicBezTo>
                  <a:pt x="570" y="631"/>
                  <a:pt x="571" y="633"/>
                  <a:pt x="571" y="635"/>
                </a:cubicBezTo>
                <a:cubicBezTo>
                  <a:pt x="571" y="637"/>
                  <a:pt x="573" y="637"/>
                  <a:pt x="574" y="639"/>
                </a:cubicBezTo>
                <a:cubicBezTo>
                  <a:pt x="574" y="641"/>
                  <a:pt x="574" y="644"/>
                  <a:pt x="574" y="646"/>
                </a:cubicBezTo>
                <a:cubicBezTo>
                  <a:pt x="577" y="646"/>
                  <a:pt x="580" y="647"/>
                  <a:pt x="582" y="649"/>
                </a:cubicBezTo>
                <a:cubicBezTo>
                  <a:pt x="582" y="652"/>
                  <a:pt x="582" y="655"/>
                  <a:pt x="582" y="658"/>
                </a:cubicBezTo>
                <a:cubicBezTo>
                  <a:pt x="583" y="658"/>
                  <a:pt x="583" y="658"/>
                  <a:pt x="584" y="658"/>
                </a:cubicBezTo>
                <a:cubicBezTo>
                  <a:pt x="588" y="657"/>
                  <a:pt x="590" y="657"/>
                  <a:pt x="592" y="661"/>
                </a:cubicBezTo>
                <a:cubicBezTo>
                  <a:pt x="593" y="661"/>
                  <a:pt x="593" y="661"/>
                  <a:pt x="593" y="662"/>
                </a:cubicBezTo>
                <a:cubicBezTo>
                  <a:pt x="594" y="662"/>
                  <a:pt x="594" y="662"/>
                  <a:pt x="595" y="662"/>
                </a:cubicBezTo>
                <a:cubicBezTo>
                  <a:pt x="595" y="663"/>
                  <a:pt x="596" y="664"/>
                  <a:pt x="597" y="664"/>
                </a:cubicBezTo>
                <a:cubicBezTo>
                  <a:pt x="597" y="665"/>
                  <a:pt x="597" y="664"/>
                  <a:pt x="598" y="664"/>
                </a:cubicBezTo>
                <a:cubicBezTo>
                  <a:pt x="599" y="663"/>
                  <a:pt x="598" y="662"/>
                  <a:pt x="597" y="661"/>
                </a:cubicBezTo>
                <a:cubicBezTo>
                  <a:pt x="598" y="660"/>
                  <a:pt x="598" y="659"/>
                  <a:pt x="599" y="658"/>
                </a:cubicBezTo>
                <a:cubicBezTo>
                  <a:pt x="599" y="658"/>
                  <a:pt x="600" y="658"/>
                  <a:pt x="600" y="657"/>
                </a:cubicBezTo>
                <a:cubicBezTo>
                  <a:pt x="601" y="656"/>
                  <a:pt x="598" y="655"/>
                  <a:pt x="599" y="653"/>
                </a:cubicBezTo>
                <a:cubicBezTo>
                  <a:pt x="601" y="653"/>
                  <a:pt x="602" y="653"/>
                  <a:pt x="604" y="653"/>
                </a:cubicBezTo>
                <a:cubicBezTo>
                  <a:pt x="604" y="655"/>
                  <a:pt x="604" y="656"/>
                  <a:pt x="604" y="657"/>
                </a:cubicBezTo>
                <a:close/>
                <a:moveTo>
                  <a:pt x="248" y="661"/>
                </a:moveTo>
                <a:cubicBezTo>
                  <a:pt x="247" y="658"/>
                  <a:pt x="249" y="655"/>
                  <a:pt x="249" y="652"/>
                </a:cubicBezTo>
                <a:cubicBezTo>
                  <a:pt x="247" y="651"/>
                  <a:pt x="246" y="654"/>
                  <a:pt x="245" y="653"/>
                </a:cubicBezTo>
                <a:cubicBezTo>
                  <a:pt x="245" y="653"/>
                  <a:pt x="245" y="652"/>
                  <a:pt x="245" y="652"/>
                </a:cubicBezTo>
                <a:cubicBezTo>
                  <a:pt x="246" y="651"/>
                  <a:pt x="247" y="650"/>
                  <a:pt x="248" y="649"/>
                </a:cubicBezTo>
                <a:cubicBezTo>
                  <a:pt x="249" y="649"/>
                  <a:pt x="250" y="649"/>
                  <a:pt x="251" y="649"/>
                </a:cubicBezTo>
                <a:cubicBezTo>
                  <a:pt x="251" y="647"/>
                  <a:pt x="254" y="647"/>
                  <a:pt x="254" y="645"/>
                </a:cubicBezTo>
                <a:cubicBezTo>
                  <a:pt x="256" y="646"/>
                  <a:pt x="259" y="645"/>
                  <a:pt x="261" y="646"/>
                </a:cubicBezTo>
                <a:cubicBezTo>
                  <a:pt x="261" y="647"/>
                  <a:pt x="261" y="648"/>
                  <a:pt x="261" y="649"/>
                </a:cubicBezTo>
                <a:cubicBezTo>
                  <a:pt x="265" y="651"/>
                  <a:pt x="269" y="654"/>
                  <a:pt x="274" y="651"/>
                </a:cubicBezTo>
                <a:cubicBezTo>
                  <a:pt x="274" y="650"/>
                  <a:pt x="274" y="648"/>
                  <a:pt x="274" y="646"/>
                </a:cubicBezTo>
                <a:cubicBezTo>
                  <a:pt x="273" y="646"/>
                  <a:pt x="272" y="647"/>
                  <a:pt x="272" y="645"/>
                </a:cubicBezTo>
                <a:cubicBezTo>
                  <a:pt x="273" y="644"/>
                  <a:pt x="274" y="644"/>
                  <a:pt x="275" y="642"/>
                </a:cubicBezTo>
                <a:cubicBezTo>
                  <a:pt x="277" y="642"/>
                  <a:pt x="278" y="642"/>
                  <a:pt x="280" y="642"/>
                </a:cubicBezTo>
                <a:cubicBezTo>
                  <a:pt x="280" y="640"/>
                  <a:pt x="281" y="638"/>
                  <a:pt x="282" y="636"/>
                </a:cubicBezTo>
                <a:cubicBezTo>
                  <a:pt x="282" y="635"/>
                  <a:pt x="283" y="635"/>
                  <a:pt x="284" y="635"/>
                </a:cubicBezTo>
                <a:cubicBezTo>
                  <a:pt x="284" y="633"/>
                  <a:pt x="284" y="632"/>
                  <a:pt x="284" y="631"/>
                </a:cubicBezTo>
                <a:cubicBezTo>
                  <a:pt x="282" y="631"/>
                  <a:pt x="282" y="632"/>
                  <a:pt x="281" y="633"/>
                </a:cubicBezTo>
                <a:cubicBezTo>
                  <a:pt x="278" y="631"/>
                  <a:pt x="275" y="632"/>
                  <a:pt x="272" y="632"/>
                </a:cubicBezTo>
                <a:cubicBezTo>
                  <a:pt x="271" y="631"/>
                  <a:pt x="272" y="630"/>
                  <a:pt x="272" y="629"/>
                </a:cubicBezTo>
                <a:cubicBezTo>
                  <a:pt x="274" y="629"/>
                  <a:pt x="275" y="627"/>
                  <a:pt x="276" y="624"/>
                </a:cubicBezTo>
                <a:cubicBezTo>
                  <a:pt x="278" y="624"/>
                  <a:pt x="280" y="624"/>
                  <a:pt x="282" y="624"/>
                </a:cubicBezTo>
                <a:cubicBezTo>
                  <a:pt x="283" y="625"/>
                  <a:pt x="285" y="625"/>
                  <a:pt x="285" y="627"/>
                </a:cubicBezTo>
                <a:cubicBezTo>
                  <a:pt x="287" y="627"/>
                  <a:pt x="288" y="627"/>
                  <a:pt x="289" y="627"/>
                </a:cubicBezTo>
                <a:cubicBezTo>
                  <a:pt x="289" y="627"/>
                  <a:pt x="289" y="626"/>
                  <a:pt x="289" y="625"/>
                </a:cubicBezTo>
                <a:cubicBezTo>
                  <a:pt x="291" y="625"/>
                  <a:pt x="292" y="625"/>
                  <a:pt x="293" y="624"/>
                </a:cubicBezTo>
                <a:cubicBezTo>
                  <a:pt x="294" y="625"/>
                  <a:pt x="293" y="627"/>
                  <a:pt x="294" y="628"/>
                </a:cubicBezTo>
                <a:cubicBezTo>
                  <a:pt x="294" y="628"/>
                  <a:pt x="295" y="628"/>
                  <a:pt x="295" y="628"/>
                </a:cubicBezTo>
                <a:cubicBezTo>
                  <a:pt x="296" y="629"/>
                  <a:pt x="294" y="630"/>
                  <a:pt x="295" y="631"/>
                </a:cubicBezTo>
                <a:cubicBezTo>
                  <a:pt x="295" y="632"/>
                  <a:pt x="295" y="633"/>
                  <a:pt x="295" y="634"/>
                </a:cubicBezTo>
                <a:cubicBezTo>
                  <a:pt x="293" y="634"/>
                  <a:pt x="292" y="634"/>
                  <a:pt x="291" y="634"/>
                </a:cubicBezTo>
                <a:cubicBezTo>
                  <a:pt x="290" y="636"/>
                  <a:pt x="288" y="638"/>
                  <a:pt x="286" y="639"/>
                </a:cubicBezTo>
                <a:cubicBezTo>
                  <a:pt x="286" y="644"/>
                  <a:pt x="286" y="649"/>
                  <a:pt x="286" y="655"/>
                </a:cubicBezTo>
                <a:cubicBezTo>
                  <a:pt x="286" y="655"/>
                  <a:pt x="285" y="655"/>
                  <a:pt x="284" y="655"/>
                </a:cubicBezTo>
                <a:cubicBezTo>
                  <a:pt x="284" y="656"/>
                  <a:pt x="284" y="658"/>
                  <a:pt x="284" y="659"/>
                </a:cubicBezTo>
                <a:cubicBezTo>
                  <a:pt x="283" y="661"/>
                  <a:pt x="281" y="662"/>
                  <a:pt x="279" y="664"/>
                </a:cubicBezTo>
                <a:cubicBezTo>
                  <a:pt x="277" y="665"/>
                  <a:pt x="275" y="665"/>
                  <a:pt x="273" y="665"/>
                </a:cubicBezTo>
                <a:cubicBezTo>
                  <a:pt x="272" y="665"/>
                  <a:pt x="271" y="664"/>
                  <a:pt x="270" y="663"/>
                </a:cubicBezTo>
                <a:cubicBezTo>
                  <a:pt x="269" y="664"/>
                  <a:pt x="268" y="665"/>
                  <a:pt x="267" y="665"/>
                </a:cubicBezTo>
                <a:cubicBezTo>
                  <a:pt x="266" y="665"/>
                  <a:pt x="265" y="665"/>
                  <a:pt x="264" y="664"/>
                </a:cubicBezTo>
                <a:cubicBezTo>
                  <a:pt x="264" y="663"/>
                  <a:pt x="262" y="663"/>
                  <a:pt x="262" y="664"/>
                </a:cubicBezTo>
                <a:cubicBezTo>
                  <a:pt x="259" y="666"/>
                  <a:pt x="258" y="664"/>
                  <a:pt x="256" y="662"/>
                </a:cubicBezTo>
                <a:cubicBezTo>
                  <a:pt x="255" y="662"/>
                  <a:pt x="255" y="662"/>
                  <a:pt x="255" y="661"/>
                </a:cubicBezTo>
                <a:cubicBezTo>
                  <a:pt x="255" y="660"/>
                  <a:pt x="255" y="660"/>
                  <a:pt x="255" y="659"/>
                </a:cubicBezTo>
                <a:cubicBezTo>
                  <a:pt x="257" y="659"/>
                  <a:pt x="259" y="658"/>
                  <a:pt x="261" y="656"/>
                </a:cubicBezTo>
                <a:cubicBezTo>
                  <a:pt x="261" y="654"/>
                  <a:pt x="261" y="653"/>
                  <a:pt x="261" y="651"/>
                </a:cubicBezTo>
                <a:cubicBezTo>
                  <a:pt x="260" y="651"/>
                  <a:pt x="259" y="651"/>
                  <a:pt x="259" y="652"/>
                </a:cubicBezTo>
                <a:cubicBezTo>
                  <a:pt x="259" y="654"/>
                  <a:pt x="257" y="654"/>
                  <a:pt x="257" y="655"/>
                </a:cubicBezTo>
                <a:cubicBezTo>
                  <a:pt x="256" y="655"/>
                  <a:pt x="256" y="654"/>
                  <a:pt x="254" y="654"/>
                </a:cubicBezTo>
                <a:cubicBezTo>
                  <a:pt x="253" y="654"/>
                  <a:pt x="252" y="655"/>
                  <a:pt x="251" y="656"/>
                </a:cubicBezTo>
                <a:cubicBezTo>
                  <a:pt x="251" y="658"/>
                  <a:pt x="250" y="660"/>
                  <a:pt x="248" y="661"/>
                </a:cubicBezTo>
                <a:close/>
                <a:moveTo>
                  <a:pt x="267" y="660"/>
                </a:moveTo>
                <a:cubicBezTo>
                  <a:pt x="271" y="661"/>
                  <a:pt x="271" y="661"/>
                  <a:pt x="270" y="657"/>
                </a:cubicBezTo>
                <a:cubicBezTo>
                  <a:pt x="267" y="657"/>
                  <a:pt x="267" y="657"/>
                  <a:pt x="267" y="660"/>
                </a:cubicBezTo>
                <a:close/>
                <a:moveTo>
                  <a:pt x="431" y="247"/>
                </a:moveTo>
                <a:cubicBezTo>
                  <a:pt x="431" y="244"/>
                  <a:pt x="431" y="241"/>
                  <a:pt x="432" y="239"/>
                </a:cubicBezTo>
                <a:cubicBezTo>
                  <a:pt x="432" y="238"/>
                  <a:pt x="433" y="237"/>
                  <a:pt x="433" y="237"/>
                </a:cubicBezTo>
                <a:cubicBezTo>
                  <a:pt x="435" y="237"/>
                  <a:pt x="436" y="235"/>
                  <a:pt x="438" y="234"/>
                </a:cubicBezTo>
                <a:cubicBezTo>
                  <a:pt x="438" y="233"/>
                  <a:pt x="438" y="231"/>
                  <a:pt x="438" y="229"/>
                </a:cubicBezTo>
                <a:cubicBezTo>
                  <a:pt x="436" y="228"/>
                  <a:pt x="435" y="226"/>
                  <a:pt x="432" y="226"/>
                </a:cubicBezTo>
                <a:cubicBezTo>
                  <a:pt x="432" y="226"/>
                  <a:pt x="431" y="225"/>
                  <a:pt x="431" y="225"/>
                </a:cubicBezTo>
                <a:cubicBezTo>
                  <a:pt x="430" y="224"/>
                  <a:pt x="429" y="222"/>
                  <a:pt x="428" y="222"/>
                </a:cubicBezTo>
                <a:cubicBezTo>
                  <a:pt x="427" y="222"/>
                  <a:pt x="425" y="221"/>
                  <a:pt x="423" y="221"/>
                </a:cubicBezTo>
                <a:cubicBezTo>
                  <a:pt x="423" y="221"/>
                  <a:pt x="422" y="221"/>
                  <a:pt x="421" y="221"/>
                </a:cubicBezTo>
                <a:cubicBezTo>
                  <a:pt x="421" y="220"/>
                  <a:pt x="422" y="218"/>
                  <a:pt x="422" y="217"/>
                </a:cubicBezTo>
                <a:cubicBezTo>
                  <a:pt x="421" y="216"/>
                  <a:pt x="422" y="214"/>
                  <a:pt x="421" y="212"/>
                </a:cubicBezTo>
                <a:cubicBezTo>
                  <a:pt x="421" y="211"/>
                  <a:pt x="422" y="210"/>
                  <a:pt x="424" y="210"/>
                </a:cubicBezTo>
                <a:cubicBezTo>
                  <a:pt x="425" y="210"/>
                  <a:pt x="424" y="209"/>
                  <a:pt x="425" y="208"/>
                </a:cubicBezTo>
                <a:cubicBezTo>
                  <a:pt x="427" y="209"/>
                  <a:pt x="428" y="211"/>
                  <a:pt x="431" y="211"/>
                </a:cubicBezTo>
                <a:cubicBezTo>
                  <a:pt x="432" y="210"/>
                  <a:pt x="432" y="210"/>
                  <a:pt x="431" y="207"/>
                </a:cubicBezTo>
                <a:cubicBezTo>
                  <a:pt x="432" y="205"/>
                  <a:pt x="433" y="205"/>
                  <a:pt x="435" y="204"/>
                </a:cubicBezTo>
                <a:cubicBezTo>
                  <a:pt x="435" y="203"/>
                  <a:pt x="435" y="201"/>
                  <a:pt x="435" y="199"/>
                </a:cubicBezTo>
                <a:cubicBezTo>
                  <a:pt x="436" y="201"/>
                  <a:pt x="437" y="202"/>
                  <a:pt x="438" y="203"/>
                </a:cubicBezTo>
                <a:cubicBezTo>
                  <a:pt x="438" y="204"/>
                  <a:pt x="438" y="205"/>
                  <a:pt x="438" y="207"/>
                </a:cubicBezTo>
                <a:cubicBezTo>
                  <a:pt x="437" y="207"/>
                  <a:pt x="436" y="207"/>
                  <a:pt x="435" y="207"/>
                </a:cubicBezTo>
                <a:cubicBezTo>
                  <a:pt x="435" y="208"/>
                  <a:pt x="435" y="210"/>
                  <a:pt x="435" y="211"/>
                </a:cubicBezTo>
                <a:cubicBezTo>
                  <a:pt x="436" y="211"/>
                  <a:pt x="436" y="211"/>
                  <a:pt x="437" y="212"/>
                </a:cubicBezTo>
                <a:cubicBezTo>
                  <a:pt x="437" y="213"/>
                  <a:pt x="437" y="214"/>
                  <a:pt x="438" y="215"/>
                </a:cubicBezTo>
                <a:cubicBezTo>
                  <a:pt x="437" y="217"/>
                  <a:pt x="435" y="218"/>
                  <a:pt x="434" y="220"/>
                </a:cubicBezTo>
                <a:cubicBezTo>
                  <a:pt x="435" y="222"/>
                  <a:pt x="437" y="223"/>
                  <a:pt x="437" y="225"/>
                </a:cubicBezTo>
                <a:cubicBezTo>
                  <a:pt x="438" y="225"/>
                  <a:pt x="439" y="225"/>
                  <a:pt x="441" y="225"/>
                </a:cubicBezTo>
                <a:cubicBezTo>
                  <a:pt x="440" y="228"/>
                  <a:pt x="442" y="230"/>
                  <a:pt x="442" y="232"/>
                </a:cubicBezTo>
                <a:cubicBezTo>
                  <a:pt x="443" y="234"/>
                  <a:pt x="445" y="233"/>
                  <a:pt x="447" y="234"/>
                </a:cubicBezTo>
                <a:cubicBezTo>
                  <a:pt x="445" y="235"/>
                  <a:pt x="443" y="237"/>
                  <a:pt x="442" y="238"/>
                </a:cubicBezTo>
                <a:cubicBezTo>
                  <a:pt x="442" y="242"/>
                  <a:pt x="441" y="244"/>
                  <a:pt x="438" y="247"/>
                </a:cubicBezTo>
                <a:cubicBezTo>
                  <a:pt x="437" y="248"/>
                  <a:pt x="438" y="249"/>
                  <a:pt x="437" y="251"/>
                </a:cubicBezTo>
                <a:cubicBezTo>
                  <a:pt x="437" y="251"/>
                  <a:pt x="437" y="251"/>
                  <a:pt x="436" y="251"/>
                </a:cubicBezTo>
                <a:cubicBezTo>
                  <a:pt x="436" y="250"/>
                  <a:pt x="437" y="250"/>
                  <a:pt x="437" y="249"/>
                </a:cubicBezTo>
                <a:cubicBezTo>
                  <a:pt x="437" y="248"/>
                  <a:pt x="436" y="248"/>
                  <a:pt x="436" y="247"/>
                </a:cubicBezTo>
                <a:cubicBezTo>
                  <a:pt x="434" y="247"/>
                  <a:pt x="433" y="247"/>
                  <a:pt x="431" y="247"/>
                </a:cubicBezTo>
                <a:close/>
                <a:moveTo>
                  <a:pt x="432" y="214"/>
                </a:moveTo>
                <a:cubicBezTo>
                  <a:pt x="431" y="213"/>
                  <a:pt x="430" y="213"/>
                  <a:pt x="429" y="214"/>
                </a:cubicBezTo>
                <a:cubicBezTo>
                  <a:pt x="429" y="214"/>
                  <a:pt x="429" y="215"/>
                  <a:pt x="429" y="215"/>
                </a:cubicBezTo>
                <a:cubicBezTo>
                  <a:pt x="430" y="215"/>
                  <a:pt x="431" y="215"/>
                  <a:pt x="432" y="215"/>
                </a:cubicBezTo>
                <a:cubicBezTo>
                  <a:pt x="432" y="215"/>
                  <a:pt x="432" y="214"/>
                  <a:pt x="432" y="214"/>
                </a:cubicBezTo>
                <a:close/>
                <a:moveTo>
                  <a:pt x="370" y="185"/>
                </a:moveTo>
                <a:cubicBezTo>
                  <a:pt x="370" y="181"/>
                  <a:pt x="372" y="177"/>
                  <a:pt x="370" y="173"/>
                </a:cubicBezTo>
                <a:cubicBezTo>
                  <a:pt x="370" y="173"/>
                  <a:pt x="370" y="171"/>
                  <a:pt x="368" y="171"/>
                </a:cubicBezTo>
                <a:cubicBezTo>
                  <a:pt x="368" y="168"/>
                  <a:pt x="367" y="164"/>
                  <a:pt x="370" y="161"/>
                </a:cubicBezTo>
                <a:cubicBezTo>
                  <a:pt x="369" y="159"/>
                  <a:pt x="371" y="157"/>
                  <a:pt x="371" y="154"/>
                </a:cubicBezTo>
                <a:cubicBezTo>
                  <a:pt x="371" y="154"/>
                  <a:pt x="371" y="153"/>
                  <a:pt x="370" y="153"/>
                </a:cubicBezTo>
                <a:cubicBezTo>
                  <a:pt x="369" y="153"/>
                  <a:pt x="368" y="153"/>
                  <a:pt x="367" y="153"/>
                </a:cubicBezTo>
                <a:cubicBezTo>
                  <a:pt x="368" y="151"/>
                  <a:pt x="366" y="151"/>
                  <a:pt x="365" y="151"/>
                </a:cubicBezTo>
                <a:cubicBezTo>
                  <a:pt x="364" y="150"/>
                  <a:pt x="366" y="148"/>
                  <a:pt x="364" y="147"/>
                </a:cubicBezTo>
                <a:cubicBezTo>
                  <a:pt x="364" y="147"/>
                  <a:pt x="364" y="147"/>
                  <a:pt x="363" y="147"/>
                </a:cubicBezTo>
                <a:cubicBezTo>
                  <a:pt x="363" y="147"/>
                  <a:pt x="363" y="147"/>
                  <a:pt x="362" y="147"/>
                </a:cubicBezTo>
                <a:cubicBezTo>
                  <a:pt x="360" y="150"/>
                  <a:pt x="362" y="155"/>
                  <a:pt x="359" y="157"/>
                </a:cubicBezTo>
                <a:cubicBezTo>
                  <a:pt x="360" y="158"/>
                  <a:pt x="360" y="160"/>
                  <a:pt x="362" y="160"/>
                </a:cubicBezTo>
                <a:cubicBezTo>
                  <a:pt x="362" y="165"/>
                  <a:pt x="362" y="170"/>
                  <a:pt x="359" y="174"/>
                </a:cubicBezTo>
                <a:cubicBezTo>
                  <a:pt x="360" y="174"/>
                  <a:pt x="360" y="174"/>
                  <a:pt x="361" y="174"/>
                </a:cubicBezTo>
                <a:cubicBezTo>
                  <a:pt x="361" y="177"/>
                  <a:pt x="362" y="180"/>
                  <a:pt x="364" y="182"/>
                </a:cubicBezTo>
                <a:cubicBezTo>
                  <a:pt x="364" y="186"/>
                  <a:pt x="363" y="190"/>
                  <a:pt x="365" y="194"/>
                </a:cubicBezTo>
                <a:cubicBezTo>
                  <a:pt x="365" y="194"/>
                  <a:pt x="365" y="194"/>
                  <a:pt x="366" y="194"/>
                </a:cubicBezTo>
                <a:cubicBezTo>
                  <a:pt x="366" y="194"/>
                  <a:pt x="367" y="194"/>
                  <a:pt x="367" y="194"/>
                </a:cubicBezTo>
                <a:cubicBezTo>
                  <a:pt x="368" y="195"/>
                  <a:pt x="367" y="197"/>
                  <a:pt x="370" y="196"/>
                </a:cubicBezTo>
                <a:cubicBezTo>
                  <a:pt x="370" y="192"/>
                  <a:pt x="370" y="188"/>
                  <a:pt x="370" y="185"/>
                </a:cubicBezTo>
                <a:close/>
                <a:moveTo>
                  <a:pt x="771" y="568"/>
                </a:moveTo>
                <a:cubicBezTo>
                  <a:pt x="769" y="568"/>
                  <a:pt x="767" y="569"/>
                  <a:pt x="765" y="569"/>
                </a:cubicBezTo>
                <a:cubicBezTo>
                  <a:pt x="765" y="570"/>
                  <a:pt x="765" y="570"/>
                  <a:pt x="764" y="571"/>
                </a:cubicBezTo>
                <a:cubicBezTo>
                  <a:pt x="763" y="570"/>
                  <a:pt x="763" y="569"/>
                  <a:pt x="762" y="569"/>
                </a:cubicBezTo>
                <a:cubicBezTo>
                  <a:pt x="759" y="569"/>
                  <a:pt x="757" y="567"/>
                  <a:pt x="754" y="568"/>
                </a:cubicBezTo>
                <a:cubicBezTo>
                  <a:pt x="754" y="567"/>
                  <a:pt x="754" y="566"/>
                  <a:pt x="753" y="566"/>
                </a:cubicBezTo>
                <a:cubicBezTo>
                  <a:pt x="752" y="566"/>
                  <a:pt x="750" y="566"/>
                  <a:pt x="748" y="566"/>
                </a:cubicBezTo>
                <a:cubicBezTo>
                  <a:pt x="749" y="568"/>
                  <a:pt x="746" y="569"/>
                  <a:pt x="746" y="571"/>
                </a:cubicBezTo>
                <a:cubicBezTo>
                  <a:pt x="749" y="572"/>
                  <a:pt x="748" y="577"/>
                  <a:pt x="752" y="578"/>
                </a:cubicBezTo>
                <a:cubicBezTo>
                  <a:pt x="752" y="578"/>
                  <a:pt x="752" y="579"/>
                  <a:pt x="752" y="580"/>
                </a:cubicBezTo>
                <a:cubicBezTo>
                  <a:pt x="752" y="580"/>
                  <a:pt x="751" y="580"/>
                  <a:pt x="751" y="581"/>
                </a:cubicBezTo>
                <a:cubicBezTo>
                  <a:pt x="753" y="581"/>
                  <a:pt x="755" y="581"/>
                  <a:pt x="757" y="581"/>
                </a:cubicBezTo>
                <a:cubicBezTo>
                  <a:pt x="758" y="582"/>
                  <a:pt x="758" y="582"/>
                  <a:pt x="759" y="583"/>
                </a:cubicBezTo>
                <a:cubicBezTo>
                  <a:pt x="760" y="583"/>
                  <a:pt x="761" y="583"/>
                  <a:pt x="762" y="583"/>
                </a:cubicBezTo>
                <a:cubicBezTo>
                  <a:pt x="765" y="585"/>
                  <a:pt x="767" y="583"/>
                  <a:pt x="769" y="582"/>
                </a:cubicBezTo>
                <a:cubicBezTo>
                  <a:pt x="768" y="580"/>
                  <a:pt x="767" y="578"/>
                  <a:pt x="767" y="575"/>
                </a:cubicBezTo>
                <a:cubicBezTo>
                  <a:pt x="769" y="573"/>
                  <a:pt x="770" y="570"/>
                  <a:pt x="771" y="568"/>
                </a:cubicBezTo>
                <a:close/>
                <a:moveTo>
                  <a:pt x="393" y="204"/>
                </a:moveTo>
                <a:cubicBezTo>
                  <a:pt x="392" y="203"/>
                  <a:pt x="391" y="202"/>
                  <a:pt x="392" y="201"/>
                </a:cubicBezTo>
                <a:cubicBezTo>
                  <a:pt x="393" y="200"/>
                  <a:pt x="393" y="199"/>
                  <a:pt x="393" y="199"/>
                </a:cubicBezTo>
                <a:cubicBezTo>
                  <a:pt x="395" y="200"/>
                  <a:pt x="397" y="201"/>
                  <a:pt x="399" y="203"/>
                </a:cubicBezTo>
                <a:cubicBezTo>
                  <a:pt x="401" y="203"/>
                  <a:pt x="402" y="203"/>
                  <a:pt x="404" y="203"/>
                </a:cubicBezTo>
                <a:cubicBezTo>
                  <a:pt x="405" y="203"/>
                  <a:pt x="405" y="205"/>
                  <a:pt x="406" y="206"/>
                </a:cubicBezTo>
                <a:cubicBezTo>
                  <a:pt x="408" y="206"/>
                  <a:pt x="410" y="206"/>
                  <a:pt x="411" y="205"/>
                </a:cubicBezTo>
                <a:cubicBezTo>
                  <a:pt x="413" y="206"/>
                  <a:pt x="415" y="207"/>
                  <a:pt x="417" y="208"/>
                </a:cubicBezTo>
                <a:cubicBezTo>
                  <a:pt x="417" y="206"/>
                  <a:pt x="417" y="205"/>
                  <a:pt x="416" y="204"/>
                </a:cubicBezTo>
                <a:cubicBezTo>
                  <a:pt x="412" y="203"/>
                  <a:pt x="410" y="200"/>
                  <a:pt x="407" y="197"/>
                </a:cubicBezTo>
                <a:cubicBezTo>
                  <a:pt x="406" y="197"/>
                  <a:pt x="405" y="197"/>
                  <a:pt x="404" y="197"/>
                </a:cubicBezTo>
                <a:cubicBezTo>
                  <a:pt x="404" y="196"/>
                  <a:pt x="404" y="195"/>
                  <a:pt x="404" y="194"/>
                </a:cubicBezTo>
                <a:cubicBezTo>
                  <a:pt x="407" y="194"/>
                  <a:pt x="408" y="193"/>
                  <a:pt x="407" y="192"/>
                </a:cubicBezTo>
                <a:cubicBezTo>
                  <a:pt x="406" y="190"/>
                  <a:pt x="404" y="189"/>
                  <a:pt x="403" y="188"/>
                </a:cubicBezTo>
                <a:cubicBezTo>
                  <a:pt x="402" y="188"/>
                  <a:pt x="400" y="188"/>
                  <a:pt x="399" y="188"/>
                </a:cubicBezTo>
                <a:cubicBezTo>
                  <a:pt x="397" y="188"/>
                  <a:pt x="398" y="190"/>
                  <a:pt x="397" y="191"/>
                </a:cubicBezTo>
                <a:cubicBezTo>
                  <a:pt x="396" y="191"/>
                  <a:pt x="395" y="191"/>
                  <a:pt x="395" y="192"/>
                </a:cubicBezTo>
                <a:cubicBezTo>
                  <a:pt x="394" y="192"/>
                  <a:pt x="395" y="193"/>
                  <a:pt x="394" y="193"/>
                </a:cubicBezTo>
                <a:cubicBezTo>
                  <a:pt x="393" y="193"/>
                  <a:pt x="392" y="192"/>
                  <a:pt x="392" y="191"/>
                </a:cubicBezTo>
                <a:cubicBezTo>
                  <a:pt x="392" y="190"/>
                  <a:pt x="391" y="190"/>
                  <a:pt x="390" y="191"/>
                </a:cubicBezTo>
                <a:cubicBezTo>
                  <a:pt x="392" y="193"/>
                  <a:pt x="390" y="195"/>
                  <a:pt x="391" y="198"/>
                </a:cubicBezTo>
                <a:cubicBezTo>
                  <a:pt x="388" y="197"/>
                  <a:pt x="389" y="200"/>
                  <a:pt x="388" y="201"/>
                </a:cubicBezTo>
                <a:cubicBezTo>
                  <a:pt x="389" y="201"/>
                  <a:pt x="389" y="202"/>
                  <a:pt x="389" y="203"/>
                </a:cubicBezTo>
                <a:cubicBezTo>
                  <a:pt x="389" y="204"/>
                  <a:pt x="391" y="204"/>
                  <a:pt x="391" y="206"/>
                </a:cubicBezTo>
                <a:cubicBezTo>
                  <a:pt x="392" y="205"/>
                  <a:pt x="392" y="205"/>
                  <a:pt x="393" y="204"/>
                </a:cubicBezTo>
                <a:close/>
                <a:moveTo>
                  <a:pt x="577" y="327"/>
                </a:moveTo>
                <a:cubicBezTo>
                  <a:pt x="577" y="327"/>
                  <a:pt x="578" y="327"/>
                  <a:pt x="580" y="327"/>
                </a:cubicBezTo>
                <a:cubicBezTo>
                  <a:pt x="580" y="326"/>
                  <a:pt x="580" y="325"/>
                  <a:pt x="581" y="325"/>
                </a:cubicBezTo>
                <a:cubicBezTo>
                  <a:pt x="581" y="325"/>
                  <a:pt x="582" y="324"/>
                  <a:pt x="583" y="325"/>
                </a:cubicBezTo>
                <a:cubicBezTo>
                  <a:pt x="583" y="326"/>
                  <a:pt x="583" y="326"/>
                  <a:pt x="584" y="327"/>
                </a:cubicBezTo>
                <a:cubicBezTo>
                  <a:pt x="585" y="327"/>
                  <a:pt x="586" y="327"/>
                  <a:pt x="588" y="327"/>
                </a:cubicBezTo>
                <a:cubicBezTo>
                  <a:pt x="588" y="331"/>
                  <a:pt x="588" y="333"/>
                  <a:pt x="591" y="334"/>
                </a:cubicBezTo>
                <a:cubicBezTo>
                  <a:pt x="592" y="333"/>
                  <a:pt x="593" y="332"/>
                  <a:pt x="594" y="330"/>
                </a:cubicBezTo>
                <a:cubicBezTo>
                  <a:pt x="594" y="327"/>
                  <a:pt x="595" y="324"/>
                  <a:pt x="593" y="322"/>
                </a:cubicBezTo>
                <a:cubicBezTo>
                  <a:pt x="590" y="323"/>
                  <a:pt x="589" y="321"/>
                  <a:pt x="586" y="320"/>
                </a:cubicBezTo>
                <a:cubicBezTo>
                  <a:pt x="586" y="321"/>
                  <a:pt x="585" y="321"/>
                  <a:pt x="584" y="322"/>
                </a:cubicBezTo>
                <a:cubicBezTo>
                  <a:pt x="582" y="322"/>
                  <a:pt x="581" y="321"/>
                  <a:pt x="581" y="319"/>
                </a:cubicBezTo>
                <a:cubicBezTo>
                  <a:pt x="582" y="318"/>
                  <a:pt x="583" y="317"/>
                  <a:pt x="585" y="315"/>
                </a:cubicBezTo>
                <a:cubicBezTo>
                  <a:pt x="585" y="315"/>
                  <a:pt x="584" y="314"/>
                  <a:pt x="585" y="313"/>
                </a:cubicBezTo>
                <a:cubicBezTo>
                  <a:pt x="586" y="313"/>
                  <a:pt x="586" y="313"/>
                  <a:pt x="586" y="313"/>
                </a:cubicBezTo>
                <a:cubicBezTo>
                  <a:pt x="587" y="311"/>
                  <a:pt x="587" y="309"/>
                  <a:pt x="588" y="308"/>
                </a:cubicBezTo>
                <a:cubicBezTo>
                  <a:pt x="589" y="307"/>
                  <a:pt x="590" y="308"/>
                  <a:pt x="590" y="307"/>
                </a:cubicBezTo>
                <a:cubicBezTo>
                  <a:pt x="590" y="306"/>
                  <a:pt x="589" y="306"/>
                  <a:pt x="588" y="305"/>
                </a:cubicBezTo>
                <a:cubicBezTo>
                  <a:pt x="588" y="303"/>
                  <a:pt x="588" y="301"/>
                  <a:pt x="588" y="299"/>
                </a:cubicBezTo>
                <a:cubicBezTo>
                  <a:pt x="588" y="299"/>
                  <a:pt x="588" y="299"/>
                  <a:pt x="588" y="299"/>
                </a:cubicBezTo>
                <a:cubicBezTo>
                  <a:pt x="588" y="301"/>
                  <a:pt x="588" y="302"/>
                  <a:pt x="588" y="304"/>
                </a:cubicBezTo>
                <a:cubicBezTo>
                  <a:pt x="586" y="304"/>
                  <a:pt x="586" y="306"/>
                  <a:pt x="584" y="305"/>
                </a:cubicBezTo>
                <a:cubicBezTo>
                  <a:pt x="584" y="305"/>
                  <a:pt x="584" y="305"/>
                  <a:pt x="583" y="305"/>
                </a:cubicBezTo>
                <a:cubicBezTo>
                  <a:pt x="583" y="307"/>
                  <a:pt x="581" y="308"/>
                  <a:pt x="579" y="309"/>
                </a:cubicBezTo>
                <a:cubicBezTo>
                  <a:pt x="579" y="311"/>
                  <a:pt x="579" y="314"/>
                  <a:pt x="579" y="316"/>
                </a:cubicBezTo>
                <a:cubicBezTo>
                  <a:pt x="578" y="318"/>
                  <a:pt x="576" y="318"/>
                  <a:pt x="576" y="318"/>
                </a:cubicBezTo>
                <a:cubicBezTo>
                  <a:pt x="576" y="320"/>
                  <a:pt x="577" y="320"/>
                  <a:pt x="577" y="320"/>
                </a:cubicBezTo>
                <a:cubicBezTo>
                  <a:pt x="576" y="321"/>
                  <a:pt x="575" y="322"/>
                  <a:pt x="575" y="324"/>
                </a:cubicBezTo>
                <a:cubicBezTo>
                  <a:pt x="574" y="324"/>
                  <a:pt x="574" y="324"/>
                  <a:pt x="573" y="324"/>
                </a:cubicBezTo>
                <a:cubicBezTo>
                  <a:pt x="574" y="325"/>
                  <a:pt x="575" y="325"/>
                  <a:pt x="577" y="327"/>
                </a:cubicBezTo>
                <a:close/>
                <a:moveTo>
                  <a:pt x="127" y="513"/>
                </a:moveTo>
                <a:cubicBezTo>
                  <a:pt x="128" y="514"/>
                  <a:pt x="129" y="515"/>
                  <a:pt x="129" y="516"/>
                </a:cubicBezTo>
                <a:cubicBezTo>
                  <a:pt x="131" y="517"/>
                  <a:pt x="133" y="518"/>
                  <a:pt x="134" y="520"/>
                </a:cubicBezTo>
                <a:cubicBezTo>
                  <a:pt x="137" y="520"/>
                  <a:pt x="141" y="520"/>
                  <a:pt x="144" y="520"/>
                </a:cubicBezTo>
                <a:cubicBezTo>
                  <a:pt x="144" y="519"/>
                  <a:pt x="145" y="518"/>
                  <a:pt x="146" y="518"/>
                </a:cubicBezTo>
                <a:cubicBezTo>
                  <a:pt x="147" y="518"/>
                  <a:pt x="149" y="517"/>
                  <a:pt x="151" y="516"/>
                </a:cubicBezTo>
                <a:cubicBezTo>
                  <a:pt x="149" y="514"/>
                  <a:pt x="153" y="514"/>
                  <a:pt x="153" y="511"/>
                </a:cubicBezTo>
                <a:cubicBezTo>
                  <a:pt x="152" y="510"/>
                  <a:pt x="150" y="509"/>
                  <a:pt x="149" y="508"/>
                </a:cubicBezTo>
                <a:cubicBezTo>
                  <a:pt x="146" y="508"/>
                  <a:pt x="143" y="509"/>
                  <a:pt x="139" y="507"/>
                </a:cubicBezTo>
                <a:cubicBezTo>
                  <a:pt x="139" y="507"/>
                  <a:pt x="138" y="507"/>
                  <a:pt x="138" y="507"/>
                </a:cubicBezTo>
                <a:cubicBezTo>
                  <a:pt x="136" y="509"/>
                  <a:pt x="134" y="508"/>
                  <a:pt x="132" y="508"/>
                </a:cubicBezTo>
                <a:cubicBezTo>
                  <a:pt x="131" y="509"/>
                  <a:pt x="131" y="509"/>
                  <a:pt x="130" y="510"/>
                </a:cubicBezTo>
                <a:cubicBezTo>
                  <a:pt x="129" y="510"/>
                  <a:pt x="128" y="510"/>
                  <a:pt x="127" y="510"/>
                </a:cubicBezTo>
                <a:cubicBezTo>
                  <a:pt x="127" y="511"/>
                  <a:pt x="127" y="512"/>
                  <a:pt x="127" y="513"/>
                </a:cubicBezTo>
                <a:close/>
                <a:moveTo>
                  <a:pt x="204" y="463"/>
                </a:moveTo>
                <a:cubicBezTo>
                  <a:pt x="203" y="463"/>
                  <a:pt x="204" y="462"/>
                  <a:pt x="203" y="461"/>
                </a:cubicBezTo>
                <a:cubicBezTo>
                  <a:pt x="201" y="464"/>
                  <a:pt x="200" y="467"/>
                  <a:pt x="197" y="469"/>
                </a:cubicBezTo>
                <a:cubicBezTo>
                  <a:pt x="197" y="470"/>
                  <a:pt x="198" y="470"/>
                  <a:pt x="198" y="470"/>
                </a:cubicBezTo>
                <a:cubicBezTo>
                  <a:pt x="198" y="471"/>
                  <a:pt x="199" y="472"/>
                  <a:pt x="199" y="473"/>
                </a:cubicBezTo>
                <a:cubicBezTo>
                  <a:pt x="199" y="474"/>
                  <a:pt x="199" y="474"/>
                  <a:pt x="199" y="474"/>
                </a:cubicBezTo>
                <a:cubicBezTo>
                  <a:pt x="201" y="474"/>
                  <a:pt x="201" y="476"/>
                  <a:pt x="201" y="476"/>
                </a:cubicBezTo>
                <a:cubicBezTo>
                  <a:pt x="203" y="476"/>
                  <a:pt x="204" y="478"/>
                  <a:pt x="206" y="477"/>
                </a:cubicBezTo>
                <a:cubicBezTo>
                  <a:pt x="208" y="477"/>
                  <a:pt x="211" y="477"/>
                  <a:pt x="214" y="477"/>
                </a:cubicBezTo>
                <a:cubicBezTo>
                  <a:pt x="215" y="477"/>
                  <a:pt x="215" y="476"/>
                  <a:pt x="216" y="475"/>
                </a:cubicBezTo>
                <a:cubicBezTo>
                  <a:pt x="216" y="474"/>
                  <a:pt x="216" y="472"/>
                  <a:pt x="216" y="471"/>
                </a:cubicBezTo>
                <a:cubicBezTo>
                  <a:pt x="214" y="471"/>
                  <a:pt x="214" y="470"/>
                  <a:pt x="214" y="469"/>
                </a:cubicBezTo>
                <a:cubicBezTo>
                  <a:pt x="213" y="469"/>
                  <a:pt x="212" y="469"/>
                  <a:pt x="211" y="469"/>
                </a:cubicBezTo>
                <a:cubicBezTo>
                  <a:pt x="210" y="468"/>
                  <a:pt x="209" y="467"/>
                  <a:pt x="209" y="467"/>
                </a:cubicBezTo>
                <a:cubicBezTo>
                  <a:pt x="208" y="467"/>
                  <a:pt x="208" y="467"/>
                  <a:pt x="207" y="467"/>
                </a:cubicBezTo>
                <a:cubicBezTo>
                  <a:pt x="207" y="465"/>
                  <a:pt x="205" y="464"/>
                  <a:pt x="204" y="463"/>
                </a:cubicBezTo>
                <a:close/>
                <a:moveTo>
                  <a:pt x="222" y="693"/>
                </a:moveTo>
                <a:cubicBezTo>
                  <a:pt x="223" y="693"/>
                  <a:pt x="224" y="693"/>
                  <a:pt x="224" y="693"/>
                </a:cubicBezTo>
                <a:cubicBezTo>
                  <a:pt x="225" y="692"/>
                  <a:pt x="227" y="691"/>
                  <a:pt x="228" y="690"/>
                </a:cubicBezTo>
                <a:cubicBezTo>
                  <a:pt x="228" y="686"/>
                  <a:pt x="228" y="683"/>
                  <a:pt x="228" y="679"/>
                </a:cubicBezTo>
                <a:cubicBezTo>
                  <a:pt x="229" y="678"/>
                  <a:pt x="230" y="677"/>
                  <a:pt x="229" y="675"/>
                </a:cubicBezTo>
                <a:cubicBezTo>
                  <a:pt x="227" y="675"/>
                  <a:pt x="226" y="674"/>
                  <a:pt x="224" y="672"/>
                </a:cubicBezTo>
                <a:cubicBezTo>
                  <a:pt x="222" y="675"/>
                  <a:pt x="220" y="677"/>
                  <a:pt x="218" y="678"/>
                </a:cubicBezTo>
                <a:cubicBezTo>
                  <a:pt x="218" y="680"/>
                  <a:pt x="218" y="682"/>
                  <a:pt x="218" y="683"/>
                </a:cubicBezTo>
                <a:cubicBezTo>
                  <a:pt x="219" y="684"/>
                  <a:pt x="220" y="685"/>
                  <a:pt x="221" y="685"/>
                </a:cubicBezTo>
                <a:cubicBezTo>
                  <a:pt x="221" y="688"/>
                  <a:pt x="220" y="691"/>
                  <a:pt x="222" y="693"/>
                </a:cubicBezTo>
                <a:close/>
                <a:moveTo>
                  <a:pt x="670" y="506"/>
                </a:moveTo>
                <a:cubicBezTo>
                  <a:pt x="672" y="506"/>
                  <a:pt x="673" y="507"/>
                  <a:pt x="675" y="507"/>
                </a:cubicBezTo>
                <a:cubicBezTo>
                  <a:pt x="677" y="507"/>
                  <a:pt x="679" y="507"/>
                  <a:pt x="680" y="508"/>
                </a:cubicBezTo>
                <a:cubicBezTo>
                  <a:pt x="681" y="507"/>
                  <a:pt x="683" y="508"/>
                  <a:pt x="684" y="507"/>
                </a:cubicBezTo>
                <a:cubicBezTo>
                  <a:pt x="683" y="504"/>
                  <a:pt x="680" y="504"/>
                  <a:pt x="679" y="502"/>
                </a:cubicBezTo>
                <a:cubicBezTo>
                  <a:pt x="677" y="502"/>
                  <a:pt x="675" y="502"/>
                  <a:pt x="673" y="502"/>
                </a:cubicBezTo>
                <a:cubicBezTo>
                  <a:pt x="672" y="502"/>
                  <a:pt x="671" y="500"/>
                  <a:pt x="670" y="499"/>
                </a:cubicBezTo>
                <a:cubicBezTo>
                  <a:pt x="672" y="497"/>
                  <a:pt x="671" y="496"/>
                  <a:pt x="670" y="495"/>
                </a:cubicBezTo>
                <a:cubicBezTo>
                  <a:pt x="667" y="495"/>
                  <a:pt x="663" y="494"/>
                  <a:pt x="661" y="498"/>
                </a:cubicBezTo>
                <a:cubicBezTo>
                  <a:pt x="660" y="498"/>
                  <a:pt x="659" y="497"/>
                  <a:pt x="659" y="498"/>
                </a:cubicBezTo>
                <a:cubicBezTo>
                  <a:pt x="659" y="499"/>
                  <a:pt x="658" y="500"/>
                  <a:pt x="659" y="500"/>
                </a:cubicBezTo>
                <a:cubicBezTo>
                  <a:pt x="661" y="501"/>
                  <a:pt x="663" y="499"/>
                  <a:pt x="664" y="498"/>
                </a:cubicBezTo>
                <a:cubicBezTo>
                  <a:pt x="665" y="499"/>
                  <a:pt x="666" y="499"/>
                  <a:pt x="667" y="500"/>
                </a:cubicBezTo>
                <a:cubicBezTo>
                  <a:pt x="666" y="502"/>
                  <a:pt x="664" y="502"/>
                  <a:pt x="663" y="503"/>
                </a:cubicBezTo>
                <a:cubicBezTo>
                  <a:pt x="663" y="503"/>
                  <a:pt x="663" y="503"/>
                  <a:pt x="662" y="504"/>
                </a:cubicBezTo>
                <a:cubicBezTo>
                  <a:pt x="663" y="504"/>
                  <a:pt x="664" y="505"/>
                  <a:pt x="666" y="506"/>
                </a:cubicBezTo>
                <a:cubicBezTo>
                  <a:pt x="667" y="506"/>
                  <a:pt x="668" y="506"/>
                  <a:pt x="670" y="506"/>
                </a:cubicBezTo>
                <a:close/>
                <a:moveTo>
                  <a:pt x="516" y="720"/>
                </a:moveTo>
                <a:cubicBezTo>
                  <a:pt x="515" y="719"/>
                  <a:pt x="514" y="720"/>
                  <a:pt x="513" y="720"/>
                </a:cubicBezTo>
                <a:cubicBezTo>
                  <a:pt x="512" y="719"/>
                  <a:pt x="511" y="718"/>
                  <a:pt x="510" y="717"/>
                </a:cubicBezTo>
                <a:cubicBezTo>
                  <a:pt x="508" y="717"/>
                  <a:pt x="507" y="718"/>
                  <a:pt x="506" y="719"/>
                </a:cubicBezTo>
                <a:cubicBezTo>
                  <a:pt x="506" y="721"/>
                  <a:pt x="506" y="722"/>
                  <a:pt x="508" y="722"/>
                </a:cubicBezTo>
                <a:cubicBezTo>
                  <a:pt x="509" y="722"/>
                  <a:pt x="510" y="721"/>
                  <a:pt x="511" y="721"/>
                </a:cubicBezTo>
                <a:cubicBezTo>
                  <a:pt x="512" y="722"/>
                  <a:pt x="513" y="723"/>
                  <a:pt x="514" y="724"/>
                </a:cubicBezTo>
                <a:cubicBezTo>
                  <a:pt x="514" y="726"/>
                  <a:pt x="514" y="728"/>
                  <a:pt x="513" y="731"/>
                </a:cubicBezTo>
                <a:cubicBezTo>
                  <a:pt x="513" y="731"/>
                  <a:pt x="514" y="731"/>
                  <a:pt x="514" y="731"/>
                </a:cubicBezTo>
                <a:cubicBezTo>
                  <a:pt x="515" y="731"/>
                  <a:pt x="514" y="733"/>
                  <a:pt x="515" y="733"/>
                </a:cubicBezTo>
                <a:cubicBezTo>
                  <a:pt x="517" y="738"/>
                  <a:pt x="522" y="737"/>
                  <a:pt x="525" y="740"/>
                </a:cubicBezTo>
                <a:cubicBezTo>
                  <a:pt x="524" y="738"/>
                  <a:pt x="524" y="735"/>
                  <a:pt x="524" y="733"/>
                </a:cubicBezTo>
                <a:cubicBezTo>
                  <a:pt x="523" y="732"/>
                  <a:pt x="521" y="732"/>
                  <a:pt x="520" y="730"/>
                </a:cubicBezTo>
                <a:cubicBezTo>
                  <a:pt x="520" y="729"/>
                  <a:pt x="520" y="727"/>
                  <a:pt x="520" y="726"/>
                </a:cubicBezTo>
                <a:cubicBezTo>
                  <a:pt x="520" y="726"/>
                  <a:pt x="519" y="726"/>
                  <a:pt x="519" y="726"/>
                </a:cubicBezTo>
                <a:cubicBezTo>
                  <a:pt x="519" y="725"/>
                  <a:pt x="519" y="724"/>
                  <a:pt x="519" y="723"/>
                </a:cubicBezTo>
                <a:cubicBezTo>
                  <a:pt x="517" y="722"/>
                  <a:pt x="517" y="721"/>
                  <a:pt x="516" y="720"/>
                </a:cubicBezTo>
                <a:close/>
                <a:moveTo>
                  <a:pt x="587" y="281"/>
                </a:moveTo>
                <a:cubicBezTo>
                  <a:pt x="586" y="281"/>
                  <a:pt x="586" y="280"/>
                  <a:pt x="586" y="281"/>
                </a:cubicBezTo>
                <a:cubicBezTo>
                  <a:pt x="586" y="282"/>
                  <a:pt x="586" y="282"/>
                  <a:pt x="586" y="282"/>
                </a:cubicBezTo>
                <a:cubicBezTo>
                  <a:pt x="586" y="282"/>
                  <a:pt x="587" y="283"/>
                  <a:pt x="588" y="283"/>
                </a:cubicBezTo>
                <a:cubicBezTo>
                  <a:pt x="587" y="287"/>
                  <a:pt x="589" y="290"/>
                  <a:pt x="589" y="294"/>
                </a:cubicBezTo>
                <a:cubicBezTo>
                  <a:pt x="590" y="294"/>
                  <a:pt x="590" y="294"/>
                  <a:pt x="591" y="294"/>
                </a:cubicBezTo>
                <a:cubicBezTo>
                  <a:pt x="591" y="291"/>
                  <a:pt x="591" y="288"/>
                  <a:pt x="591" y="286"/>
                </a:cubicBezTo>
                <a:cubicBezTo>
                  <a:pt x="593" y="285"/>
                  <a:pt x="593" y="283"/>
                  <a:pt x="594" y="282"/>
                </a:cubicBezTo>
                <a:cubicBezTo>
                  <a:pt x="594" y="280"/>
                  <a:pt x="594" y="278"/>
                  <a:pt x="594" y="276"/>
                </a:cubicBezTo>
                <a:cubicBezTo>
                  <a:pt x="594" y="275"/>
                  <a:pt x="595" y="273"/>
                  <a:pt x="594" y="271"/>
                </a:cubicBezTo>
                <a:cubicBezTo>
                  <a:pt x="592" y="272"/>
                  <a:pt x="590" y="274"/>
                  <a:pt x="589" y="275"/>
                </a:cubicBezTo>
                <a:cubicBezTo>
                  <a:pt x="589" y="277"/>
                  <a:pt x="587" y="279"/>
                  <a:pt x="587" y="281"/>
                </a:cubicBezTo>
                <a:close/>
                <a:moveTo>
                  <a:pt x="223" y="622"/>
                </a:moveTo>
                <a:cubicBezTo>
                  <a:pt x="221" y="622"/>
                  <a:pt x="222" y="624"/>
                  <a:pt x="221" y="624"/>
                </a:cubicBezTo>
                <a:cubicBezTo>
                  <a:pt x="220" y="624"/>
                  <a:pt x="218" y="624"/>
                  <a:pt x="216" y="624"/>
                </a:cubicBezTo>
                <a:cubicBezTo>
                  <a:pt x="215" y="625"/>
                  <a:pt x="214" y="626"/>
                  <a:pt x="213" y="627"/>
                </a:cubicBezTo>
                <a:cubicBezTo>
                  <a:pt x="212" y="626"/>
                  <a:pt x="211" y="624"/>
                  <a:pt x="209" y="625"/>
                </a:cubicBezTo>
                <a:cubicBezTo>
                  <a:pt x="208" y="627"/>
                  <a:pt x="207" y="629"/>
                  <a:pt x="208" y="631"/>
                </a:cubicBezTo>
                <a:cubicBezTo>
                  <a:pt x="209" y="631"/>
                  <a:pt x="209" y="633"/>
                  <a:pt x="210" y="633"/>
                </a:cubicBezTo>
                <a:cubicBezTo>
                  <a:pt x="211" y="632"/>
                  <a:pt x="212" y="632"/>
                  <a:pt x="213" y="631"/>
                </a:cubicBezTo>
                <a:cubicBezTo>
                  <a:pt x="213" y="630"/>
                  <a:pt x="213" y="629"/>
                  <a:pt x="213" y="628"/>
                </a:cubicBezTo>
                <a:cubicBezTo>
                  <a:pt x="215" y="628"/>
                  <a:pt x="217" y="628"/>
                  <a:pt x="218" y="628"/>
                </a:cubicBezTo>
                <a:cubicBezTo>
                  <a:pt x="218" y="630"/>
                  <a:pt x="218" y="631"/>
                  <a:pt x="219" y="632"/>
                </a:cubicBezTo>
                <a:cubicBezTo>
                  <a:pt x="221" y="632"/>
                  <a:pt x="222" y="632"/>
                  <a:pt x="223" y="632"/>
                </a:cubicBezTo>
                <a:cubicBezTo>
                  <a:pt x="224" y="630"/>
                  <a:pt x="225" y="628"/>
                  <a:pt x="227" y="626"/>
                </a:cubicBezTo>
                <a:cubicBezTo>
                  <a:pt x="226" y="624"/>
                  <a:pt x="224" y="624"/>
                  <a:pt x="223" y="622"/>
                </a:cubicBezTo>
                <a:close/>
                <a:moveTo>
                  <a:pt x="464" y="17"/>
                </a:moveTo>
                <a:cubicBezTo>
                  <a:pt x="465" y="17"/>
                  <a:pt x="464" y="19"/>
                  <a:pt x="465" y="19"/>
                </a:cubicBezTo>
                <a:cubicBezTo>
                  <a:pt x="466" y="19"/>
                  <a:pt x="466" y="19"/>
                  <a:pt x="467" y="19"/>
                </a:cubicBezTo>
                <a:cubicBezTo>
                  <a:pt x="469" y="18"/>
                  <a:pt x="468" y="15"/>
                  <a:pt x="470" y="13"/>
                </a:cubicBezTo>
                <a:cubicBezTo>
                  <a:pt x="470" y="11"/>
                  <a:pt x="470" y="9"/>
                  <a:pt x="470" y="7"/>
                </a:cubicBezTo>
                <a:cubicBezTo>
                  <a:pt x="470" y="5"/>
                  <a:pt x="468" y="7"/>
                  <a:pt x="467" y="5"/>
                </a:cubicBezTo>
                <a:cubicBezTo>
                  <a:pt x="468" y="3"/>
                  <a:pt x="464" y="2"/>
                  <a:pt x="464" y="0"/>
                </a:cubicBezTo>
                <a:cubicBezTo>
                  <a:pt x="464" y="1"/>
                  <a:pt x="463" y="1"/>
                  <a:pt x="462" y="1"/>
                </a:cubicBezTo>
                <a:cubicBezTo>
                  <a:pt x="460" y="3"/>
                  <a:pt x="461" y="6"/>
                  <a:pt x="461" y="8"/>
                </a:cubicBezTo>
                <a:cubicBezTo>
                  <a:pt x="463" y="11"/>
                  <a:pt x="466" y="13"/>
                  <a:pt x="464" y="17"/>
                </a:cubicBezTo>
                <a:close/>
                <a:moveTo>
                  <a:pt x="378" y="184"/>
                </a:moveTo>
                <a:cubicBezTo>
                  <a:pt x="378" y="187"/>
                  <a:pt x="378" y="190"/>
                  <a:pt x="378" y="192"/>
                </a:cubicBezTo>
                <a:cubicBezTo>
                  <a:pt x="379" y="192"/>
                  <a:pt x="380" y="192"/>
                  <a:pt x="380" y="192"/>
                </a:cubicBezTo>
                <a:cubicBezTo>
                  <a:pt x="380" y="191"/>
                  <a:pt x="380" y="190"/>
                  <a:pt x="380" y="189"/>
                </a:cubicBezTo>
                <a:cubicBezTo>
                  <a:pt x="381" y="188"/>
                  <a:pt x="382" y="188"/>
                  <a:pt x="383" y="188"/>
                </a:cubicBezTo>
                <a:cubicBezTo>
                  <a:pt x="383" y="188"/>
                  <a:pt x="384" y="189"/>
                  <a:pt x="384" y="189"/>
                </a:cubicBezTo>
                <a:cubicBezTo>
                  <a:pt x="386" y="189"/>
                  <a:pt x="388" y="189"/>
                  <a:pt x="390" y="189"/>
                </a:cubicBezTo>
                <a:cubicBezTo>
                  <a:pt x="390" y="188"/>
                  <a:pt x="390" y="187"/>
                  <a:pt x="390" y="186"/>
                </a:cubicBezTo>
                <a:cubicBezTo>
                  <a:pt x="392" y="185"/>
                  <a:pt x="393" y="184"/>
                  <a:pt x="394" y="183"/>
                </a:cubicBezTo>
                <a:cubicBezTo>
                  <a:pt x="394" y="180"/>
                  <a:pt x="391" y="180"/>
                  <a:pt x="391" y="178"/>
                </a:cubicBezTo>
                <a:cubicBezTo>
                  <a:pt x="391" y="178"/>
                  <a:pt x="390" y="178"/>
                  <a:pt x="389" y="178"/>
                </a:cubicBezTo>
                <a:cubicBezTo>
                  <a:pt x="389" y="180"/>
                  <a:pt x="389" y="182"/>
                  <a:pt x="389" y="183"/>
                </a:cubicBezTo>
                <a:cubicBezTo>
                  <a:pt x="388" y="184"/>
                  <a:pt x="388" y="185"/>
                  <a:pt x="387" y="185"/>
                </a:cubicBezTo>
                <a:cubicBezTo>
                  <a:pt x="386" y="184"/>
                  <a:pt x="385" y="184"/>
                  <a:pt x="384" y="183"/>
                </a:cubicBezTo>
                <a:cubicBezTo>
                  <a:pt x="384" y="182"/>
                  <a:pt x="384" y="182"/>
                  <a:pt x="384" y="181"/>
                </a:cubicBezTo>
                <a:cubicBezTo>
                  <a:pt x="383" y="181"/>
                  <a:pt x="383" y="181"/>
                  <a:pt x="382" y="181"/>
                </a:cubicBezTo>
                <a:cubicBezTo>
                  <a:pt x="381" y="182"/>
                  <a:pt x="380" y="183"/>
                  <a:pt x="378" y="184"/>
                </a:cubicBezTo>
                <a:close/>
                <a:moveTo>
                  <a:pt x="237" y="397"/>
                </a:moveTo>
                <a:cubicBezTo>
                  <a:pt x="237" y="393"/>
                  <a:pt x="233" y="392"/>
                  <a:pt x="232" y="390"/>
                </a:cubicBezTo>
                <a:cubicBezTo>
                  <a:pt x="231" y="390"/>
                  <a:pt x="230" y="390"/>
                  <a:pt x="228" y="391"/>
                </a:cubicBezTo>
                <a:cubicBezTo>
                  <a:pt x="228" y="392"/>
                  <a:pt x="228" y="393"/>
                  <a:pt x="228" y="394"/>
                </a:cubicBezTo>
                <a:cubicBezTo>
                  <a:pt x="226" y="395"/>
                  <a:pt x="225" y="397"/>
                  <a:pt x="224" y="399"/>
                </a:cubicBezTo>
                <a:cubicBezTo>
                  <a:pt x="224" y="400"/>
                  <a:pt x="225" y="401"/>
                  <a:pt x="225" y="402"/>
                </a:cubicBezTo>
                <a:cubicBezTo>
                  <a:pt x="227" y="402"/>
                  <a:pt x="230" y="402"/>
                  <a:pt x="232" y="402"/>
                </a:cubicBezTo>
                <a:cubicBezTo>
                  <a:pt x="234" y="400"/>
                  <a:pt x="235" y="398"/>
                  <a:pt x="237" y="397"/>
                </a:cubicBezTo>
                <a:close/>
                <a:moveTo>
                  <a:pt x="442" y="18"/>
                </a:moveTo>
                <a:cubicBezTo>
                  <a:pt x="443" y="18"/>
                  <a:pt x="443" y="18"/>
                  <a:pt x="443" y="19"/>
                </a:cubicBezTo>
                <a:cubicBezTo>
                  <a:pt x="443" y="19"/>
                  <a:pt x="443" y="20"/>
                  <a:pt x="443" y="20"/>
                </a:cubicBezTo>
                <a:cubicBezTo>
                  <a:pt x="443" y="21"/>
                  <a:pt x="444" y="20"/>
                  <a:pt x="445" y="21"/>
                </a:cubicBezTo>
                <a:cubicBezTo>
                  <a:pt x="445" y="22"/>
                  <a:pt x="444" y="23"/>
                  <a:pt x="446" y="23"/>
                </a:cubicBezTo>
                <a:cubicBezTo>
                  <a:pt x="447" y="22"/>
                  <a:pt x="449" y="23"/>
                  <a:pt x="451" y="22"/>
                </a:cubicBezTo>
                <a:cubicBezTo>
                  <a:pt x="454" y="19"/>
                  <a:pt x="455" y="16"/>
                  <a:pt x="453" y="12"/>
                </a:cubicBezTo>
                <a:cubicBezTo>
                  <a:pt x="451" y="14"/>
                  <a:pt x="449" y="14"/>
                  <a:pt x="448" y="16"/>
                </a:cubicBezTo>
                <a:cubicBezTo>
                  <a:pt x="446" y="15"/>
                  <a:pt x="445" y="14"/>
                  <a:pt x="443" y="14"/>
                </a:cubicBezTo>
                <a:cubicBezTo>
                  <a:pt x="442" y="13"/>
                  <a:pt x="442" y="15"/>
                  <a:pt x="441" y="15"/>
                </a:cubicBezTo>
                <a:cubicBezTo>
                  <a:pt x="440" y="15"/>
                  <a:pt x="440" y="16"/>
                  <a:pt x="439" y="16"/>
                </a:cubicBezTo>
                <a:cubicBezTo>
                  <a:pt x="439" y="17"/>
                  <a:pt x="439" y="18"/>
                  <a:pt x="439" y="19"/>
                </a:cubicBezTo>
                <a:cubicBezTo>
                  <a:pt x="440" y="20"/>
                  <a:pt x="441" y="17"/>
                  <a:pt x="442" y="18"/>
                </a:cubicBezTo>
                <a:close/>
                <a:moveTo>
                  <a:pt x="247" y="482"/>
                </a:moveTo>
                <a:cubicBezTo>
                  <a:pt x="247" y="483"/>
                  <a:pt x="246" y="485"/>
                  <a:pt x="247" y="487"/>
                </a:cubicBezTo>
                <a:cubicBezTo>
                  <a:pt x="247" y="487"/>
                  <a:pt x="248" y="487"/>
                  <a:pt x="248" y="488"/>
                </a:cubicBezTo>
                <a:cubicBezTo>
                  <a:pt x="250" y="486"/>
                  <a:pt x="252" y="487"/>
                  <a:pt x="254" y="487"/>
                </a:cubicBezTo>
                <a:cubicBezTo>
                  <a:pt x="256" y="487"/>
                  <a:pt x="255" y="489"/>
                  <a:pt x="256" y="490"/>
                </a:cubicBezTo>
                <a:cubicBezTo>
                  <a:pt x="258" y="490"/>
                  <a:pt x="259" y="490"/>
                  <a:pt x="261" y="490"/>
                </a:cubicBezTo>
                <a:cubicBezTo>
                  <a:pt x="260" y="486"/>
                  <a:pt x="256" y="486"/>
                  <a:pt x="255" y="484"/>
                </a:cubicBezTo>
                <a:cubicBezTo>
                  <a:pt x="254" y="483"/>
                  <a:pt x="255" y="482"/>
                  <a:pt x="255" y="482"/>
                </a:cubicBezTo>
                <a:cubicBezTo>
                  <a:pt x="254" y="481"/>
                  <a:pt x="255" y="478"/>
                  <a:pt x="253" y="478"/>
                </a:cubicBezTo>
                <a:cubicBezTo>
                  <a:pt x="252" y="477"/>
                  <a:pt x="251" y="478"/>
                  <a:pt x="250" y="477"/>
                </a:cubicBezTo>
                <a:cubicBezTo>
                  <a:pt x="250" y="477"/>
                  <a:pt x="250" y="476"/>
                  <a:pt x="249" y="476"/>
                </a:cubicBezTo>
                <a:cubicBezTo>
                  <a:pt x="246" y="477"/>
                  <a:pt x="249" y="480"/>
                  <a:pt x="247" y="482"/>
                </a:cubicBezTo>
                <a:close/>
                <a:moveTo>
                  <a:pt x="384" y="213"/>
                </a:moveTo>
                <a:cubicBezTo>
                  <a:pt x="383" y="213"/>
                  <a:pt x="383" y="213"/>
                  <a:pt x="382" y="214"/>
                </a:cubicBezTo>
                <a:cubicBezTo>
                  <a:pt x="384" y="215"/>
                  <a:pt x="385" y="217"/>
                  <a:pt x="386" y="219"/>
                </a:cubicBezTo>
                <a:cubicBezTo>
                  <a:pt x="385" y="220"/>
                  <a:pt x="384" y="220"/>
                  <a:pt x="383" y="220"/>
                </a:cubicBezTo>
                <a:cubicBezTo>
                  <a:pt x="383" y="220"/>
                  <a:pt x="382" y="221"/>
                  <a:pt x="382" y="221"/>
                </a:cubicBezTo>
                <a:cubicBezTo>
                  <a:pt x="383" y="222"/>
                  <a:pt x="384" y="220"/>
                  <a:pt x="385" y="221"/>
                </a:cubicBezTo>
                <a:cubicBezTo>
                  <a:pt x="386" y="225"/>
                  <a:pt x="384" y="228"/>
                  <a:pt x="387" y="232"/>
                </a:cubicBezTo>
                <a:cubicBezTo>
                  <a:pt x="387" y="230"/>
                  <a:pt x="386" y="228"/>
                  <a:pt x="387" y="226"/>
                </a:cubicBezTo>
                <a:cubicBezTo>
                  <a:pt x="389" y="224"/>
                  <a:pt x="387" y="222"/>
                  <a:pt x="387" y="220"/>
                </a:cubicBezTo>
                <a:cubicBezTo>
                  <a:pt x="387" y="220"/>
                  <a:pt x="387" y="219"/>
                  <a:pt x="387" y="219"/>
                </a:cubicBezTo>
                <a:cubicBezTo>
                  <a:pt x="389" y="217"/>
                  <a:pt x="387" y="215"/>
                  <a:pt x="388" y="213"/>
                </a:cubicBezTo>
                <a:cubicBezTo>
                  <a:pt x="390" y="213"/>
                  <a:pt x="392" y="213"/>
                  <a:pt x="394" y="213"/>
                </a:cubicBezTo>
                <a:cubicBezTo>
                  <a:pt x="394" y="212"/>
                  <a:pt x="394" y="212"/>
                  <a:pt x="394" y="211"/>
                </a:cubicBezTo>
                <a:cubicBezTo>
                  <a:pt x="393" y="210"/>
                  <a:pt x="392" y="209"/>
                  <a:pt x="391" y="208"/>
                </a:cubicBezTo>
                <a:cubicBezTo>
                  <a:pt x="391" y="207"/>
                  <a:pt x="391" y="206"/>
                  <a:pt x="391" y="206"/>
                </a:cubicBezTo>
                <a:cubicBezTo>
                  <a:pt x="386" y="208"/>
                  <a:pt x="386" y="209"/>
                  <a:pt x="384" y="213"/>
                </a:cubicBezTo>
                <a:close/>
                <a:moveTo>
                  <a:pt x="406" y="131"/>
                </a:moveTo>
                <a:cubicBezTo>
                  <a:pt x="407" y="132"/>
                  <a:pt x="408" y="133"/>
                  <a:pt x="409" y="133"/>
                </a:cubicBezTo>
                <a:cubicBezTo>
                  <a:pt x="409" y="138"/>
                  <a:pt x="414" y="137"/>
                  <a:pt x="415" y="141"/>
                </a:cubicBezTo>
                <a:cubicBezTo>
                  <a:pt x="416" y="139"/>
                  <a:pt x="417" y="140"/>
                  <a:pt x="418" y="139"/>
                </a:cubicBezTo>
                <a:cubicBezTo>
                  <a:pt x="417" y="138"/>
                  <a:pt x="416" y="138"/>
                  <a:pt x="415" y="137"/>
                </a:cubicBezTo>
                <a:cubicBezTo>
                  <a:pt x="413" y="133"/>
                  <a:pt x="414" y="128"/>
                  <a:pt x="414" y="123"/>
                </a:cubicBezTo>
                <a:cubicBezTo>
                  <a:pt x="412" y="124"/>
                  <a:pt x="411" y="121"/>
                  <a:pt x="409" y="121"/>
                </a:cubicBezTo>
                <a:cubicBezTo>
                  <a:pt x="409" y="125"/>
                  <a:pt x="408" y="128"/>
                  <a:pt x="406" y="131"/>
                </a:cubicBezTo>
                <a:close/>
                <a:moveTo>
                  <a:pt x="705" y="610"/>
                </a:moveTo>
                <a:cubicBezTo>
                  <a:pt x="705" y="609"/>
                  <a:pt x="706" y="609"/>
                  <a:pt x="705" y="608"/>
                </a:cubicBezTo>
                <a:cubicBezTo>
                  <a:pt x="703" y="606"/>
                  <a:pt x="701" y="607"/>
                  <a:pt x="698" y="608"/>
                </a:cubicBezTo>
                <a:cubicBezTo>
                  <a:pt x="697" y="606"/>
                  <a:pt x="696" y="607"/>
                  <a:pt x="694" y="607"/>
                </a:cubicBezTo>
                <a:cubicBezTo>
                  <a:pt x="695" y="612"/>
                  <a:pt x="690" y="611"/>
                  <a:pt x="688" y="614"/>
                </a:cubicBezTo>
                <a:cubicBezTo>
                  <a:pt x="689" y="615"/>
                  <a:pt x="690" y="615"/>
                  <a:pt x="691" y="615"/>
                </a:cubicBezTo>
                <a:cubicBezTo>
                  <a:pt x="692" y="616"/>
                  <a:pt x="693" y="617"/>
                  <a:pt x="693" y="617"/>
                </a:cubicBezTo>
                <a:cubicBezTo>
                  <a:pt x="697" y="617"/>
                  <a:pt x="700" y="617"/>
                  <a:pt x="704" y="617"/>
                </a:cubicBezTo>
                <a:cubicBezTo>
                  <a:pt x="704" y="617"/>
                  <a:pt x="704" y="616"/>
                  <a:pt x="704" y="616"/>
                </a:cubicBezTo>
                <a:cubicBezTo>
                  <a:pt x="701" y="615"/>
                  <a:pt x="699" y="612"/>
                  <a:pt x="695" y="611"/>
                </a:cubicBezTo>
                <a:cubicBezTo>
                  <a:pt x="695" y="611"/>
                  <a:pt x="695" y="610"/>
                  <a:pt x="695" y="610"/>
                </a:cubicBezTo>
                <a:cubicBezTo>
                  <a:pt x="698" y="610"/>
                  <a:pt x="701" y="610"/>
                  <a:pt x="705" y="610"/>
                </a:cubicBezTo>
                <a:close/>
                <a:moveTo>
                  <a:pt x="586" y="604"/>
                </a:moveTo>
                <a:cubicBezTo>
                  <a:pt x="584" y="604"/>
                  <a:pt x="584" y="602"/>
                  <a:pt x="582" y="602"/>
                </a:cubicBezTo>
                <a:cubicBezTo>
                  <a:pt x="582" y="604"/>
                  <a:pt x="581" y="604"/>
                  <a:pt x="580" y="605"/>
                </a:cubicBezTo>
                <a:cubicBezTo>
                  <a:pt x="581" y="607"/>
                  <a:pt x="582" y="608"/>
                  <a:pt x="584" y="609"/>
                </a:cubicBezTo>
                <a:cubicBezTo>
                  <a:pt x="583" y="610"/>
                  <a:pt x="583" y="610"/>
                  <a:pt x="583" y="610"/>
                </a:cubicBezTo>
                <a:cubicBezTo>
                  <a:pt x="584" y="611"/>
                  <a:pt x="585" y="611"/>
                  <a:pt x="586" y="613"/>
                </a:cubicBezTo>
                <a:cubicBezTo>
                  <a:pt x="586" y="614"/>
                  <a:pt x="586" y="615"/>
                  <a:pt x="586" y="616"/>
                </a:cubicBezTo>
                <a:cubicBezTo>
                  <a:pt x="587" y="617"/>
                  <a:pt x="589" y="618"/>
                  <a:pt x="590" y="617"/>
                </a:cubicBezTo>
                <a:cubicBezTo>
                  <a:pt x="590" y="615"/>
                  <a:pt x="592" y="612"/>
                  <a:pt x="591" y="609"/>
                </a:cubicBezTo>
                <a:cubicBezTo>
                  <a:pt x="591" y="607"/>
                  <a:pt x="588" y="607"/>
                  <a:pt x="587" y="606"/>
                </a:cubicBezTo>
                <a:cubicBezTo>
                  <a:pt x="587" y="605"/>
                  <a:pt x="588" y="604"/>
                  <a:pt x="588" y="603"/>
                </a:cubicBezTo>
                <a:cubicBezTo>
                  <a:pt x="587" y="603"/>
                  <a:pt x="587" y="604"/>
                  <a:pt x="586" y="604"/>
                </a:cubicBezTo>
                <a:close/>
                <a:moveTo>
                  <a:pt x="794" y="590"/>
                </a:moveTo>
                <a:cubicBezTo>
                  <a:pt x="796" y="588"/>
                  <a:pt x="797" y="587"/>
                  <a:pt x="801" y="586"/>
                </a:cubicBezTo>
                <a:cubicBezTo>
                  <a:pt x="801" y="584"/>
                  <a:pt x="797" y="584"/>
                  <a:pt x="797" y="582"/>
                </a:cubicBezTo>
                <a:cubicBezTo>
                  <a:pt x="797" y="582"/>
                  <a:pt x="796" y="582"/>
                  <a:pt x="795" y="582"/>
                </a:cubicBezTo>
                <a:cubicBezTo>
                  <a:pt x="795" y="581"/>
                  <a:pt x="795" y="579"/>
                  <a:pt x="793" y="579"/>
                </a:cubicBezTo>
                <a:cubicBezTo>
                  <a:pt x="792" y="579"/>
                  <a:pt x="792" y="580"/>
                  <a:pt x="792" y="581"/>
                </a:cubicBezTo>
                <a:cubicBezTo>
                  <a:pt x="790" y="581"/>
                  <a:pt x="788" y="582"/>
                  <a:pt x="787" y="584"/>
                </a:cubicBezTo>
                <a:cubicBezTo>
                  <a:pt x="789" y="585"/>
                  <a:pt x="788" y="587"/>
                  <a:pt x="789" y="590"/>
                </a:cubicBezTo>
                <a:cubicBezTo>
                  <a:pt x="790" y="590"/>
                  <a:pt x="792" y="590"/>
                  <a:pt x="794" y="590"/>
                </a:cubicBezTo>
                <a:close/>
                <a:moveTo>
                  <a:pt x="237" y="638"/>
                </a:moveTo>
                <a:cubicBezTo>
                  <a:pt x="237" y="640"/>
                  <a:pt x="237" y="642"/>
                  <a:pt x="237" y="644"/>
                </a:cubicBezTo>
                <a:cubicBezTo>
                  <a:pt x="238" y="646"/>
                  <a:pt x="241" y="645"/>
                  <a:pt x="242" y="646"/>
                </a:cubicBezTo>
                <a:cubicBezTo>
                  <a:pt x="242" y="646"/>
                  <a:pt x="242" y="647"/>
                  <a:pt x="243" y="647"/>
                </a:cubicBezTo>
                <a:cubicBezTo>
                  <a:pt x="244" y="647"/>
                  <a:pt x="246" y="648"/>
                  <a:pt x="248" y="646"/>
                </a:cubicBezTo>
                <a:cubicBezTo>
                  <a:pt x="248" y="644"/>
                  <a:pt x="248" y="641"/>
                  <a:pt x="248" y="639"/>
                </a:cubicBezTo>
                <a:cubicBezTo>
                  <a:pt x="244" y="639"/>
                  <a:pt x="241" y="639"/>
                  <a:pt x="237" y="638"/>
                </a:cubicBezTo>
                <a:close/>
                <a:moveTo>
                  <a:pt x="437" y="845"/>
                </a:moveTo>
                <a:cubicBezTo>
                  <a:pt x="435" y="846"/>
                  <a:pt x="433" y="845"/>
                  <a:pt x="431" y="846"/>
                </a:cubicBezTo>
                <a:cubicBezTo>
                  <a:pt x="431" y="848"/>
                  <a:pt x="430" y="848"/>
                  <a:pt x="429" y="848"/>
                </a:cubicBezTo>
                <a:cubicBezTo>
                  <a:pt x="431" y="850"/>
                  <a:pt x="430" y="851"/>
                  <a:pt x="429" y="852"/>
                </a:cubicBezTo>
                <a:cubicBezTo>
                  <a:pt x="430" y="854"/>
                  <a:pt x="431" y="854"/>
                  <a:pt x="433" y="853"/>
                </a:cubicBezTo>
                <a:cubicBezTo>
                  <a:pt x="434" y="853"/>
                  <a:pt x="434" y="851"/>
                  <a:pt x="434" y="851"/>
                </a:cubicBezTo>
                <a:cubicBezTo>
                  <a:pt x="435" y="851"/>
                  <a:pt x="436" y="851"/>
                  <a:pt x="436" y="851"/>
                </a:cubicBezTo>
                <a:cubicBezTo>
                  <a:pt x="437" y="850"/>
                  <a:pt x="437" y="848"/>
                  <a:pt x="439" y="848"/>
                </a:cubicBezTo>
                <a:cubicBezTo>
                  <a:pt x="439" y="848"/>
                  <a:pt x="440" y="847"/>
                  <a:pt x="440" y="847"/>
                </a:cubicBezTo>
                <a:cubicBezTo>
                  <a:pt x="442" y="844"/>
                  <a:pt x="445" y="842"/>
                  <a:pt x="445" y="839"/>
                </a:cubicBezTo>
                <a:cubicBezTo>
                  <a:pt x="444" y="838"/>
                  <a:pt x="442" y="840"/>
                  <a:pt x="441" y="838"/>
                </a:cubicBezTo>
                <a:cubicBezTo>
                  <a:pt x="440" y="840"/>
                  <a:pt x="441" y="841"/>
                  <a:pt x="441" y="842"/>
                </a:cubicBezTo>
                <a:cubicBezTo>
                  <a:pt x="438" y="841"/>
                  <a:pt x="438" y="844"/>
                  <a:pt x="437" y="845"/>
                </a:cubicBezTo>
                <a:close/>
                <a:moveTo>
                  <a:pt x="715" y="571"/>
                </a:moveTo>
                <a:cubicBezTo>
                  <a:pt x="714" y="572"/>
                  <a:pt x="713" y="571"/>
                  <a:pt x="713" y="572"/>
                </a:cubicBezTo>
                <a:cubicBezTo>
                  <a:pt x="713" y="573"/>
                  <a:pt x="713" y="573"/>
                  <a:pt x="713" y="574"/>
                </a:cubicBezTo>
                <a:cubicBezTo>
                  <a:pt x="715" y="574"/>
                  <a:pt x="717" y="574"/>
                  <a:pt x="720" y="574"/>
                </a:cubicBezTo>
                <a:cubicBezTo>
                  <a:pt x="720" y="574"/>
                  <a:pt x="721" y="573"/>
                  <a:pt x="721" y="572"/>
                </a:cubicBezTo>
                <a:cubicBezTo>
                  <a:pt x="721" y="571"/>
                  <a:pt x="720" y="570"/>
                  <a:pt x="720" y="569"/>
                </a:cubicBezTo>
                <a:cubicBezTo>
                  <a:pt x="721" y="567"/>
                  <a:pt x="723" y="568"/>
                  <a:pt x="725" y="567"/>
                </a:cubicBezTo>
                <a:cubicBezTo>
                  <a:pt x="720" y="566"/>
                  <a:pt x="716" y="563"/>
                  <a:pt x="712" y="566"/>
                </a:cubicBezTo>
                <a:cubicBezTo>
                  <a:pt x="712" y="567"/>
                  <a:pt x="712" y="568"/>
                  <a:pt x="712" y="569"/>
                </a:cubicBezTo>
                <a:cubicBezTo>
                  <a:pt x="713" y="570"/>
                  <a:pt x="715" y="568"/>
                  <a:pt x="715" y="571"/>
                </a:cubicBezTo>
                <a:close/>
                <a:moveTo>
                  <a:pt x="730" y="764"/>
                </a:moveTo>
                <a:cubicBezTo>
                  <a:pt x="729" y="765"/>
                  <a:pt x="727" y="765"/>
                  <a:pt x="726" y="766"/>
                </a:cubicBezTo>
                <a:cubicBezTo>
                  <a:pt x="726" y="767"/>
                  <a:pt x="726" y="768"/>
                  <a:pt x="726" y="770"/>
                </a:cubicBezTo>
                <a:cubicBezTo>
                  <a:pt x="728" y="771"/>
                  <a:pt x="730" y="772"/>
                  <a:pt x="732" y="774"/>
                </a:cubicBezTo>
                <a:cubicBezTo>
                  <a:pt x="734" y="774"/>
                  <a:pt x="736" y="774"/>
                  <a:pt x="737" y="774"/>
                </a:cubicBezTo>
                <a:cubicBezTo>
                  <a:pt x="737" y="772"/>
                  <a:pt x="737" y="771"/>
                  <a:pt x="737" y="769"/>
                </a:cubicBezTo>
                <a:cubicBezTo>
                  <a:pt x="734" y="769"/>
                  <a:pt x="733" y="765"/>
                  <a:pt x="730" y="764"/>
                </a:cubicBezTo>
                <a:close/>
                <a:moveTo>
                  <a:pt x="782" y="512"/>
                </a:moveTo>
                <a:cubicBezTo>
                  <a:pt x="782" y="513"/>
                  <a:pt x="782" y="514"/>
                  <a:pt x="782" y="515"/>
                </a:cubicBezTo>
                <a:cubicBezTo>
                  <a:pt x="783" y="515"/>
                  <a:pt x="784" y="516"/>
                  <a:pt x="785" y="517"/>
                </a:cubicBezTo>
                <a:cubicBezTo>
                  <a:pt x="786" y="518"/>
                  <a:pt x="785" y="519"/>
                  <a:pt x="786" y="520"/>
                </a:cubicBezTo>
                <a:cubicBezTo>
                  <a:pt x="786" y="521"/>
                  <a:pt x="787" y="521"/>
                  <a:pt x="788" y="521"/>
                </a:cubicBezTo>
                <a:cubicBezTo>
                  <a:pt x="788" y="522"/>
                  <a:pt x="790" y="523"/>
                  <a:pt x="790" y="524"/>
                </a:cubicBezTo>
                <a:cubicBezTo>
                  <a:pt x="791" y="524"/>
                  <a:pt x="792" y="522"/>
                  <a:pt x="792" y="521"/>
                </a:cubicBezTo>
                <a:cubicBezTo>
                  <a:pt x="792" y="519"/>
                  <a:pt x="794" y="520"/>
                  <a:pt x="794" y="518"/>
                </a:cubicBezTo>
                <a:cubicBezTo>
                  <a:pt x="794" y="517"/>
                  <a:pt x="797" y="517"/>
                  <a:pt x="797" y="516"/>
                </a:cubicBezTo>
                <a:cubicBezTo>
                  <a:pt x="797" y="515"/>
                  <a:pt x="797" y="515"/>
                  <a:pt x="797" y="515"/>
                </a:cubicBezTo>
                <a:cubicBezTo>
                  <a:pt x="795" y="514"/>
                  <a:pt x="795" y="516"/>
                  <a:pt x="794" y="517"/>
                </a:cubicBezTo>
                <a:cubicBezTo>
                  <a:pt x="793" y="516"/>
                  <a:pt x="793" y="516"/>
                  <a:pt x="792" y="516"/>
                </a:cubicBezTo>
                <a:cubicBezTo>
                  <a:pt x="792" y="516"/>
                  <a:pt x="792" y="517"/>
                  <a:pt x="792" y="517"/>
                </a:cubicBezTo>
                <a:cubicBezTo>
                  <a:pt x="790" y="517"/>
                  <a:pt x="789" y="517"/>
                  <a:pt x="787" y="517"/>
                </a:cubicBezTo>
                <a:cubicBezTo>
                  <a:pt x="788" y="515"/>
                  <a:pt x="788" y="515"/>
                  <a:pt x="790" y="515"/>
                </a:cubicBezTo>
                <a:cubicBezTo>
                  <a:pt x="790" y="515"/>
                  <a:pt x="791" y="515"/>
                  <a:pt x="791" y="514"/>
                </a:cubicBezTo>
                <a:cubicBezTo>
                  <a:pt x="790" y="514"/>
                  <a:pt x="790" y="513"/>
                  <a:pt x="789" y="512"/>
                </a:cubicBezTo>
                <a:cubicBezTo>
                  <a:pt x="786" y="512"/>
                  <a:pt x="784" y="512"/>
                  <a:pt x="782" y="512"/>
                </a:cubicBezTo>
                <a:close/>
                <a:moveTo>
                  <a:pt x="239" y="681"/>
                </a:moveTo>
                <a:cubicBezTo>
                  <a:pt x="241" y="680"/>
                  <a:pt x="242" y="680"/>
                  <a:pt x="244" y="680"/>
                </a:cubicBezTo>
                <a:cubicBezTo>
                  <a:pt x="244" y="681"/>
                  <a:pt x="244" y="682"/>
                  <a:pt x="244" y="684"/>
                </a:cubicBezTo>
                <a:cubicBezTo>
                  <a:pt x="245" y="684"/>
                  <a:pt x="247" y="684"/>
                  <a:pt x="248" y="683"/>
                </a:cubicBezTo>
                <a:cubicBezTo>
                  <a:pt x="247" y="682"/>
                  <a:pt x="248" y="681"/>
                  <a:pt x="249" y="680"/>
                </a:cubicBezTo>
                <a:cubicBezTo>
                  <a:pt x="250" y="679"/>
                  <a:pt x="250" y="678"/>
                  <a:pt x="249" y="677"/>
                </a:cubicBezTo>
                <a:cubicBezTo>
                  <a:pt x="248" y="677"/>
                  <a:pt x="247" y="677"/>
                  <a:pt x="246" y="677"/>
                </a:cubicBezTo>
                <a:cubicBezTo>
                  <a:pt x="246" y="677"/>
                  <a:pt x="246" y="676"/>
                  <a:pt x="246" y="676"/>
                </a:cubicBezTo>
                <a:cubicBezTo>
                  <a:pt x="244" y="674"/>
                  <a:pt x="242" y="674"/>
                  <a:pt x="239" y="674"/>
                </a:cubicBezTo>
                <a:cubicBezTo>
                  <a:pt x="239" y="675"/>
                  <a:pt x="238" y="676"/>
                  <a:pt x="237" y="676"/>
                </a:cubicBezTo>
                <a:cubicBezTo>
                  <a:pt x="237" y="678"/>
                  <a:pt x="237" y="680"/>
                  <a:pt x="239" y="681"/>
                </a:cubicBezTo>
                <a:close/>
                <a:moveTo>
                  <a:pt x="273" y="427"/>
                </a:moveTo>
                <a:cubicBezTo>
                  <a:pt x="273" y="426"/>
                  <a:pt x="274" y="426"/>
                  <a:pt x="274" y="426"/>
                </a:cubicBezTo>
                <a:cubicBezTo>
                  <a:pt x="274" y="425"/>
                  <a:pt x="273" y="424"/>
                  <a:pt x="272" y="424"/>
                </a:cubicBezTo>
                <a:cubicBezTo>
                  <a:pt x="270" y="424"/>
                  <a:pt x="268" y="424"/>
                  <a:pt x="265" y="424"/>
                </a:cubicBezTo>
                <a:cubicBezTo>
                  <a:pt x="264" y="423"/>
                  <a:pt x="264" y="422"/>
                  <a:pt x="263" y="421"/>
                </a:cubicBezTo>
                <a:cubicBezTo>
                  <a:pt x="262" y="421"/>
                  <a:pt x="261" y="421"/>
                  <a:pt x="261" y="421"/>
                </a:cubicBezTo>
                <a:cubicBezTo>
                  <a:pt x="260" y="420"/>
                  <a:pt x="260" y="419"/>
                  <a:pt x="259" y="418"/>
                </a:cubicBezTo>
                <a:cubicBezTo>
                  <a:pt x="258" y="420"/>
                  <a:pt x="258" y="422"/>
                  <a:pt x="257" y="423"/>
                </a:cubicBezTo>
                <a:cubicBezTo>
                  <a:pt x="258" y="424"/>
                  <a:pt x="259" y="425"/>
                  <a:pt x="260" y="425"/>
                </a:cubicBezTo>
                <a:cubicBezTo>
                  <a:pt x="262" y="424"/>
                  <a:pt x="263" y="424"/>
                  <a:pt x="264" y="426"/>
                </a:cubicBezTo>
                <a:cubicBezTo>
                  <a:pt x="264" y="426"/>
                  <a:pt x="263" y="427"/>
                  <a:pt x="263" y="427"/>
                </a:cubicBezTo>
                <a:cubicBezTo>
                  <a:pt x="266" y="427"/>
                  <a:pt x="267" y="431"/>
                  <a:pt x="270" y="429"/>
                </a:cubicBezTo>
                <a:cubicBezTo>
                  <a:pt x="270" y="427"/>
                  <a:pt x="272" y="428"/>
                  <a:pt x="273" y="427"/>
                </a:cubicBezTo>
                <a:close/>
                <a:moveTo>
                  <a:pt x="632" y="612"/>
                </a:moveTo>
                <a:cubicBezTo>
                  <a:pt x="632" y="612"/>
                  <a:pt x="632" y="612"/>
                  <a:pt x="633" y="612"/>
                </a:cubicBezTo>
                <a:cubicBezTo>
                  <a:pt x="632" y="615"/>
                  <a:pt x="635" y="616"/>
                  <a:pt x="636" y="619"/>
                </a:cubicBezTo>
                <a:cubicBezTo>
                  <a:pt x="636" y="617"/>
                  <a:pt x="638" y="617"/>
                  <a:pt x="638" y="615"/>
                </a:cubicBezTo>
                <a:cubicBezTo>
                  <a:pt x="637" y="614"/>
                  <a:pt x="636" y="613"/>
                  <a:pt x="635" y="612"/>
                </a:cubicBezTo>
                <a:cubicBezTo>
                  <a:pt x="635" y="610"/>
                  <a:pt x="635" y="608"/>
                  <a:pt x="634" y="606"/>
                </a:cubicBezTo>
                <a:cubicBezTo>
                  <a:pt x="634" y="606"/>
                  <a:pt x="634" y="606"/>
                  <a:pt x="634" y="606"/>
                </a:cubicBezTo>
                <a:cubicBezTo>
                  <a:pt x="634" y="606"/>
                  <a:pt x="634" y="607"/>
                  <a:pt x="633" y="607"/>
                </a:cubicBezTo>
                <a:cubicBezTo>
                  <a:pt x="632" y="605"/>
                  <a:pt x="630" y="605"/>
                  <a:pt x="629" y="603"/>
                </a:cubicBezTo>
                <a:cubicBezTo>
                  <a:pt x="628" y="605"/>
                  <a:pt x="629" y="607"/>
                  <a:pt x="628" y="608"/>
                </a:cubicBezTo>
                <a:cubicBezTo>
                  <a:pt x="627" y="608"/>
                  <a:pt x="626" y="608"/>
                  <a:pt x="624" y="608"/>
                </a:cubicBezTo>
                <a:cubicBezTo>
                  <a:pt x="625" y="609"/>
                  <a:pt x="623" y="610"/>
                  <a:pt x="623" y="611"/>
                </a:cubicBezTo>
                <a:cubicBezTo>
                  <a:pt x="625" y="612"/>
                  <a:pt x="623" y="614"/>
                  <a:pt x="626" y="614"/>
                </a:cubicBezTo>
                <a:cubicBezTo>
                  <a:pt x="628" y="614"/>
                  <a:pt x="626" y="611"/>
                  <a:pt x="627" y="610"/>
                </a:cubicBezTo>
                <a:cubicBezTo>
                  <a:pt x="628" y="610"/>
                  <a:pt x="629" y="610"/>
                  <a:pt x="630" y="610"/>
                </a:cubicBezTo>
                <a:cubicBezTo>
                  <a:pt x="630" y="611"/>
                  <a:pt x="630" y="611"/>
                  <a:pt x="630" y="612"/>
                </a:cubicBezTo>
                <a:cubicBezTo>
                  <a:pt x="631" y="612"/>
                  <a:pt x="632" y="612"/>
                  <a:pt x="632" y="612"/>
                </a:cubicBezTo>
                <a:close/>
                <a:moveTo>
                  <a:pt x="721" y="505"/>
                </a:moveTo>
                <a:cubicBezTo>
                  <a:pt x="720" y="506"/>
                  <a:pt x="719" y="507"/>
                  <a:pt x="718" y="507"/>
                </a:cubicBezTo>
                <a:cubicBezTo>
                  <a:pt x="718" y="509"/>
                  <a:pt x="719" y="510"/>
                  <a:pt x="719" y="511"/>
                </a:cubicBezTo>
                <a:cubicBezTo>
                  <a:pt x="724" y="512"/>
                  <a:pt x="729" y="510"/>
                  <a:pt x="734" y="510"/>
                </a:cubicBezTo>
                <a:cubicBezTo>
                  <a:pt x="734" y="509"/>
                  <a:pt x="734" y="509"/>
                  <a:pt x="734" y="508"/>
                </a:cubicBezTo>
                <a:cubicBezTo>
                  <a:pt x="731" y="508"/>
                  <a:pt x="729" y="505"/>
                  <a:pt x="727" y="504"/>
                </a:cubicBezTo>
                <a:cubicBezTo>
                  <a:pt x="725" y="506"/>
                  <a:pt x="723" y="505"/>
                  <a:pt x="721" y="505"/>
                </a:cubicBezTo>
                <a:close/>
                <a:moveTo>
                  <a:pt x="420" y="104"/>
                </a:moveTo>
                <a:cubicBezTo>
                  <a:pt x="420" y="102"/>
                  <a:pt x="419" y="101"/>
                  <a:pt x="418" y="100"/>
                </a:cubicBezTo>
                <a:cubicBezTo>
                  <a:pt x="418" y="98"/>
                  <a:pt x="416" y="97"/>
                  <a:pt x="415" y="96"/>
                </a:cubicBezTo>
                <a:cubicBezTo>
                  <a:pt x="415" y="96"/>
                  <a:pt x="414" y="96"/>
                  <a:pt x="413" y="96"/>
                </a:cubicBezTo>
                <a:cubicBezTo>
                  <a:pt x="413" y="97"/>
                  <a:pt x="413" y="98"/>
                  <a:pt x="412" y="99"/>
                </a:cubicBezTo>
                <a:cubicBezTo>
                  <a:pt x="412" y="100"/>
                  <a:pt x="412" y="102"/>
                  <a:pt x="412" y="103"/>
                </a:cubicBezTo>
                <a:cubicBezTo>
                  <a:pt x="414" y="106"/>
                  <a:pt x="415" y="108"/>
                  <a:pt x="417" y="110"/>
                </a:cubicBezTo>
                <a:cubicBezTo>
                  <a:pt x="419" y="108"/>
                  <a:pt x="420" y="106"/>
                  <a:pt x="420" y="104"/>
                </a:cubicBezTo>
                <a:close/>
                <a:moveTo>
                  <a:pt x="666" y="598"/>
                </a:moveTo>
                <a:cubicBezTo>
                  <a:pt x="663" y="598"/>
                  <a:pt x="660" y="597"/>
                  <a:pt x="658" y="595"/>
                </a:cubicBezTo>
                <a:cubicBezTo>
                  <a:pt x="656" y="593"/>
                  <a:pt x="655" y="593"/>
                  <a:pt x="653" y="594"/>
                </a:cubicBezTo>
                <a:cubicBezTo>
                  <a:pt x="653" y="595"/>
                  <a:pt x="654" y="594"/>
                  <a:pt x="654" y="595"/>
                </a:cubicBezTo>
                <a:cubicBezTo>
                  <a:pt x="655" y="596"/>
                  <a:pt x="655" y="597"/>
                  <a:pt x="656" y="597"/>
                </a:cubicBezTo>
                <a:cubicBezTo>
                  <a:pt x="656" y="598"/>
                  <a:pt x="655" y="598"/>
                  <a:pt x="655" y="599"/>
                </a:cubicBezTo>
                <a:cubicBezTo>
                  <a:pt x="657" y="601"/>
                  <a:pt x="660" y="601"/>
                  <a:pt x="661" y="603"/>
                </a:cubicBezTo>
                <a:cubicBezTo>
                  <a:pt x="662" y="603"/>
                  <a:pt x="664" y="603"/>
                  <a:pt x="665" y="603"/>
                </a:cubicBezTo>
                <a:cubicBezTo>
                  <a:pt x="666" y="602"/>
                  <a:pt x="667" y="601"/>
                  <a:pt x="668" y="601"/>
                </a:cubicBezTo>
                <a:cubicBezTo>
                  <a:pt x="668" y="599"/>
                  <a:pt x="667" y="599"/>
                  <a:pt x="666" y="598"/>
                </a:cubicBezTo>
                <a:close/>
                <a:moveTo>
                  <a:pt x="531" y="294"/>
                </a:moveTo>
                <a:cubicBezTo>
                  <a:pt x="533" y="294"/>
                  <a:pt x="534" y="296"/>
                  <a:pt x="536" y="297"/>
                </a:cubicBezTo>
                <a:cubicBezTo>
                  <a:pt x="536" y="299"/>
                  <a:pt x="533" y="301"/>
                  <a:pt x="536" y="303"/>
                </a:cubicBezTo>
                <a:cubicBezTo>
                  <a:pt x="538" y="301"/>
                  <a:pt x="538" y="299"/>
                  <a:pt x="538" y="297"/>
                </a:cubicBezTo>
                <a:cubicBezTo>
                  <a:pt x="539" y="297"/>
                  <a:pt x="539" y="297"/>
                  <a:pt x="540" y="296"/>
                </a:cubicBezTo>
                <a:cubicBezTo>
                  <a:pt x="539" y="295"/>
                  <a:pt x="538" y="295"/>
                  <a:pt x="537" y="294"/>
                </a:cubicBezTo>
                <a:cubicBezTo>
                  <a:pt x="537" y="293"/>
                  <a:pt x="536" y="291"/>
                  <a:pt x="537" y="291"/>
                </a:cubicBezTo>
                <a:cubicBezTo>
                  <a:pt x="539" y="289"/>
                  <a:pt x="537" y="287"/>
                  <a:pt x="536" y="285"/>
                </a:cubicBezTo>
                <a:cubicBezTo>
                  <a:pt x="532" y="289"/>
                  <a:pt x="531" y="290"/>
                  <a:pt x="531" y="294"/>
                </a:cubicBezTo>
                <a:close/>
                <a:moveTo>
                  <a:pt x="166" y="171"/>
                </a:moveTo>
                <a:cubicBezTo>
                  <a:pt x="165" y="171"/>
                  <a:pt x="164" y="171"/>
                  <a:pt x="163" y="172"/>
                </a:cubicBezTo>
                <a:cubicBezTo>
                  <a:pt x="163" y="173"/>
                  <a:pt x="163" y="174"/>
                  <a:pt x="163" y="175"/>
                </a:cubicBezTo>
                <a:cubicBezTo>
                  <a:pt x="163" y="175"/>
                  <a:pt x="162" y="176"/>
                  <a:pt x="161" y="176"/>
                </a:cubicBezTo>
                <a:cubicBezTo>
                  <a:pt x="162" y="179"/>
                  <a:pt x="160" y="181"/>
                  <a:pt x="160" y="183"/>
                </a:cubicBezTo>
                <a:cubicBezTo>
                  <a:pt x="160" y="184"/>
                  <a:pt x="159" y="184"/>
                  <a:pt x="158" y="184"/>
                </a:cubicBezTo>
                <a:cubicBezTo>
                  <a:pt x="159" y="186"/>
                  <a:pt x="157" y="188"/>
                  <a:pt x="157" y="190"/>
                </a:cubicBezTo>
                <a:cubicBezTo>
                  <a:pt x="157" y="190"/>
                  <a:pt x="156" y="190"/>
                  <a:pt x="155" y="190"/>
                </a:cubicBezTo>
                <a:cubicBezTo>
                  <a:pt x="157" y="191"/>
                  <a:pt x="156" y="193"/>
                  <a:pt x="157" y="194"/>
                </a:cubicBezTo>
                <a:cubicBezTo>
                  <a:pt x="157" y="194"/>
                  <a:pt x="157" y="194"/>
                  <a:pt x="157" y="194"/>
                </a:cubicBezTo>
                <a:cubicBezTo>
                  <a:pt x="157" y="193"/>
                  <a:pt x="158" y="193"/>
                  <a:pt x="158" y="192"/>
                </a:cubicBezTo>
                <a:cubicBezTo>
                  <a:pt x="158" y="192"/>
                  <a:pt x="159" y="192"/>
                  <a:pt x="159" y="192"/>
                </a:cubicBezTo>
                <a:cubicBezTo>
                  <a:pt x="159" y="190"/>
                  <a:pt x="161" y="188"/>
                  <a:pt x="161" y="187"/>
                </a:cubicBezTo>
                <a:cubicBezTo>
                  <a:pt x="161" y="186"/>
                  <a:pt x="162" y="186"/>
                  <a:pt x="162" y="186"/>
                </a:cubicBezTo>
                <a:cubicBezTo>
                  <a:pt x="162" y="186"/>
                  <a:pt x="162" y="185"/>
                  <a:pt x="162" y="185"/>
                </a:cubicBezTo>
                <a:cubicBezTo>
                  <a:pt x="163" y="183"/>
                  <a:pt x="164" y="180"/>
                  <a:pt x="165" y="177"/>
                </a:cubicBezTo>
                <a:cubicBezTo>
                  <a:pt x="165" y="177"/>
                  <a:pt x="165" y="177"/>
                  <a:pt x="166" y="177"/>
                </a:cubicBezTo>
                <a:cubicBezTo>
                  <a:pt x="166" y="175"/>
                  <a:pt x="166" y="173"/>
                  <a:pt x="166" y="171"/>
                </a:cubicBezTo>
                <a:close/>
                <a:moveTo>
                  <a:pt x="409" y="689"/>
                </a:moveTo>
                <a:cubicBezTo>
                  <a:pt x="411" y="689"/>
                  <a:pt x="411" y="688"/>
                  <a:pt x="413" y="687"/>
                </a:cubicBezTo>
                <a:cubicBezTo>
                  <a:pt x="413" y="687"/>
                  <a:pt x="412" y="687"/>
                  <a:pt x="412" y="686"/>
                </a:cubicBezTo>
                <a:cubicBezTo>
                  <a:pt x="413" y="686"/>
                  <a:pt x="413" y="685"/>
                  <a:pt x="414" y="685"/>
                </a:cubicBezTo>
                <a:cubicBezTo>
                  <a:pt x="414" y="682"/>
                  <a:pt x="413" y="681"/>
                  <a:pt x="413" y="679"/>
                </a:cubicBezTo>
                <a:cubicBezTo>
                  <a:pt x="410" y="679"/>
                  <a:pt x="408" y="679"/>
                  <a:pt x="405" y="679"/>
                </a:cubicBezTo>
                <a:cubicBezTo>
                  <a:pt x="405" y="681"/>
                  <a:pt x="405" y="682"/>
                  <a:pt x="405" y="684"/>
                </a:cubicBezTo>
                <a:cubicBezTo>
                  <a:pt x="406" y="684"/>
                  <a:pt x="406" y="684"/>
                  <a:pt x="407" y="684"/>
                </a:cubicBezTo>
                <a:cubicBezTo>
                  <a:pt x="407" y="686"/>
                  <a:pt x="406" y="688"/>
                  <a:pt x="409" y="689"/>
                </a:cubicBezTo>
                <a:close/>
                <a:moveTo>
                  <a:pt x="358" y="130"/>
                </a:moveTo>
                <a:cubicBezTo>
                  <a:pt x="361" y="130"/>
                  <a:pt x="361" y="133"/>
                  <a:pt x="362" y="134"/>
                </a:cubicBezTo>
                <a:cubicBezTo>
                  <a:pt x="363" y="135"/>
                  <a:pt x="365" y="136"/>
                  <a:pt x="367" y="136"/>
                </a:cubicBezTo>
                <a:cubicBezTo>
                  <a:pt x="367" y="136"/>
                  <a:pt x="369" y="137"/>
                  <a:pt x="370" y="136"/>
                </a:cubicBezTo>
                <a:cubicBezTo>
                  <a:pt x="370" y="136"/>
                  <a:pt x="371" y="135"/>
                  <a:pt x="370" y="134"/>
                </a:cubicBezTo>
                <a:cubicBezTo>
                  <a:pt x="369" y="134"/>
                  <a:pt x="368" y="134"/>
                  <a:pt x="367" y="134"/>
                </a:cubicBezTo>
                <a:cubicBezTo>
                  <a:pt x="367" y="132"/>
                  <a:pt x="366" y="131"/>
                  <a:pt x="365" y="130"/>
                </a:cubicBezTo>
                <a:cubicBezTo>
                  <a:pt x="365" y="129"/>
                  <a:pt x="365" y="128"/>
                  <a:pt x="365" y="127"/>
                </a:cubicBezTo>
                <a:cubicBezTo>
                  <a:pt x="365" y="126"/>
                  <a:pt x="366" y="126"/>
                  <a:pt x="365" y="125"/>
                </a:cubicBezTo>
                <a:cubicBezTo>
                  <a:pt x="365" y="125"/>
                  <a:pt x="365" y="124"/>
                  <a:pt x="364" y="124"/>
                </a:cubicBezTo>
                <a:cubicBezTo>
                  <a:pt x="363" y="126"/>
                  <a:pt x="361" y="126"/>
                  <a:pt x="359" y="127"/>
                </a:cubicBezTo>
                <a:cubicBezTo>
                  <a:pt x="359" y="128"/>
                  <a:pt x="360" y="128"/>
                  <a:pt x="361" y="129"/>
                </a:cubicBezTo>
                <a:cubicBezTo>
                  <a:pt x="360" y="130"/>
                  <a:pt x="359" y="130"/>
                  <a:pt x="358" y="130"/>
                </a:cubicBezTo>
                <a:close/>
                <a:moveTo>
                  <a:pt x="482" y="247"/>
                </a:moveTo>
                <a:cubicBezTo>
                  <a:pt x="483" y="248"/>
                  <a:pt x="483" y="249"/>
                  <a:pt x="484" y="249"/>
                </a:cubicBezTo>
                <a:cubicBezTo>
                  <a:pt x="484" y="251"/>
                  <a:pt x="484" y="252"/>
                  <a:pt x="484" y="253"/>
                </a:cubicBezTo>
                <a:cubicBezTo>
                  <a:pt x="484" y="254"/>
                  <a:pt x="485" y="254"/>
                  <a:pt x="485" y="255"/>
                </a:cubicBezTo>
                <a:cubicBezTo>
                  <a:pt x="486" y="255"/>
                  <a:pt x="488" y="255"/>
                  <a:pt x="489" y="255"/>
                </a:cubicBezTo>
                <a:cubicBezTo>
                  <a:pt x="490" y="254"/>
                  <a:pt x="491" y="253"/>
                  <a:pt x="492" y="252"/>
                </a:cubicBezTo>
                <a:cubicBezTo>
                  <a:pt x="491" y="251"/>
                  <a:pt x="490" y="250"/>
                  <a:pt x="490" y="249"/>
                </a:cubicBezTo>
                <a:cubicBezTo>
                  <a:pt x="490" y="247"/>
                  <a:pt x="489" y="246"/>
                  <a:pt x="488" y="244"/>
                </a:cubicBezTo>
                <a:cubicBezTo>
                  <a:pt x="487" y="246"/>
                  <a:pt x="486" y="245"/>
                  <a:pt x="485" y="245"/>
                </a:cubicBezTo>
                <a:cubicBezTo>
                  <a:pt x="484" y="246"/>
                  <a:pt x="483" y="247"/>
                  <a:pt x="482" y="247"/>
                </a:cubicBezTo>
                <a:close/>
                <a:moveTo>
                  <a:pt x="768" y="236"/>
                </a:moveTo>
                <a:cubicBezTo>
                  <a:pt x="770" y="234"/>
                  <a:pt x="772" y="232"/>
                  <a:pt x="774" y="230"/>
                </a:cubicBezTo>
                <a:cubicBezTo>
                  <a:pt x="775" y="229"/>
                  <a:pt x="775" y="229"/>
                  <a:pt x="775" y="228"/>
                </a:cubicBezTo>
                <a:cubicBezTo>
                  <a:pt x="773" y="228"/>
                  <a:pt x="771" y="228"/>
                  <a:pt x="769" y="228"/>
                </a:cubicBezTo>
                <a:cubicBezTo>
                  <a:pt x="769" y="230"/>
                  <a:pt x="767" y="231"/>
                  <a:pt x="765" y="231"/>
                </a:cubicBezTo>
                <a:cubicBezTo>
                  <a:pt x="765" y="232"/>
                  <a:pt x="765" y="232"/>
                  <a:pt x="765" y="233"/>
                </a:cubicBezTo>
                <a:cubicBezTo>
                  <a:pt x="761" y="233"/>
                  <a:pt x="763" y="237"/>
                  <a:pt x="761" y="239"/>
                </a:cubicBezTo>
                <a:cubicBezTo>
                  <a:pt x="762" y="240"/>
                  <a:pt x="763" y="239"/>
                  <a:pt x="764" y="239"/>
                </a:cubicBezTo>
                <a:cubicBezTo>
                  <a:pt x="764" y="238"/>
                  <a:pt x="765" y="236"/>
                  <a:pt x="768" y="236"/>
                </a:cubicBezTo>
                <a:close/>
                <a:moveTo>
                  <a:pt x="821" y="485"/>
                </a:moveTo>
                <a:cubicBezTo>
                  <a:pt x="823" y="485"/>
                  <a:pt x="826" y="485"/>
                  <a:pt x="829" y="485"/>
                </a:cubicBezTo>
                <a:cubicBezTo>
                  <a:pt x="831" y="484"/>
                  <a:pt x="832" y="483"/>
                  <a:pt x="833" y="482"/>
                </a:cubicBezTo>
                <a:cubicBezTo>
                  <a:pt x="833" y="481"/>
                  <a:pt x="831" y="481"/>
                  <a:pt x="831" y="480"/>
                </a:cubicBezTo>
                <a:cubicBezTo>
                  <a:pt x="827" y="480"/>
                  <a:pt x="824" y="480"/>
                  <a:pt x="820" y="480"/>
                </a:cubicBezTo>
                <a:cubicBezTo>
                  <a:pt x="819" y="483"/>
                  <a:pt x="819" y="483"/>
                  <a:pt x="821" y="485"/>
                </a:cubicBezTo>
                <a:close/>
                <a:moveTo>
                  <a:pt x="230" y="537"/>
                </a:moveTo>
                <a:cubicBezTo>
                  <a:pt x="231" y="536"/>
                  <a:pt x="231" y="536"/>
                  <a:pt x="232" y="535"/>
                </a:cubicBezTo>
                <a:cubicBezTo>
                  <a:pt x="233" y="535"/>
                  <a:pt x="234" y="535"/>
                  <a:pt x="235" y="534"/>
                </a:cubicBezTo>
                <a:cubicBezTo>
                  <a:pt x="232" y="534"/>
                  <a:pt x="231" y="532"/>
                  <a:pt x="231" y="530"/>
                </a:cubicBezTo>
                <a:cubicBezTo>
                  <a:pt x="230" y="530"/>
                  <a:pt x="229" y="530"/>
                  <a:pt x="228" y="530"/>
                </a:cubicBezTo>
                <a:cubicBezTo>
                  <a:pt x="227" y="529"/>
                  <a:pt x="226" y="528"/>
                  <a:pt x="224" y="528"/>
                </a:cubicBezTo>
                <a:cubicBezTo>
                  <a:pt x="224" y="529"/>
                  <a:pt x="223" y="528"/>
                  <a:pt x="222" y="529"/>
                </a:cubicBezTo>
                <a:cubicBezTo>
                  <a:pt x="222" y="529"/>
                  <a:pt x="222" y="530"/>
                  <a:pt x="222" y="530"/>
                </a:cubicBezTo>
                <a:cubicBezTo>
                  <a:pt x="222" y="533"/>
                  <a:pt x="226" y="533"/>
                  <a:pt x="227" y="535"/>
                </a:cubicBezTo>
                <a:cubicBezTo>
                  <a:pt x="226" y="536"/>
                  <a:pt x="226" y="536"/>
                  <a:pt x="225" y="537"/>
                </a:cubicBezTo>
                <a:cubicBezTo>
                  <a:pt x="227" y="537"/>
                  <a:pt x="229" y="537"/>
                  <a:pt x="230" y="537"/>
                </a:cubicBezTo>
                <a:close/>
                <a:moveTo>
                  <a:pt x="531" y="275"/>
                </a:moveTo>
                <a:cubicBezTo>
                  <a:pt x="530" y="278"/>
                  <a:pt x="532" y="281"/>
                  <a:pt x="532" y="283"/>
                </a:cubicBezTo>
                <a:cubicBezTo>
                  <a:pt x="534" y="283"/>
                  <a:pt x="535" y="283"/>
                  <a:pt x="537" y="283"/>
                </a:cubicBezTo>
                <a:cubicBezTo>
                  <a:pt x="537" y="282"/>
                  <a:pt x="537" y="281"/>
                  <a:pt x="537" y="281"/>
                </a:cubicBezTo>
                <a:cubicBezTo>
                  <a:pt x="536" y="279"/>
                  <a:pt x="535" y="279"/>
                  <a:pt x="535" y="277"/>
                </a:cubicBezTo>
                <a:cubicBezTo>
                  <a:pt x="536" y="275"/>
                  <a:pt x="540" y="276"/>
                  <a:pt x="541" y="272"/>
                </a:cubicBezTo>
                <a:cubicBezTo>
                  <a:pt x="539" y="272"/>
                  <a:pt x="538" y="272"/>
                  <a:pt x="536" y="272"/>
                </a:cubicBezTo>
                <a:cubicBezTo>
                  <a:pt x="536" y="272"/>
                  <a:pt x="536" y="273"/>
                  <a:pt x="536" y="273"/>
                </a:cubicBezTo>
                <a:cubicBezTo>
                  <a:pt x="534" y="274"/>
                  <a:pt x="532" y="274"/>
                  <a:pt x="531" y="275"/>
                </a:cubicBezTo>
                <a:close/>
                <a:moveTo>
                  <a:pt x="413" y="153"/>
                </a:moveTo>
                <a:cubicBezTo>
                  <a:pt x="413" y="153"/>
                  <a:pt x="412" y="154"/>
                  <a:pt x="412" y="154"/>
                </a:cubicBezTo>
                <a:cubicBezTo>
                  <a:pt x="412" y="155"/>
                  <a:pt x="412" y="156"/>
                  <a:pt x="412" y="157"/>
                </a:cubicBezTo>
                <a:cubicBezTo>
                  <a:pt x="413" y="157"/>
                  <a:pt x="413" y="157"/>
                  <a:pt x="414" y="157"/>
                </a:cubicBezTo>
                <a:cubicBezTo>
                  <a:pt x="414" y="158"/>
                  <a:pt x="414" y="159"/>
                  <a:pt x="414" y="161"/>
                </a:cubicBezTo>
                <a:cubicBezTo>
                  <a:pt x="413" y="161"/>
                  <a:pt x="412" y="161"/>
                  <a:pt x="412" y="162"/>
                </a:cubicBezTo>
                <a:cubicBezTo>
                  <a:pt x="412" y="163"/>
                  <a:pt x="412" y="165"/>
                  <a:pt x="412" y="166"/>
                </a:cubicBezTo>
                <a:cubicBezTo>
                  <a:pt x="413" y="166"/>
                  <a:pt x="413" y="167"/>
                  <a:pt x="413" y="167"/>
                </a:cubicBezTo>
                <a:cubicBezTo>
                  <a:pt x="414" y="166"/>
                  <a:pt x="415" y="164"/>
                  <a:pt x="416" y="163"/>
                </a:cubicBezTo>
                <a:cubicBezTo>
                  <a:pt x="416" y="163"/>
                  <a:pt x="415" y="164"/>
                  <a:pt x="415" y="162"/>
                </a:cubicBezTo>
                <a:cubicBezTo>
                  <a:pt x="415" y="161"/>
                  <a:pt x="417" y="160"/>
                  <a:pt x="418" y="159"/>
                </a:cubicBezTo>
                <a:cubicBezTo>
                  <a:pt x="418" y="158"/>
                  <a:pt x="418" y="158"/>
                  <a:pt x="418" y="157"/>
                </a:cubicBezTo>
                <a:cubicBezTo>
                  <a:pt x="418" y="157"/>
                  <a:pt x="420" y="157"/>
                  <a:pt x="420" y="155"/>
                </a:cubicBezTo>
                <a:cubicBezTo>
                  <a:pt x="417" y="155"/>
                  <a:pt x="416" y="153"/>
                  <a:pt x="413" y="153"/>
                </a:cubicBezTo>
                <a:close/>
                <a:moveTo>
                  <a:pt x="788" y="169"/>
                </a:moveTo>
                <a:cubicBezTo>
                  <a:pt x="788" y="168"/>
                  <a:pt x="788" y="168"/>
                  <a:pt x="789" y="167"/>
                </a:cubicBezTo>
                <a:cubicBezTo>
                  <a:pt x="791" y="168"/>
                  <a:pt x="793" y="167"/>
                  <a:pt x="794" y="166"/>
                </a:cubicBezTo>
                <a:cubicBezTo>
                  <a:pt x="794" y="164"/>
                  <a:pt x="794" y="162"/>
                  <a:pt x="794" y="161"/>
                </a:cubicBezTo>
                <a:cubicBezTo>
                  <a:pt x="792" y="160"/>
                  <a:pt x="790" y="162"/>
                  <a:pt x="788" y="162"/>
                </a:cubicBezTo>
                <a:cubicBezTo>
                  <a:pt x="789" y="164"/>
                  <a:pt x="786" y="163"/>
                  <a:pt x="786" y="165"/>
                </a:cubicBezTo>
                <a:cubicBezTo>
                  <a:pt x="786" y="167"/>
                  <a:pt x="783" y="166"/>
                  <a:pt x="782" y="168"/>
                </a:cubicBezTo>
                <a:cubicBezTo>
                  <a:pt x="782" y="169"/>
                  <a:pt x="783" y="169"/>
                  <a:pt x="784" y="170"/>
                </a:cubicBezTo>
                <a:cubicBezTo>
                  <a:pt x="785" y="169"/>
                  <a:pt x="787" y="170"/>
                  <a:pt x="788" y="169"/>
                </a:cubicBezTo>
                <a:close/>
                <a:moveTo>
                  <a:pt x="531" y="727"/>
                </a:moveTo>
                <a:cubicBezTo>
                  <a:pt x="532" y="727"/>
                  <a:pt x="533" y="727"/>
                  <a:pt x="534" y="727"/>
                </a:cubicBezTo>
                <a:cubicBezTo>
                  <a:pt x="534" y="725"/>
                  <a:pt x="534" y="723"/>
                  <a:pt x="533" y="722"/>
                </a:cubicBezTo>
                <a:cubicBezTo>
                  <a:pt x="534" y="721"/>
                  <a:pt x="534" y="720"/>
                  <a:pt x="534" y="719"/>
                </a:cubicBezTo>
                <a:cubicBezTo>
                  <a:pt x="533" y="717"/>
                  <a:pt x="531" y="718"/>
                  <a:pt x="530" y="717"/>
                </a:cubicBezTo>
                <a:cubicBezTo>
                  <a:pt x="530" y="716"/>
                  <a:pt x="530" y="715"/>
                  <a:pt x="529" y="715"/>
                </a:cubicBezTo>
                <a:cubicBezTo>
                  <a:pt x="527" y="716"/>
                  <a:pt x="529" y="718"/>
                  <a:pt x="528" y="718"/>
                </a:cubicBezTo>
                <a:cubicBezTo>
                  <a:pt x="527" y="719"/>
                  <a:pt x="526" y="718"/>
                  <a:pt x="525" y="719"/>
                </a:cubicBezTo>
                <a:cubicBezTo>
                  <a:pt x="525" y="720"/>
                  <a:pt x="526" y="720"/>
                  <a:pt x="526" y="721"/>
                </a:cubicBezTo>
                <a:cubicBezTo>
                  <a:pt x="526" y="721"/>
                  <a:pt x="527" y="721"/>
                  <a:pt x="528" y="721"/>
                </a:cubicBezTo>
                <a:cubicBezTo>
                  <a:pt x="528" y="724"/>
                  <a:pt x="530" y="726"/>
                  <a:pt x="531" y="727"/>
                </a:cubicBezTo>
                <a:close/>
                <a:moveTo>
                  <a:pt x="729" y="571"/>
                </a:moveTo>
                <a:cubicBezTo>
                  <a:pt x="728" y="574"/>
                  <a:pt x="727" y="576"/>
                  <a:pt x="727" y="578"/>
                </a:cubicBezTo>
                <a:cubicBezTo>
                  <a:pt x="728" y="578"/>
                  <a:pt x="729" y="579"/>
                  <a:pt x="729" y="580"/>
                </a:cubicBezTo>
                <a:cubicBezTo>
                  <a:pt x="730" y="580"/>
                  <a:pt x="732" y="579"/>
                  <a:pt x="733" y="581"/>
                </a:cubicBezTo>
                <a:cubicBezTo>
                  <a:pt x="734" y="580"/>
                  <a:pt x="735" y="580"/>
                  <a:pt x="735" y="580"/>
                </a:cubicBezTo>
                <a:cubicBezTo>
                  <a:pt x="735" y="579"/>
                  <a:pt x="735" y="577"/>
                  <a:pt x="736" y="577"/>
                </a:cubicBezTo>
                <a:cubicBezTo>
                  <a:pt x="734" y="575"/>
                  <a:pt x="732" y="572"/>
                  <a:pt x="729" y="571"/>
                </a:cubicBezTo>
                <a:close/>
                <a:moveTo>
                  <a:pt x="558" y="708"/>
                </a:moveTo>
                <a:cubicBezTo>
                  <a:pt x="556" y="705"/>
                  <a:pt x="557" y="702"/>
                  <a:pt x="557" y="699"/>
                </a:cubicBezTo>
                <a:cubicBezTo>
                  <a:pt x="554" y="698"/>
                  <a:pt x="552" y="697"/>
                  <a:pt x="551" y="694"/>
                </a:cubicBezTo>
                <a:cubicBezTo>
                  <a:pt x="550" y="694"/>
                  <a:pt x="549" y="694"/>
                  <a:pt x="548" y="695"/>
                </a:cubicBezTo>
                <a:cubicBezTo>
                  <a:pt x="549" y="697"/>
                  <a:pt x="548" y="698"/>
                  <a:pt x="551" y="698"/>
                </a:cubicBezTo>
                <a:cubicBezTo>
                  <a:pt x="552" y="698"/>
                  <a:pt x="552" y="701"/>
                  <a:pt x="554" y="700"/>
                </a:cubicBezTo>
                <a:cubicBezTo>
                  <a:pt x="554" y="703"/>
                  <a:pt x="556" y="705"/>
                  <a:pt x="556" y="708"/>
                </a:cubicBezTo>
                <a:cubicBezTo>
                  <a:pt x="557" y="709"/>
                  <a:pt x="558" y="710"/>
                  <a:pt x="558" y="711"/>
                </a:cubicBezTo>
                <a:cubicBezTo>
                  <a:pt x="560" y="711"/>
                  <a:pt x="562" y="711"/>
                  <a:pt x="564" y="711"/>
                </a:cubicBezTo>
                <a:cubicBezTo>
                  <a:pt x="562" y="708"/>
                  <a:pt x="560" y="708"/>
                  <a:pt x="558" y="708"/>
                </a:cubicBezTo>
                <a:close/>
                <a:moveTo>
                  <a:pt x="422" y="66"/>
                </a:moveTo>
                <a:cubicBezTo>
                  <a:pt x="421" y="64"/>
                  <a:pt x="420" y="63"/>
                  <a:pt x="419" y="61"/>
                </a:cubicBezTo>
                <a:cubicBezTo>
                  <a:pt x="418" y="61"/>
                  <a:pt x="417" y="61"/>
                  <a:pt x="416" y="61"/>
                </a:cubicBezTo>
                <a:cubicBezTo>
                  <a:pt x="414" y="63"/>
                  <a:pt x="415" y="66"/>
                  <a:pt x="415" y="69"/>
                </a:cubicBezTo>
                <a:cubicBezTo>
                  <a:pt x="417" y="70"/>
                  <a:pt x="419" y="71"/>
                  <a:pt x="421" y="69"/>
                </a:cubicBezTo>
                <a:cubicBezTo>
                  <a:pt x="422" y="68"/>
                  <a:pt x="421" y="67"/>
                  <a:pt x="422" y="66"/>
                </a:cubicBezTo>
                <a:close/>
                <a:moveTo>
                  <a:pt x="779" y="573"/>
                </a:moveTo>
                <a:cubicBezTo>
                  <a:pt x="780" y="574"/>
                  <a:pt x="781" y="575"/>
                  <a:pt x="782" y="575"/>
                </a:cubicBezTo>
                <a:cubicBezTo>
                  <a:pt x="785" y="576"/>
                  <a:pt x="787" y="574"/>
                  <a:pt x="790" y="574"/>
                </a:cubicBezTo>
                <a:cubicBezTo>
                  <a:pt x="790" y="574"/>
                  <a:pt x="791" y="574"/>
                  <a:pt x="791" y="574"/>
                </a:cubicBezTo>
                <a:cubicBezTo>
                  <a:pt x="791" y="574"/>
                  <a:pt x="791" y="574"/>
                  <a:pt x="792" y="573"/>
                </a:cubicBezTo>
                <a:cubicBezTo>
                  <a:pt x="792" y="573"/>
                  <a:pt x="792" y="573"/>
                  <a:pt x="792" y="572"/>
                </a:cubicBezTo>
                <a:cubicBezTo>
                  <a:pt x="790" y="570"/>
                  <a:pt x="787" y="571"/>
                  <a:pt x="785" y="570"/>
                </a:cubicBezTo>
                <a:cubicBezTo>
                  <a:pt x="784" y="570"/>
                  <a:pt x="785" y="569"/>
                  <a:pt x="784" y="569"/>
                </a:cubicBezTo>
                <a:cubicBezTo>
                  <a:pt x="783" y="571"/>
                  <a:pt x="779" y="570"/>
                  <a:pt x="779" y="572"/>
                </a:cubicBezTo>
                <a:cubicBezTo>
                  <a:pt x="779" y="573"/>
                  <a:pt x="779" y="573"/>
                  <a:pt x="779" y="573"/>
                </a:cubicBezTo>
                <a:close/>
                <a:moveTo>
                  <a:pt x="570" y="335"/>
                </a:moveTo>
                <a:cubicBezTo>
                  <a:pt x="569" y="335"/>
                  <a:pt x="568" y="336"/>
                  <a:pt x="569" y="337"/>
                </a:cubicBezTo>
                <a:cubicBezTo>
                  <a:pt x="572" y="337"/>
                  <a:pt x="575" y="338"/>
                  <a:pt x="577" y="339"/>
                </a:cubicBezTo>
                <a:cubicBezTo>
                  <a:pt x="579" y="338"/>
                  <a:pt x="577" y="337"/>
                  <a:pt x="578" y="336"/>
                </a:cubicBezTo>
                <a:cubicBezTo>
                  <a:pt x="579" y="336"/>
                  <a:pt x="580" y="336"/>
                  <a:pt x="580" y="336"/>
                </a:cubicBezTo>
                <a:cubicBezTo>
                  <a:pt x="579" y="335"/>
                  <a:pt x="580" y="334"/>
                  <a:pt x="581" y="333"/>
                </a:cubicBezTo>
                <a:cubicBezTo>
                  <a:pt x="580" y="332"/>
                  <a:pt x="580" y="331"/>
                  <a:pt x="578" y="332"/>
                </a:cubicBezTo>
                <a:cubicBezTo>
                  <a:pt x="577" y="332"/>
                  <a:pt x="576" y="335"/>
                  <a:pt x="574" y="333"/>
                </a:cubicBezTo>
                <a:cubicBezTo>
                  <a:pt x="574" y="332"/>
                  <a:pt x="574" y="332"/>
                  <a:pt x="573" y="331"/>
                </a:cubicBezTo>
                <a:cubicBezTo>
                  <a:pt x="572" y="333"/>
                  <a:pt x="571" y="334"/>
                  <a:pt x="570" y="335"/>
                </a:cubicBezTo>
                <a:close/>
                <a:moveTo>
                  <a:pt x="439" y="185"/>
                </a:moveTo>
                <a:cubicBezTo>
                  <a:pt x="439" y="187"/>
                  <a:pt x="439" y="188"/>
                  <a:pt x="439" y="189"/>
                </a:cubicBezTo>
                <a:cubicBezTo>
                  <a:pt x="438" y="191"/>
                  <a:pt x="436" y="190"/>
                  <a:pt x="435" y="191"/>
                </a:cubicBezTo>
                <a:cubicBezTo>
                  <a:pt x="435" y="191"/>
                  <a:pt x="435" y="192"/>
                  <a:pt x="435" y="194"/>
                </a:cubicBezTo>
                <a:cubicBezTo>
                  <a:pt x="435" y="194"/>
                  <a:pt x="436" y="194"/>
                  <a:pt x="437" y="195"/>
                </a:cubicBezTo>
                <a:cubicBezTo>
                  <a:pt x="437" y="195"/>
                  <a:pt x="436" y="195"/>
                  <a:pt x="436" y="196"/>
                </a:cubicBezTo>
                <a:cubicBezTo>
                  <a:pt x="437" y="196"/>
                  <a:pt x="437" y="196"/>
                  <a:pt x="437" y="196"/>
                </a:cubicBezTo>
                <a:cubicBezTo>
                  <a:pt x="438" y="195"/>
                  <a:pt x="438" y="194"/>
                  <a:pt x="438" y="193"/>
                </a:cubicBezTo>
                <a:cubicBezTo>
                  <a:pt x="439" y="194"/>
                  <a:pt x="440" y="193"/>
                  <a:pt x="441" y="192"/>
                </a:cubicBezTo>
                <a:cubicBezTo>
                  <a:pt x="441" y="191"/>
                  <a:pt x="443" y="192"/>
                  <a:pt x="443" y="191"/>
                </a:cubicBezTo>
                <a:cubicBezTo>
                  <a:pt x="443" y="189"/>
                  <a:pt x="443" y="187"/>
                  <a:pt x="443" y="185"/>
                </a:cubicBezTo>
                <a:cubicBezTo>
                  <a:pt x="443" y="184"/>
                  <a:pt x="442" y="184"/>
                  <a:pt x="442" y="183"/>
                </a:cubicBezTo>
                <a:cubicBezTo>
                  <a:pt x="441" y="184"/>
                  <a:pt x="440" y="185"/>
                  <a:pt x="439" y="185"/>
                </a:cubicBezTo>
                <a:close/>
                <a:moveTo>
                  <a:pt x="183" y="649"/>
                </a:moveTo>
                <a:cubicBezTo>
                  <a:pt x="182" y="649"/>
                  <a:pt x="181" y="649"/>
                  <a:pt x="180" y="649"/>
                </a:cubicBezTo>
                <a:cubicBezTo>
                  <a:pt x="177" y="652"/>
                  <a:pt x="177" y="653"/>
                  <a:pt x="177" y="656"/>
                </a:cubicBezTo>
                <a:cubicBezTo>
                  <a:pt x="178" y="658"/>
                  <a:pt x="180" y="658"/>
                  <a:pt x="182" y="658"/>
                </a:cubicBezTo>
                <a:cubicBezTo>
                  <a:pt x="185" y="655"/>
                  <a:pt x="185" y="653"/>
                  <a:pt x="183" y="649"/>
                </a:cubicBezTo>
                <a:close/>
                <a:moveTo>
                  <a:pt x="769" y="541"/>
                </a:moveTo>
                <a:cubicBezTo>
                  <a:pt x="771" y="540"/>
                  <a:pt x="771" y="538"/>
                  <a:pt x="771" y="537"/>
                </a:cubicBezTo>
                <a:cubicBezTo>
                  <a:pt x="767" y="537"/>
                  <a:pt x="763" y="537"/>
                  <a:pt x="759" y="537"/>
                </a:cubicBezTo>
                <a:cubicBezTo>
                  <a:pt x="759" y="540"/>
                  <a:pt x="759" y="540"/>
                  <a:pt x="760" y="542"/>
                </a:cubicBezTo>
                <a:cubicBezTo>
                  <a:pt x="763" y="541"/>
                  <a:pt x="766" y="540"/>
                  <a:pt x="769" y="541"/>
                </a:cubicBezTo>
                <a:close/>
                <a:moveTo>
                  <a:pt x="376" y="73"/>
                </a:moveTo>
                <a:cubicBezTo>
                  <a:pt x="376" y="73"/>
                  <a:pt x="377" y="72"/>
                  <a:pt x="377" y="72"/>
                </a:cubicBezTo>
                <a:cubicBezTo>
                  <a:pt x="378" y="69"/>
                  <a:pt x="377" y="66"/>
                  <a:pt x="376" y="64"/>
                </a:cubicBezTo>
                <a:cubicBezTo>
                  <a:pt x="375" y="64"/>
                  <a:pt x="375" y="66"/>
                  <a:pt x="374" y="66"/>
                </a:cubicBezTo>
                <a:cubicBezTo>
                  <a:pt x="373" y="66"/>
                  <a:pt x="372" y="67"/>
                  <a:pt x="371" y="68"/>
                </a:cubicBezTo>
                <a:cubicBezTo>
                  <a:pt x="370" y="68"/>
                  <a:pt x="369" y="69"/>
                  <a:pt x="369" y="70"/>
                </a:cubicBezTo>
                <a:cubicBezTo>
                  <a:pt x="369" y="71"/>
                  <a:pt x="368" y="72"/>
                  <a:pt x="369" y="73"/>
                </a:cubicBezTo>
                <a:cubicBezTo>
                  <a:pt x="370" y="73"/>
                  <a:pt x="371" y="73"/>
                  <a:pt x="372" y="73"/>
                </a:cubicBezTo>
                <a:cubicBezTo>
                  <a:pt x="373" y="72"/>
                  <a:pt x="372" y="72"/>
                  <a:pt x="373" y="71"/>
                </a:cubicBezTo>
                <a:cubicBezTo>
                  <a:pt x="375" y="71"/>
                  <a:pt x="375" y="73"/>
                  <a:pt x="376" y="73"/>
                </a:cubicBezTo>
                <a:close/>
                <a:moveTo>
                  <a:pt x="557" y="815"/>
                </a:moveTo>
                <a:cubicBezTo>
                  <a:pt x="555" y="816"/>
                  <a:pt x="555" y="818"/>
                  <a:pt x="554" y="819"/>
                </a:cubicBezTo>
                <a:cubicBezTo>
                  <a:pt x="554" y="823"/>
                  <a:pt x="553" y="828"/>
                  <a:pt x="555" y="832"/>
                </a:cubicBezTo>
                <a:cubicBezTo>
                  <a:pt x="556" y="832"/>
                  <a:pt x="556" y="832"/>
                  <a:pt x="557" y="832"/>
                </a:cubicBezTo>
                <a:cubicBezTo>
                  <a:pt x="558" y="826"/>
                  <a:pt x="559" y="821"/>
                  <a:pt x="557" y="815"/>
                </a:cubicBezTo>
                <a:close/>
                <a:moveTo>
                  <a:pt x="465" y="193"/>
                </a:moveTo>
                <a:cubicBezTo>
                  <a:pt x="467" y="192"/>
                  <a:pt x="466" y="191"/>
                  <a:pt x="467" y="190"/>
                </a:cubicBezTo>
                <a:cubicBezTo>
                  <a:pt x="468" y="190"/>
                  <a:pt x="469" y="191"/>
                  <a:pt x="470" y="190"/>
                </a:cubicBezTo>
                <a:cubicBezTo>
                  <a:pt x="469" y="190"/>
                  <a:pt x="469" y="189"/>
                  <a:pt x="469" y="189"/>
                </a:cubicBezTo>
                <a:cubicBezTo>
                  <a:pt x="469" y="187"/>
                  <a:pt x="472" y="187"/>
                  <a:pt x="471" y="184"/>
                </a:cubicBezTo>
                <a:cubicBezTo>
                  <a:pt x="470" y="185"/>
                  <a:pt x="470" y="186"/>
                  <a:pt x="469" y="187"/>
                </a:cubicBezTo>
                <a:cubicBezTo>
                  <a:pt x="468" y="187"/>
                  <a:pt x="466" y="187"/>
                  <a:pt x="466" y="187"/>
                </a:cubicBezTo>
                <a:cubicBezTo>
                  <a:pt x="464" y="187"/>
                  <a:pt x="462" y="188"/>
                  <a:pt x="461" y="189"/>
                </a:cubicBezTo>
                <a:cubicBezTo>
                  <a:pt x="461" y="190"/>
                  <a:pt x="461" y="190"/>
                  <a:pt x="461" y="191"/>
                </a:cubicBezTo>
                <a:cubicBezTo>
                  <a:pt x="460" y="192"/>
                  <a:pt x="458" y="191"/>
                  <a:pt x="459" y="193"/>
                </a:cubicBezTo>
                <a:cubicBezTo>
                  <a:pt x="461" y="193"/>
                  <a:pt x="463" y="193"/>
                  <a:pt x="465" y="193"/>
                </a:cubicBezTo>
                <a:close/>
                <a:moveTo>
                  <a:pt x="463" y="71"/>
                </a:moveTo>
                <a:cubicBezTo>
                  <a:pt x="461" y="71"/>
                  <a:pt x="462" y="73"/>
                  <a:pt x="461" y="73"/>
                </a:cubicBezTo>
                <a:cubicBezTo>
                  <a:pt x="461" y="73"/>
                  <a:pt x="460" y="73"/>
                  <a:pt x="459" y="73"/>
                </a:cubicBezTo>
                <a:cubicBezTo>
                  <a:pt x="459" y="75"/>
                  <a:pt x="459" y="77"/>
                  <a:pt x="459" y="79"/>
                </a:cubicBezTo>
                <a:cubicBezTo>
                  <a:pt x="459" y="79"/>
                  <a:pt x="460" y="79"/>
                  <a:pt x="460" y="79"/>
                </a:cubicBezTo>
                <a:cubicBezTo>
                  <a:pt x="461" y="79"/>
                  <a:pt x="462" y="81"/>
                  <a:pt x="463" y="81"/>
                </a:cubicBezTo>
                <a:cubicBezTo>
                  <a:pt x="464" y="80"/>
                  <a:pt x="465" y="79"/>
                  <a:pt x="467" y="79"/>
                </a:cubicBezTo>
                <a:cubicBezTo>
                  <a:pt x="467" y="75"/>
                  <a:pt x="464" y="74"/>
                  <a:pt x="463" y="71"/>
                </a:cubicBezTo>
                <a:close/>
                <a:moveTo>
                  <a:pt x="567" y="267"/>
                </a:moveTo>
                <a:cubicBezTo>
                  <a:pt x="567" y="268"/>
                  <a:pt x="567" y="269"/>
                  <a:pt x="567" y="270"/>
                </a:cubicBezTo>
                <a:cubicBezTo>
                  <a:pt x="570" y="272"/>
                  <a:pt x="573" y="273"/>
                  <a:pt x="576" y="275"/>
                </a:cubicBezTo>
                <a:cubicBezTo>
                  <a:pt x="577" y="274"/>
                  <a:pt x="577" y="273"/>
                  <a:pt x="577" y="271"/>
                </a:cubicBezTo>
                <a:cubicBezTo>
                  <a:pt x="573" y="271"/>
                  <a:pt x="574" y="267"/>
                  <a:pt x="571" y="265"/>
                </a:cubicBezTo>
                <a:cubicBezTo>
                  <a:pt x="570" y="266"/>
                  <a:pt x="569" y="268"/>
                  <a:pt x="567" y="267"/>
                </a:cubicBezTo>
                <a:close/>
                <a:moveTo>
                  <a:pt x="384" y="170"/>
                </a:moveTo>
                <a:cubicBezTo>
                  <a:pt x="384" y="169"/>
                  <a:pt x="384" y="168"/>
                  <a:pt x="384" y="169"/>
                </a:cubicBezTo>
                <a:cubicBezTo>
                  <a:pt x="383" y="167"/>
                  <a:pt x="382" y="166"/>
                  <a:pt x="382" y="165"/>
                </a:cubicBezTo>
                <a:cubicBezTo>
                  <a:pt x="380" y="167"/>
                  <a:pt x="378" y="166"/>
                  <a:pt x="377" y="166"/>
                </a:cubicBezTo>
                <a:cubicBezTo>
                  <a:pt x="376" y="166"/>
                  <a:pt x="377" y="164"/>
                  <a:pt x="376" y="165"/>
                </a:cubicBezTo>
                <a:cubicBezTo>
                  <a:pt x="375" y="167"/>
                  <a:pt x="375" y="169"/>
                  <a:pt x="376" y="171"/>
                </a:cubicBezTo>
                <a:cubicBezTo>
                  <a:pt x="376" y="172"/>
                  <a:pt x="375" y="172"/>
                  <a:pt x="376" y="172"/>
                </a:cubicBezTo>
                <a:cubicBezTo>
                  <a:pt x="376" y="173"/>
                  <a:pt x="377" y="174"/>
                  <a:pt x="377" y="174"/>
                </a:cubicBezTo>
                <a:cubicBezTo>
                  <a:pt x="379" y="173"/>
                  <a:pt x="379" y="171"/>
                  <a:pt x="380" y="170"/>
                </a:cubicBezTo>
                <a:cubicBezTo>
                  <a:pt x="382" y="170"/>
                  <a:pt x="383" y="171"/>
                  <a:pt x="384" y="170"/>
                </a:cubicBezTo>
                <a:close/>
                <a:moveTo>
                  <a:pt x="571" y="283"/>
                </a:moveTo>
                <a:cubicBezTo>
                  <a:pt x="570" y="283"/>
                  <a:pt x="570" y="283"/>
                  <a:pt x="569" y="284"/>
                </a:cubicBezTo>
                <a:cubicBezTo>
                  <a:pt x="569" y="285"/>
                  <a:pt x="569" y="285"/>
                  <a:pt x="569" y="286"/>
                </a:cubicBezTo>
                <a:cubicBezTo>
                  <a:pt x="571" y="287"/>
                  <a:pt x="573" y="288"/>
                  <a:pt x="575" y="289"/>
                </a:cubicBezTo>
                <a:cubicBezTo>
                  <a:pt x="577" y="287"/>
                  <a:pt x="579" y="285"/>
                  <a:pt x="578" y="281"/>
                </a:cubicBezTo>
                <a:cubicBezTo>
                  <a:pt x="575" y="281"/>
                  <a:pt x="576" y="285"/>
                  <a:pt x="573" y="284"/>
                </a:cubicBezTo>
                <a:cubicBezTo>
                  <a:pt x="573" y="283"/>
                  <a:pt x="573" y="282"/>
                  <a:pt x="573" y="281"/>
                </a:cubicBezTo>
                <a:cubicBezTo>
                  <a:pt x="574" y="280"/>
                  <a:pt x="575" y="281"/>
                  <a:pt x="575" y="280"/>
                </a:cubicBezTo>
                <a:cubicBezTo>
                  <a:pt x="575" y="279"/>
                  <a:pt x="575" y="279"/>
                  <a:pt x="575" y="278"/>
                </a:cubicBezTo>
                <a:cubicBezTo>
                  <a:pt x="572" y="279"/>
                  <a:pt x="572" y="282"/>
                  <a:pt x="571" y="283"/>
                </a:cubicBezTo>
                <a:close/>
                <a:moveTo>
                  <a:pt x="389" y="154"/>
                </a:moveTo>
                <a:cubicBezTo>
                  <a:pt x="388" y="156"/>
                  <a:pt x="386" y="157"/>
                  <a:pt x="385" y="157"/>
                </a:cubicBezTo>
                <a:cubicBezTo>
                  <a:pt x="386" y="159"/>
                  <a:pt x="384" y="162"/>
                  <a:pt x="386" y="164"/>
                </a:cubicBezTo>
                <a:cubicBezTo>
                  <a:pt x="388" y="164"/>
                  <a:pt x="389" y="164"/>
                  <a:pt x="391" y="164"/>
                </a:cubicBezTo>
                <a:cubicBezTo>
                  <a:pt x="391" y="161"/>
                  <a:pt x="390" y="158"/>
                  <a:pt x="389" y="154"/>
                </a:cubicBezTo>
                <a:close/>
                <a:moveTo>
                  <a:pt x="422" y="48"/>
                </a:moveTo>
                <a:cubicBezTo>
                  <a:pt x="422" y="49"/>
                  <a:pt x="422" y="50"/>
                  <a:pt x="422" y="52"/>
                </a:cubicBezTo>
                <a:cubicBezTo>
                  <a:pt x="423" y="53"/>
                  <a:pt x="424" y="53"/>
                  <a:pt x="426" y="54"/>
                </a:cubicBezTo>
                <a:cubicBezTo>
                  <a:pt x="427" y="53"/>
                  <a:pt x="427" y="53"/>
                  <a:pt x="428" y="52"/>
                </a:cubicBezTo>
                <a:cubicBezTo>
                  <a:pt x="428" y="51"/>
                  <a:pt x="428" y="49"/>
                  <a:pt x="428" y="48"/>
                </a:cubicBezTo>
                <a:cubicBezTo>
                  <a:pt x="428" y="47"/>
                  <a:pt x="427" y="47"/>
                  <a:pt x="427" y="46"/>
                </a:cubicBezTo>
                <a:cubicBezTo>
                  <a:pt x="425" y="47"/>
                  <a:pt x="423" y="46"/>
                  <a:pt x="422" y="48"/>
                </a:cubicBezTo>
                <a:close/>
                <a:moveTo>
                  <a:pt x="455" y="748"/>
                </a:moveTo>
                <a:cubicBezTo>
                  <a:pt x="458" y="749"/>
                  <a:pt x="457" y="753"/>
                  <a:pt x="460" y="755"/>
                </a:cubicBezTo>
                <a:cubicBezTo>
                  <a:pt x="460" y="754"/>
                  <a:pt x="462" y="756"/>
                  <a:pt x="463" y="754"/>
                </a:cubicBezTo>
                <a:cubicBezTo>
                  <a:pt x="462" y="754"/>
                  <a:pt x="462" y="753"/>
                  <a:pt x="462" y="752"/>
                </a:cubicBezTo>
                <a:cubicBezTo>
                  <a:pt x="462" y="752"/>
                  <a:pt x="463" y="751"/>
                  <a:pt x="464" y="751"/>
                </a:cubicBezTo>
                <a:cubicBezTo>
                  <a:pt x="462" y="748"/>
                  <a:pt x="462" y="748"/>
                  <a:pt x="458" y="746"/>
                </a:cubicBezTo>
                <a:cubicBezTo>
                  <a:pt x="457" y="747"/>
                  <a:pt x="456" y="747"/>
                  <a:pt x="455" y="748"/>
                </a:cubicBezTo>
                <a:close/>
                <a:moveTo>
                  <a:pt x="207" y="668"/>
                </a:moveTo>
                <a:cubicBezTo>
                  <a:pt x="206" y="666"/>
                  <a:pt x="206" y="664"/>
                  <a:pt x="206" y="663"/>
                </a:cubicBezTo>
                <a:cubicBezTo>
                  <a:pt x="205" y="663"/>
                  <a:pt x="204" y="663"/>
                  <a:pt x="204" y="663"/>
                </a:cubicBezTo>
                <a:cubicBezTo>
                  <a:pt x="203" y="664"/>
                  <a:pt x="201" y="664"/>
                  <a:pt x="201" y="665"/>
                </a:cubicBezTo>
                <a:cubicBezTo>
                  <a:pt x="201" y="667"/>
                  <a:pt x="201" y="668"/>
                  <a:pt x="200" y="669"/>
                </a:cubicBezTo>
                <a:cubicBezTo>
                  <a:pt x="201" y="670"/>
                  <a:pt x="200" y="671"/>
                  <a:pt x="201" y="671"/>
                </a:cubicBezTo>
                <a:cubicBezTo>
                  <a:pt x="202" y="671"/>
                  <a:pt x="202" y="671"/>
                  <a:pt x="203" y="671"/>
                </a:cubicBezTo>
                <a:cubicBezTo>
                  <a:pt x="204" y="670"/>
                  <a:pt x="205" y="669"/>
                  <a:pt x="207" y="668"/>
                </a:cubicBezTo>
                <a:close/>
                <a:moveTo>
                  <a:pt x="364" y="105"/>
                </a:moveTo>
                <a:cubicBezTo>
                  <a:pt x="364" y="106"/>
                  <a:pt x="364" y="107"/>
                  <a:pt x="364" y="107"/>
                </a:cubicBezTo>
                <a:cubicBezTo>
                  <a:pt x="363" y="108"/>
                  <a:pt x="363" y="108"/>
                  <a:pt x="362" y="108"/>
                </a:cubicBezTo>
                <a:cubicBezTo>
                  <a:pt x="362" y="110"/>
                  <a:pt x="362" y="112"/>
                  <a:pt x="361" y="115"/>
                </a:cubicBezTo>
                <a:cubicBezTo>
                  <a:pt x="364" y="114"/>
                  <a:pt x="366" y="113"/>
                  <a:pt x="368" y="112"/>
                </a:cubicBezTo>
                <a:cubicBezTo>
                  <a:pt x="368" y="109"/>
                  <a:pt x="368" y="107"/>
                  <a:pt x="366" y="105"/>
                </a:cubicBezTo>
                <a:cubicBezTo>
                  <a:pt x="366" y="105"/>
                  <a:pt x="365" y="104"/>
                  <a:pt x="364" y="105"/>
                </a:cubicBezTo>
                <a:close/>
                <a:moveTo>
                  <a:pt x="414" y="860"/>
                </a:moveTo>
                <a:cubicBezTo>
                  <a:pt x="414" y="859"/>
                  <a:pt x="414" y="857"/>
                  <a:pt x="414" y="855"/>
                </a:cubicBezTo>
                <a:cubicBezTo>
                  <a:pt x="412" y="857"/>
                  <a:pt x="411" y="854"/>
                  <a:pt x="409" y="855"/>
                </a:cubicBezTo>
                <a:cubicBezTo>
                  <a:pt x="408" y="856"/>
                  <a:pt x="407" y="859"/>
                  <a:pt x="407" y="861"/>
                </a:cubicBezTo>
                <a:cubicBezTo>
                  <a:pt x="408" y="861"/>
                  <a:pt x="408" y="862"/>
                  <a:pt x="409" y="862"/>
                </a:cubicBezTo>
                <a:cubicBezTo>
                  <a:pt x="411" y="863"/>
                  <a:pt x="412" y="861"/>
                  <a:pt x="414" y="860"/>
                </a:cubicBezTo>
                <a:close/>
                <a:moveTo>
                  <a:pt x="405" y="154"/>
                </a:moveTo>
                <a:cubicBezTo>
                  <a:pt x="406" y="154"/>
                  <a:pt x="408" y="154"/>
                  <a:pt x="410" y="154"/>
                </a:cubicBezTo>
                <a:cubicBezTo>
                  <a:pt x="410" y="152"/>
                  <a:pt x="410" y="149"/>
                  <a:pt x="410" y="147"/>
                </a:cubicBezTo>
                <a:cubicBezTo>
                  <a:pt x="408" y="147"/>
                  <a:pt x="407" y="147"/>
                  <a:pt x="406" y="147"/>
                </a:cubicBezTo>
                <a:cubicBezTo>
                  <a:pt x="403" y="151"/>
                  <a:pt x="403" y="151"/>
                  <a:pt x="405" y="154"/>
                </a:cubicBezTo>
                <a:close/>
                <a:moveTo>
                  <a:pt x="636" y="213"/>
                </a:moveTo>
                <a:cubicBezTo>
                  <a:pt x="635" y="214"/>
                  <a:pt x="634" y="214"/>
                  <a:pt x="633" y="215"/>
                </a:cubicBezTo>
                <a:cubicBezTo>
                  <a:pt x="634" y="217"/>
                  <a:pt x="631" y="218"/>
                  <a:pt x="632" y="220"/>
                </a:cubicBezTo>
                <a:cubicBezTo>
                  <a:pt x="632" y="220"/>
                  <a:pt x="633" y="220"/>
                  <a:pt x="633" y="221"/>
                </a:cubicBezTo>
                <a:cubicBezTo>
                  <a:pt x="634" y="221"/>
                  <a:pt x="635" y="221"/>
                  <a:pt x="636" y="221"/>
                </a:cubicBezTo>
                <a:cubicBezTo>
                  <a:pt x="637" y="220"/>
                  <a:pt x="638" y="219"/>
                  <a:pt x="638" y="219"/>
                </a:cubicBezTo>
                <a:cubicBezTo>
                  <a:pt x="638" y="217"/>
                  <a:pt x="638" y="216"/>
                  <a:pt x="638" y="215"/>
                </a:cubicBezTo>
                <a:cubicBezTo>
                  <a:pt x="637" y="214"/>
                  <a:pt x="636" y="214"/>
                  <a:pt x="636" y="213"/>
                </a:cubicBezTo>
                <a:close/>
                <a:moveTo>
                  <a:pt x="398" y="221"/>
                </a:moveTo>
                <a:cubicBezTo>
                  <a:pt x="399" y="222"/>
                  <a:pt x="399" y="222"/>
                  <a:pt x="400" y="223"/>
                </a:cubicBezTo>
                <a:cubicBezTo>
                  <a:pt x="400" y="220"/>
                  <a:pt x="400" y="217"/>
                  <a:pt x="400" y="214"/>
                </a:cubicBezTo>
                <a:cubicBezTo>
                  <a:pt x="399" y="214"/>
                  <a:pt x="399" y="214"/>
                  <a:pt x="398" y="214"/>
                </a:cubicBezTo>
                <a:cubicBezTo>
                  <a:pt x="397" y="216"/>
                  <a:pt x="396" y="217"/>
                  <a:pt x="394" y="218"/>
                </a:cubicBezTo>
                <a:cubicBezTo>
                  <a:pt x="396" y="220"/>
                  <a:pt x="392" y="222"/>
                  <a:pt x="394" y="225"/>
                </a:cubicBezTo>
                <a:cubicBezTo>
                  <a:pt x="395" y="222"/>
                  <a:pt x="395" y="222"/>
                  <a:pt x="398" y="221"/>
                </a:cubicBezTo>
                <a:close/>
                <a:moveTo>
                  <a:pt x="480" y="754"/>
                </a:moveTo>
                <a:cubicBezTo>
                  <a:pt x="480" y="753"/>
                  <a:pt x="480" y="751"/>
                  <a:pt x="481" y="750"/>
                </a:cubicBezTo>
                <a:cubicBezTo>
                  <a:pt x="480" y="749"/>
                  <a:pt x="479" y="749"/>
                  <a:pt x="477" y="748"/>
                </a:cubicBezTo>
                <a:cubicBezTo>
                  <a:pt x="477" y="751"/>
                  <a:pt x="474" y="752"/>
                  <a:pt x="473" y="754"/>
                </a:cubicBezTo>
                <a:cubicBezTo>
                  <a:pt x="472" y="754"/>
                  <a:pt x="472" y="754"/>
                  <a:pt x="473" y="755"/>
                </a:cubicBezTo>
                <a:cubicBezTo>
                  <a:pt x="473" y="755"/>
                  <a:pt x="474" y="755"/>
                  <a:pt x="474" y="755"/>
                </a:cubicBezTo>
                <a:cubicBezTo>
                  <a:pt x="475" y="756"/>
                  <a:pt x="473" y="757"/>
                  <a:pt x="475" y="758"/>
                </a:cubicBezTo>
                <a:cubicBezTo>
                  <a:pt x="477" y="758"/>
                  <a:pt x="477" y="756"/>
                  <a:pt x="478" y="755"/>
                </a:cubicBezTo>
                <a:cubicBezTo>
                  <a:pt x="478" y="755"/>
                  <a:pt x="479" y="755"/>
                  <a:pt x="480" y="754"/>
                </a:cubicBezTo>
                <a:close/>
                <a:moveTo>
                  <a:pt x="464" y="743"/>
                </a:moveTo>
                <a:cubicBezTo>
                  <a:pt x="465" y="743"/>
                  <a:pt x="466" y="743"/>
                  <a:pt x="467" y="743"/>
                </a:cubicBezTo>
                <a:cubicBezTo>
                  <a:pt x="468" y="741"/>
                  <a:pt x="470" y="741"/>
                  <a:pt x="470" y="739"/>
                </a:cubicBezTo>
                <a:cubicBezTo>
                  <a:pt x="468" y="736"/>
                  <a:pt x="464" y="738"/>
                  <a:pt x="461" y="737"/>
                </a:cubicBezTo>
                <a:cubicBezTo>
                  <a:pt x="461" y="740"/>
                  <a:pt x="462" y="742"/>
                  <a:pt x="464" y="743"/>
                </a:cubicBezTo>
                <a:close/>
                <a:moveTo>
                  <a:pt x="761" y="565"/>
                </a:moveTo>
                <a:cubicBezTo>
                  <a:pt x="760" y="565"/>
                  <a:pt x="760" y="565"/>
                  <a:pt x="760" y="565"/>
                </a:cubicBezTo>
                <a:cubicBezTo>
                  <a:pt x="760" y="565"/>
                  <a:pt x="760" y="565"/>
                  <a:pt x="760" y="565"/>
                </a:cubicBezTo>
                <a:cubicBezTo>
                  <a:pt x="761" y="566"/>
                  <a:pt x="762" y="567"/>
                  <a:pt x="764" y="567"/>
                </a:cubicBezTo>
                <a:cubicBezTo>
                  <a:pt x="765" y="564"/>
                  <a:pt x="766" y="562"/>
                  <a:pt x="768" y="561"/>
                </a:cubicBezTo>
                <a:cubicBezTo>
                  <a:pt x="769" y="561"/>
                  <a:pt x="769" y="560"/>
                  <a:pt x="769" y="559"/>
                </a:cubicBezTo>
                <a:cubicBezTo>
                  <a:pt x="767" y="559"/>
                  <a:pt x="764" y="559"/>
                  <a:pt x="762" y="559"/>
                </a:cubicBezTo>
                <a:cubicBezTo>
                  <a:pt x="761" y="561"/>
                  <a:pt x="762" y="563"/>
                  <a:pt x="761" y="565"/>
                </a:cubicBezTo>
                <a:close/>
                <a:moveTo>
                  <a:pt x="391" y="790"/>
                </a:moveTo>
                <a:cubicBezTo>
                  <a:pt x="394" y="791"/>
                  <a:pt x="394" y="788"/>
                  <a:pt x="396" y="788"/>
                </a:cubicBezTo>
                <a:cubicBezTo>
                  <a:pt x="395" y="787"/>
                  <a:pt x="394" y="786"/>
                  <a:pt x="394" y="786"/>
                </a:cubicBezTo>
                <a:cubicBezTo>
                  <a:pt x="393" y="784"/>
                  <a:pt x="394" y="783"/>
                  <a:pt x="393" y="782"/>
                </a:cubicBezTo>
                <a:cubicBezTo>
                  <a:pt x="393" y="782"/>
                  <a:pt x="392" y="782"/>
                  <a:pt x="391" y="782"/>
                </a:cubicBezTo>
                <a:cubicBezTo>
                  <a:pt x="391" y="783"/>
                  <a:pt x="391" y="784"/>
                  <a:pt x="391" y="785"/>
                </a:cubicBezTo>
                <a:cubicBezTo>
                  <a:pt x="390" y="786"/>
                  <a:pt x="389" y="785"/>
                  <a:pt x="388" y="786"/>
                </a:cubicBezTo>
                <a:cubicBezTo>
                  <a:pt x="388" y="788"/>
                  <a:pt x="390" y="789"/>
                  <a:pt x="391" y="790"/>
                </a:cubicBezTo>
                <a:close/>
                <a:moveTo>
                  <a:pt x="700" y="575"/>
                </a:moveTo>
                <a:cubicBezTo>
                  <a:pt x="699" y="575"/>
                  <a:pt x="697" y="575"/>
                  <a:pt x="696" y="575"/>
                </a:cubicBezTo>
                <a:cubicBezTo>
                  <a:pt x="695" y="576"/>
                  <a:pt x="695" y="576"/>
                  <a:pt x="694" y="577"/>
                </a:cubicBezTo>
                <a:cubicBezTo>
                  <a:pt x="695" y="578"/>
                  <a:pt x="696" y="578"/>
                  <a:pt x="696" y="580"/>
                </a:cubicBezTo>
                <a:cubicBezTo>
                  <a:pt x="698" y="580"/>
                  <a:pt x="700" y="580"/>
                  <a:pt x="701" y="581"/>
                </a:cubicBezTo>
                <a:cubicBezTo>
                  <a:pt x="701" y="581"/>
                  <a:pt x="701" y="582"/>
                  <a:pt x="701" y="583"/>
                </a:cubicBezTo>
                <a:cubicBezTo>
                  <a:pt x="702" y="583"/>
                  <a:pt x="703" y="583"/>
                  <a:pt x="704" y="584"/>
                </a:cubicBezTo>
                <a:cubicBezTo>
                  <a:pt x="704" y="583"/>
                  <a:pt x="705" y="583"/>
                  <a:pt x="705" y="582"/>
                </a:cubicBezTo>
                <a:cubicBezTo>
                  <a:pt x="705" y="582"/>
                  <a:pt x="704" y="581"/>
                  <a:pt x="704" y="581"/>
                </a:cubicBezTo>
                <a:cubicBezTo>
                  <a:pt x="704" y="581"/>
                  <a:pt x="703" y="581"/>
                  <a:pt x="701" y="581"/>
                </a:cubicBezTo>
                <a:cubicBezTo>
                  <a:pt x="703" y="579"/>
                  <a:pt x="701" y="577"/>
                  <a:pt x="700" y="575"/>
                </a:cubicBezTo>
                <a:close/>
                <a:moveTo>
                  <a:pt x="397" y="178"/>
                </a:moveTo>
                <a:cubicBezTo>
                  <a:pt x="399" y="179"/>
                  <a:pt x="398" y="181"/>
                  <a:pt x="399" y="183"/>
                </a:cubicBezTo>
                <a:cubicBezTo>
                  <a:pt x="400" y="183"/>
                  <a:pt x="402" y="183"/>
                  <a:pt x="403" y="183"/>
                </a:cubicBezTo>
                <a:cubicBezTo>
                  <a:pt x="403" y="180"/>
                  <a:pt x="403" y="178"/>
                  <a:pt x="403" y="177"/>
                </a:cubicBezTo>
                <a:cubicBezTo>
                  <a:pt x="403" y="175"/>
                  <a:pt x="401" y="175"/>
                  <a:pt x="400" y="174"/>
                </a:cubicBezTo>
                <a:cubicBezTo>
                  <a:pt x="399" y="175"/>
                  <a:pt x="398" y="177"/>
                  <a:pt x="397" y="178"/>
                </a:cubicBezTo>
                <a:close/>
                <a:moveTo>
                  <a:pt x="543" y="18"/>
                </a:moveTo>
                <a:cubicBezTo>
                  <a:pt x="544" y="18"/>
                  <a:pt x="544" y="18"/>
                  <a:pt x="545" y="19"/>
                </a:cubicBezTo>
                <a:cubicBezTo>
                  <a:pt x="546" y="18"/>
                  <a:pt x="547" y="17"/>
                  <a:pt x="547" y="16"/>
                </a:cubicBezTo>
                <a:cubicBezTo>
                  <a:pt x="547" y="15"/>
                  <a:pt x="548" y="14"/>
                  <a:pt x="548" y="13"/>
                </a:cubicBezTo>
                <a:cubicBezTo>
                  <a:pt x="547" y="12"/>
                  <a:pt x="548" y="11"/>
                  <a:pt x="547" y="10"/>
                </a:cubicBezTo>
                <a:cubicBezTo>
                  <a:pt x="545" y="9"/>
                  <a:pt x="544" y="11"/>
                  <a:pt x="543" y="11"/>
                </a:cubicBezTo>
                <a:cubicBezTo>
                  <a:pt x="543" y="12"/>
                  <a:pt x="542" y="13"/>
                  <a:pt x="541" y="14"/>
                </a:cubicBezTo>
                <a:cubicBezTo>
                  <a:pt x="543" y="15"/>
                  <a:pt x="542" y="17"/>
                  <a:pt x="543" y="18"/>
                </a:cubicBezTo>
                <a:close/>
                <a:moveTo>
                  <a:pt x="815" y="458"/>
                </a:moveTo>
                <a:cubicBezTo>
                  <a:pt x="814" y="460"/>
                  <a:pt x="812" y="460"/>
                  <a:pt x="812" y="463"/>
                </a:cubicBezTo>
                <a:cubicBezTo>
                  <a:pt x="814" y="463"/>
                  <a:pt x="815" y="463"/>
                  <a:pt x="817" y="463"/>
                </a:cubicBezTo>
                <a:cubicBezTo>
                  <a:pt x="818" y="460"/>
                  <a:pt x="821" y="458"/>
                  <a:pt x="822" y="455"/>
                </a:cubicBezTo>
                <a:cubicBezTo>
                  <a:pt x="821" y="454"/>
                  <a:pt x="820" y="454"/>
                  <a:pt x="819" y="454"/>
                </a:cubicBezTo>
                <a:cubicBezTo>
                  <a:pt x="818" y="456"/>
                  <a:pt x="817" y="457"/>
                  <a:pt x="815" y="458"/>
                </a:cubicBezTo>
                <a:close/>
                <a:moveTo>
                  <a:pt x="229" y="421"/>
                </a:moveTo>
                <a:cubicBezTo>
                  <a:pt x="230" y="420"/>
                  <a:pt x="232" y="419"/>
                  <a:pt x="233" y="417"/>
                </a:cubicBezTo>
                <a:cubicBezTo>
                  <a:pt x="232" y="417"/>
                  <a:pt x="232" y="416"/>
                  <a:pt x="231" y="415"/>
                </a:cubicBezTo>
                <a:cubicBezTo>
                  <a:pt x="229" y="415"/>
                  <a:pt x="228" y="415"/>
                  <a:pt x="226" y="415"/>
                </a:cubicBezTo>
                <a:cubicBezTo>
                  <a:pt x="225" y="416"/>
                  <a:pt x="224" y="417"/>
                  <a:pt x="225" y="418"/>
                </a:cubicBezTo>
                <a:cubicBezTo>
                  <a:pt x="226" y="420"/>
                  <a:pt x="228" y="420"/>
                  <a:pt x="229" y="421"/>
                </a:cubicBezTo>
                <a:close/>
                <a:moveTo>
                  <a:pt x="837" y="431"/>
                </a:moveTo>
                <a:cubicBezTo>
                  <a:pt x="839" y="430"/>
                  <a:pt x="841" y="431"/>
                  <a:pt x="842" y="430"/>
                </a:cubicBezTo>
                <a:cubicBezTo>
                  <a:pt x="843" y="429"/>
                  <a:pt x="846" y="430"/>
                  <a:pt x="847" y="429"/>
                </a:cubicBezTo>
                <a:cubicBezTo>
                  <a:pt x="847" y="428"/>
                  <a:pt x="847" y="428"/>
                  <a:pt x="846" y="427"/>
                </a:cubicBezTo>
                <a:cubicBezTo>
                  <a:pt x="843" y="427"/>
                  <a:pt x="840" y="427"/>
                  <a:pt x="836" y="427"/>
                </a:cubicBezTo>
                <a:cubicBezTo>
                  <a:pt x="835" y="427"/>
                  <a:pt x="833" y="428"/>
                  <a:pt x="832" y="430"/>
                </a:cubicBezTo>
                <a:cubicBezTo>
                  <a:pt x="834" y="430"/>
                  <a:pt x="836" y="431"/>
                  <a:pt x="837" y="431"/>
                </a:cubicBezTo>
                <a:close/>
                <a:moveTo>
                  <a:pt x="600" y="670"/>
                </a:moveTo>
                <a:cubicBezTo>
                  <a:pt x="599" y="671"/>
                  <a:pt x="598" y="671"/>
                  <a:pt x="598" y="673"/>
                </a:cubicBezTo>
                <a:cubicBezTo>
                  <a:pt x="599" y="675"/>
                  <a:pt x="602" y="675"/>
                  <a:pt x="604" y="677"/>
                </a:cubicBezTo>
                <a:cubicBezTo>
                  <a:pt x="604" y="677"/>
                  <a:pt x="603" y="677"/>
                  <a:pt x="603" y="678"/>
                </a:cubicBezTo>
                <a:cubicBezTo>
                  <a:pt x="604" y="678"/>
                  <a:pt x="605" y="679"/>
                  <a:pt x="606" y="680"/>
                </a:cubicBezTo>
                <a:cubicBezTo>
                  <a:pt x="606" y="678"/>
                  <a:pt x="607" y="677"/>
                  <a:pt x="607" y="675"/>
                </a:cubicBezTo>
                <a:cubicBezTo>
                  <a:pt x="606" y="675"/>
                  <a:pt x="605" y="674"/>
                  <a:pt x="605" y="673"/>
                </a:cubicBezTo>
                <a:cubicBezTo>
                  <a:pt x="603" y="672"/>
                  <a:pt x="601" y="671"/>
                  <a:pt x="600" y="670"/>
                </a:cubicBezTo>
                <a:close/>
                <a:moveTo>
                  <a:pt x="738" y="514"/>
                </a:moveTo>
                <a:cubicBezTo>
                  <a:pt x="737" y="513"/>
                  <a:pt x="738" y="512"/>
                  <a:pt x="736" y="512"/>
                </a:cubicBezTo>
                <a:cubicBezTo>
                  <a:pt x="734" y="514"/>
                  <a:pt x="732" y="516"/>
                  <a:pt x="729" y="518"/>
                </a:cubicBezTo>
                <a:cubicBezTo>
                  <a:pt x="733" y="517"/>
                  <a:pt x="737" y="519"/>
                  <a:pt x="740" y="516"/>
                </a:cubicBezTo>
                <a:cubicBezTo>
                  <a:pt x="740" y="515"/>
                  <a:pt x="740" y="515"/>
                  <a:pt x="740" y="514"/>
                </a:cubicBezTo>
                <a:cubicBezTo>
                  <a:pt x="739" y="514"/>
                  <a:pt x="738" y="514"/>
                  <a:pt x="738" y="514"/>
                </a:cubicBezTo>
                <a:close/>
                <a:moveTo>
                  <a:pt x="381" y="194"/>
                </a:moveTo>
                <a:cubicBezTo>
                  <a:pt x="380" y="195"/>
                  <a:pt x="380" y="195"/>
                  <a:pt x="380" y="196"/>
                </a:cubicBezTo>
                <a:cubicBezTo>
                  <a:pt x="380" y="196"/>
                  <a:pt x="379" y="196"/>
                  <a:pt x="380" y="197"/>
                </a:cubicBezTo>
                <a:cubicBezTo>
                  <a:pt x="380" y="197"/>
                  <a:pt x="380" y="197"/>
                  <a:pt x="381" y="197"/>
                </a:cubicBezTo>
                <a:cubicBezTo>
                  <a:pt x="381" y="199"/>
                  <a:pt x="382" y="200"/>
                  <a:pt x="381" y="202"/>
                </a:cubicBezTo>
                <a:cubicBezTo>
                  <a:pt x="381" y="202"/>
                  <a:pt x="381" y="205"/>
                  <a:pt x="382" y="206"/>
                </a:cubicBezTo>
                <a:cubicBezTo>
                  <a:pt x="384" y="204"/>
                  <a:pt x="384" y="202"/>
                  <a:pt x="384" y="200"/>
                </a:cubicBezTo>
                <a:cubicBezTo>
                  <a:pt x="385" y="200"/>
                  <a:pt x="385" y="200"/>
                  <a:pt x="386" y="200"/>
                </a:cubicBezTo>
                <a:cubicBezTo>
                  <a:pt x="384" y="198"/>
                  <a:pt x="383" y="195"/>
                  <a:pt x="381" y="194"/>
                </a:cubicBezTo>
                <a:close/>
                <a:moveTo>
                  <a:pt x="728" y="590"/>
                </a:moveTo>
                <a:cubicBezTo>
                  <a:pt x="728" y="590"/>
                  <a:pt x="728" y="589"/>
                  <a:pt x="728" y="588"/>
                </a:cubicBezTo>
                <a:cubicBezTo>
                  <a:pt x="723" y="586"/>
                  <a:pt x="720" y="586"/>
                  <a:pt x="716" y="588"/>
                </a:cubicBezTo>
                <a:cubicBezTo>
                  <a:pt x="720" y="590"/>
                  <a:pt x="724" y="591"/>
                  <a:pt x="728" y="590"/>
                </a:cubicBezTo>
                <a:close/>
                <a:moveTo>
                  <a:pt x="374" y="211"/>
                </a:moveTo>
                <a:cubicBezTo>
                  <a:pt x="374" y="210"/>
                  <a:pt x="373" y="209"/>
                  <a:pt x="372" y="210"/>
                </a:cubicBezTo>
                <a:cubicBezTo>
                  <a:pt x="371" y="211"/>
                  <a:pt x="370" y="212"/>
                  <a:pt x="368" y="212"/>
                </a:cubicBezTo>
                <a:cubicBezTo>
                  <a:pt x="369" y="212"/>
                  <a:pt x="370" y="212"/>
                  <a:pt x="370" y="212"/>
                </a:cubicBezTo>
                <a:cubicBezTo>
                  <a:pt x="372" y="214"/>
                  <a:pt x="372" y="217"/>
                  <a:pt x="372" y="219"/>
                </a:cubicBezTo>
                <a:cubicBezTo>
                  <a:pt x="373" y="219"/>
                  <a:pt x="373" y="221"/>
                  <a:pt x="374" y="220"/>
                </a:cubicBezTo>
                <a:cubicBezTo>
                  <a:pt x="374" y="217"/>
                  <a:pt x="374" y="214"/>
                  <a:pt x="374" y="211"/>
                </a:cubicBezTo>
                <a:close/>
                <a:moveTo>
                  <a:pt x="471" y="176"/>
                </a:moveTo>
                <a:cubicBezTo>
                  <a:pt x="470" y="175"/>
                  <a:pt x="469" y="175"/>
                  <a:pt x="469" y="174"/>
                </a:cubicBezTo>
                <a:cubicBezTo>
                  <a:pt x="468" y="174"/>
                  <a:pt x="467" y="174"/>
                  <a:pt x="466" y="174"/>
                </a:cubicBezTo>
                <a:cubicBezTo>
                  <a:pt x="466" y="175"/>
                  <a:pt x="466" y="176"/>
                  <a:pt x="466" y="178"/>
                </a:cubicBezTo>
                <a:cubicBezTo>
                  <a:pt x="464" y="178"/>
                  <a:pt x="463" y="179"/>
                  <a:pt x="462" y="180"/>
                </a:cubicBezTo>
                <a:cubicBezTo>
                  <a:pt x="462" y="181"/>
                  <a:pt x="463" y="181"/>
                  <a:pt x="463" y="182"/>
                </a:cubicBezTo>
                <a:cubicBezTo>
                  <a:pt x="465" y="180"/>
                  <a:pt x="466" y="179"/>
                  <a:pt x="468" y="178"/>
                </a:cubicBezTo>
                <a:cubicBezTo>
                  <a:pt x="468" y="178"/>
                  <a:pt x="468" y="178"/>
                  <a:pt x="468" y="178"/>
                </a:cubicBezTo>
                <a:cubicBezTo>
                  <a:pt x="469" y="178"/>
                  <a:pt x="468" y="180"/>
                  <a:pt x="469" y="180"/>
                </a:cubicBezTo>
                <a:cubicBezTo>
                  <a:pt x="470" y="180"/>
                  <a:pt x="471" y="179"/>
                  <a:pt x="472" y="178"/>
                </a:cubicBezTo>
                <a:cubicBezTo>
                  <a:pt x="471" y="177"/>
                  <a:pt x="471" y="177"/>
                  <a:pt x="471" y="176"/>
                </a:cubicBezTo>
                <a:close/>
                <a:moveTo>
                  <a:pt x="608" y="786"/>
                </a:moveTo>
                <a:cubicBezTo>
                  <a:pt x="608" y="787"/>
                  <a:pt x="609" y="788"/>
                  <a:pt x="609" y="789"/>
                </a:cubicBezTo>
                <a:cubicBezTo>
                  <a:pt x="609" y="790"/>
                  <a:pt x="610" y="791"/>
                  <a:pt x="611" y="791"/>
                </a:cubicBezTo>
                <a:cubicBezTo>
                  <a:pt x="612" y="791"/>
                  <a:pt x="614" y="791"/>
                  <a:pt x="613" y="789"/>
                </a:cubicBezTo>
                <a:cubicBezTo>
                  <a:pt x="613" y="788"/>
                  <a:pt x="615" y="787"/>
                  <a:pt x="614" y="786"/>
                </a:cubicBezTo>
                <a:cubicBezTo>
                  <a:pt x="612" y="785"/>
                  <a:pt x="610" y="783"/>
                  <a:pt x="608" y="786"/>
                </a:cubicBezTo>
                <a:close/>
                <a:moveTo>
                  <a:pt x="395" y="654"/>
                </a:moveTo>
                <a:cubicBezTo>
                  <a:pt x="395" y="653"/>
                  <a:pt x="395" y="652"/>
                  <a:pt x="395" y="651"/>
                </a:cubicBezTo>
                <a:cubicBezTo>
                  <a:pt x="396" y="651"/>
                  <a:pt x="398" y="651"/>
                  <a:pt x="397" y="648"/>
                </a:cubicBezTo>
                <a:cubicBezTo>
                  <a:pt x="395" y="648"/>
                  <a:pt x="393" y="648"/>
                  <a:pt x="391" y="648"/>
                </a:cubicBezTo>
                <a:cubicBezTo>
                  <a:pt x="391" y="650"/>
                  <a:pt x="390" y="651"/>
                  <a:pt x="389" y="652"/>
                </a:cubicBezTo>
                <a:cubicBezTo>
                  <a:pt x="390" y="652"/>
                  <a:pt x="391" y="653"/>
                  <a:pt x="391" y="654"/>
                </a:cubicBezTo>
                <a:cubicBezTo>
                  <a:pt x="392" y="654"/>
                  <a:pt x="393" y="654"/>
                  <a:pt x="395" y="654"/>
                </a:cubicBezTo>
                <a:close/>
                <a:moveTo>
                  <a:pt x="487" y="726"/>
                </a:moveTo>
                <a:cubicBezTo>
                  <a:pt x="487" y="726"/>
                  <a:pt x="488" y="726"/>
                  <a:pt x="488" y="727"/>
                </a:cubicBezTo>
                <a:cubicBezTo>
                  <a:pt x="488" y="728"/>
                  <a:pt x="487" y="729"/>
                  <a:pt x="489" y="729"/>
                </a:cubicBezTo>
                <a:cubicBezTo>
                  <a:pt x="491" y="728"/>
                  <a:pt x="491" y="725"/>
                  <a:pt x="491" y="724"/>
                </a:cubicBezTo>
                <a:cubicBezTo>
                  <a:pt x="492" y="722"/>
                  <a:pt x="492" y="720"/>
                  <a:pt x="490" y="718"/>
                </a:cubicBezTo>
                <a:cubicBezTo>
                  <a:pt x="487" y="720"/>
                  <a:pt x="488" y="723"/>
                  <a:pt x="487" y="726"/>
                </a:cubicBezTo>
                <a:close/>
                <a:moveTo>
                  <a:pt x="527" y="231"/>
                </a:moveTo>
                <a:cubicBezTo>
                  <a:pt x="528" y="231"/>
                  <a:pt x="529" y="229"/>
                  <a:pt x="530" y="230"/>
                </a:cubicBezTo>
                <a:cubicBezTo>
                  <a:pt x="529" y="228"/>
                  <a:pt x="531" y="226"/>
                  <a:pt x="531" y="225"/>
                </a:cubicBezTo>
                <a:cubicBezTo>
                  <a:pt x="531" y="223"/>
                  <a:pt x="530" y="222"/>
                  <a:pt x="530" y="220"/>
                </a:cubicBezTo>
                <a:cubicBezTo>
                  <a:pt x="529" y="222"/>
                  <a:pt x="528" y="221"/>
                  <a:pt x="527" y="221"/>
                </a:cubicBezTo>
                <a:cubicBezTo>
                  <a:pt x="528" y="224"/>
                  <a:pt x="527" y="227"/>
                  <a:pt x="527" y="231"/>
                </a:cubicBezTo>
                <a:close/>
                <a:moveTo>
                  <a:pt x="574" y="723"/>
                </a:moveTo>
                <a:cubicBezTo>
                  <a:pt x="571" y="725"/>
                  <a:pt x="568" y="723"/>
                  <a:pt x="566" y="724"/>
                </a:cubicBezTo>
                <a:cubicBezTo>
                  <a:pt x="565" y="727"/>
                  <a:pt x="568" y="728"/>
                  <a:pt x="569" y="730"/>
                </a:cubicBezTo>
                <a:cubicBezTo>
                  <a:pt x="570" y="729"/>
                  <a:pt x="571" y="728"/>
                  <a:pt x="570" y="727"/>
                </a:cubicBezTo>
                <a:cubicBezTo>
                  <a:pt x="570" y="727"/>
                  <a:pt x="571" y="726"/>
                  <a:pt x="571" y="726"/>
                </a:cubicBezTo>
                <a:cubicBezTo>
                  <a:pt x="572" y="726"/>
                  <a:pt x="573" y="728"/>
                  <a:pt x="574" y="727"/>
                </a:cubicBezTo>
                <a:cubicBezTo>
                  <a:pt x="574" y="726"/>
                  <a:pt x="574" y="724"/>
                  <a:pt x="574" y="723"/>
                </a:cubicBezTo>
                <a:close/>
                <a:moveTo>
                  <a:pt x="479" y="711"/>
                </a:moveTo>
                <a:cubicBezTo>
                  <a:pt x="479" y="712"/>
                  <a:pt x="478" y="713"/>
                  <a:pt x="480" y="713"/>
                </a:cubicBezTo>
                <a:cubicBezTo>
                  <a:pt x="480" y="711"/>
                  <a:pt x="480" y="709"/>
                  <a:pt x="480" y="706"/>
                </a:cubicBezTo>
                <a:cubicBezTo>
                  <a:pt x="478" y="706"/>
                  <a:pt x="477" y="704"/>
                  <a:pt x="476" y="703"/>
                </a:cubicBezTo>
                <a:cubicBezTo>
                  <a:pt x="475" y="703"/>
                  <a:pt x="475" y="704"/>
                  <a:pt x="474" y="704"/>
                </a:cubicBezTo>
                <a:cubicBezTo>
                  <a:pt x="474" y="706"/>
                  <a:pt x="474" y="707"/>
                  <a:pt x="474" y="709"/>
                </a:cubicBezTo>
                <a:cubicBezTo>
                  <a:pt x="477" y="708"/>
                  <a:pt x="478" y="710"/>
                  <a:pt x="479" y="711"/>
                </a:cubicBezTo>
                <a:close/>
                <a:moveTo>
                  <a:pt x="562" y="791"/>
                </a:moveTo>
                <a:cubicBezTo>
                  <a:pt x="563" y="791"/>
                  <a:pt x="565" y="791"/>
                  <a:pt x="566" y="791"/>
                </a:cubicBezTo>
                <a:cubicBezTo>
                  <a:pt x="566" y="791"/>
                  <a:pt x="566" y="791"/>
                  <a:pt x="566" y="791"/>
                </a:cubicBezTo>
                <a:cubicBezTo>
                  <a:pt x="566" y="790"/>
                  <a:pt x="566" y="790"/>
                  <a:pt x="566" y="790"/>
                </a:cubicBezTo>
                <a:cubicBezTo>
                  <a:pt x="566" y="790"/>
                  <a:pt x="566" y="789"/>
                  <a:pt x="567" y="789"/>
                </a:cubicBezTo>
                <a:cubicBezTo>
                  <a:pt x="566" y="789"/>
                  <a:pt x="565" y="788"/>
                  <a:pt x="565" y="788"/>
                </a:cubicBezTo>
                <a:cubicBezTo>
                  <a:pt x="564" y="786"/>
                  <a:pt x="564" y="786"/>
                  <a:pt x="561" y="783"/>
                </a:cubicBezTo>
                <a:cubicBezTo>
                  <a:pt x="561" y="783"/>
                  <a:pt x="560" y="784"/>
                  <a:pt x="560" y="784"/>
                </a:cubicBezTo>
                <a:cubicBezTo>
                  <a:pt x="561" y="787"/>
                  <a:pt x="561" y="789"/>
                  <a:pt x="562" y="791"/>
                </a:cubicBezTo>
                <a:close/>
                <a:moveTo>
                  <a:pt x="884" y="601"/>
                </a:moveTo>
                <a:cubicBezTo>
                  <a:pt x="883" y="601"/>
                  <a:pt x="881" y="601"/>
                  <a:pt x="880" y="601"/>
                </a:cubicBezTo>
                <a:cubicBezTo>
                  <a:pt x="879" y="602"/>
                  <a:pt x="879" y="602"/>
                  <a:pt x="878" y="603"/>
                </a:cubicBezTo>
                <a:cubicBezTo>
                  <a:pt x="882" y="606"/>
                  <a:pt x="886" y="605"/>
                  <a:pt x="889" y="605"/>
                </a:cubicBezTo>
                <a:cubicBezTo>
                  <a:pt x="890" y="605"/>
                  <a:pt x="890" y="605"/>
                  <a:pt x="890" y="604"/>
                </a:cubicBezTo>
                <a:cubicBezTo>
                  <a:pt x="889" y="604"/>
                  <a:pt x="888" y="604"/>
                  <a:pt x="888" y="602"/>
                </a:cubicBezTo>
                <a:cubicBezTo>
                  <a:pt x="886" y="603"/>
                  <a:pt x="885" y="601"/>
                  <a:pt x="884" y="601"/>
                </a:cubicBezTo>
                <a:close/>
                <a:moveTo>
                  <a:pt x="697" y="634"/>
                </a:moveTo>
                <a:cubicBezTo>
                  <a:pt x="696" y="634"/>
                  <a:pt x="695" y="635"/>
                  <a:pt x="694" y="635"/>
                </a:cubicBezTo>
                <a:cubicBezTo>
                  <a:pt x="694" y="637"/>
                  <a:pt x="694" y="639"/>
                  <a:pt x="694" y="640"/>
                </a:cubicBezTo>
                <a:cubicBezTo>
                  <a:pt x="694" y="640"/>
                  <a:pt x="694" y="640"/>
                  <a:pt x="695" y="640"/>
                </a:cubicBezTo>
                <a:cubicBezTo>
                  <a:pt x="696" y="640"/>
                  <a:pt x="697" y="640"/>
                  <a:pt x="697" y="640"/>
                </a:cubicBezTo>
                <a:cubicBezTo>
                  <a:pt x="698" y="639"/>
                  <a:pt x="699" y="639"/>
                  <a:pt x="700" y="638"/>
                </a:cubicBezTo>
                <a:cubicBezTo>
                  <a:pt x="698" y="637"/>
                  <a:pt x="699" y="636"/>
                  <a:pt x="700" y="635"/>
                </a:cubicBezTo>
                <a:cubicBezTo>
                  <a:pt x="699" y="635"/>
                  <a:pt x="698" y="634"/>
                  <a:pt x="697" y="634"/>
                </a:cubicBezTo>
                <a:close/>
                <a:moveTo>
                  <a:pt x="740" y="480"/>
                </a:moveTo>
                <a:cubicBezTo>
                  <a:pt x="741" y="481"/>
                  <a:pt x="743" y="481"/>
                  <a:pt x="745" y="481"/>
                </a:cubicBezTo>
                <a:cubicBezTo>
                  <a:pt x="745" y="482"/>
                  <a:pt x="745" y="483"/>
                  <a:pt x="745" y="483"/>
                </a:cubicBezTo>
                <a:cubicBezTo>
                  <a:pt x="746" y="483"/>
                  <a:pt x="747" y="483"/>
                  <a:pt x="748" y="483"/>
                </a:cubicBezTo>
                <a:cubicBezTo>
                  <a:pt x="748" y="482"/>
                  <a:pt x="749" y="481"/>
                  <a:pt x="750" y="481"/>
                </a:cubicBezTo>
                <a:cubicBezTo>
                  <a:pt x="749" y="480"/>
                  <a:pt x="749" y="479"/>
                  <a:pt x="749" y="478"/>
                </a:cubicBezTo>
                <a:cubicBezTo>
                  <a:pt x="742" y="478"/>
                  <a:pt x="742" y="478"/>
                  <a:pt x="740" y="480"/>
                </a:cubicBezTo>
                <a:close/>
                <a:moveTo>
                  <a:pt x="109" y="797"/>
                </a:moveTo>
                <a:cubicBezTo>
                  <a:pt x="105" y="794"/>
                  <a:pt x="101" y="794"/>
                  <a:pt x="97" y="794"/>
                </a:cubicBezTo>
                <a:cubicBezTo>
                  <a:pt x="97" y="794"/>
                  <a:pt x="97" y="793"/>
                  <a:pt x="97" y="792"/>
                </a:cubicBezTo>
                <a:cubicBezTo>
                  <a:pt x="96" y="792"/>
                  <a:pt x="94" y="792"/>
                  <a:pt x="93" y="793"/>
                </a:cubicBezTo>
                <a:cubicBezTo>
                  <a:pt x="94" y="796"/>
                  <a:pt x="97" y="795"/>
                  <a:pt x="99" y="795"/>
                </a:cubicBezTo>
                <a:cubicBezTo>
                  <a:pt x="100" y="796"/>
                  <a:pt x="101" y="796"/>
                  <a:pt x="101" y="797"/>
                </a:cubicBezTo>
                <a:cubicBezTo>
                  <a:pt x="104" y="797"/>
                  <a:pt x="106" y="797"/>
                  <a:pt x="109" y="797"/>
                </a:cubicBezTo>
                <a:close/>
                <a:moveTo>
                  <a:pt x="405" y="63"/>
                </a:moveTo>
                <a:cubicBezTo>
                  <a:pt x="407" y="63"/>
                  <a:pt x="407" y="62"/>
                  <a:pt x="408" y="61"/>
                </a:cubicBezTo>
                <a:cubicBezTo>
                  <a:pt x="407" y="59"/>
                  <a:pt x="407" y="57"/>
                  <a:pt x="405" y="56"/>
                </a:cubicBezTo>
                <a:cubicBezTo>
                  <a:pt x="406" y="55"/>
                  <a:pt x="406" y="55"/>
                  <a:pt x="406" y="54"/>
                </a:cubicBezTo>
                <a:cubicBezTo>
                  <a:pt x="405" y="54"/>
                  <a:pt x="405" y="54"/>
                  <a:pt x="404" y="54"/>
                </a:cubicBezTo>
                <a:cubicBezTo>
                  <a:pt x="404" y="55"/>
                  <a:pt x="404" y="57"/>
                  <a:pt x="404" y="58"/>
                </a:cubicBezTo>
                <a:cubicBezTo>
                  <a:pt x="404" y="58"/>
                  <a:pt x="403" y="58"/>
                  <a:pt x="402" y="58"/>
                </a:cubicBezTo>
                <a:cubicBezTo>
                  <a:pt x="402" y="61"/>
                  <a:pt x="404" y="62"/>
                  <a:pt x="405" y="63"/>
                </a:cubicBezTo>
                <a:close/>
                <a:moveTo>
                  <a:pt x="803" y="700"/>
                </a:moveTo>
                <a:cubicBezTo>
                  <a:pt x="804" y="699"/>
                  <a:pt x="804" y="699"/>
                  <a:pt x="803" y="698"/>
                </a:cubicBezTo>
                <a:cubicBezTo>
                  <a:pt x="801" y="698"/>
                  <a:pt x="799" y="697"/>
                  <a:pt x="796" y="697"/>
                </a:cubicBezTo>
                <a:cubicBezTo>
                  <a:pt x="796" y="697"/>
                  <a:pt x="795" y="696"/>
                  <a:pt x="794" y="695"/>
                </a:cubicBezTo>
                <a:cubicBezTo>
                  <a:pt x="793" y="696"/>
                  <a:pt x="792" y="695"/>
                  <a:pt x="791" y="696"/>
                </a:cubicBezTo>
                <a:cubicBezTo>
                  <a:pt x="792" y="697"/>
                  <a:pt x="793" y="699"/>
                  <a:pt x="796" y="698"/>
                </a:cubicBezTo>
                <a:cubicBezTo>
                  <a:pt x="796" y="699"/>
                  <a:pt x="796" y="699"/>
                  <a:pt x="796" y="700"/>
                </a:cubicBezTo>
                <a:cubicBezTo>
                  <a:pt x="799" y="700"/>
                  <a:pt x="801" y="700"/>
                  <a:pt x="803" y="700"/>
                </a:cubicBezTo>
                <a:close/>
                <a:moveTo>
                  <a:pt x="642" y="603"/>
                </a:moveTo>
                <a:cubicBezTo>
                  <a:pt x="642" y="604"/>
                  <a:pt x="644" y="604"/>
                  <a:pt x="644" y="605"/>
                </a:cubicBezTo>
                <a:cubicBezTo>
                  <a:pt x="644" y="605"/>
                  <a:pt x="644" y="606"/>
                  <a:pt x="644" y="607"/>
                </a:cubicBezTo>
                <a:cubicBezTo>
                  <a:pt x="645" y="607"/>
                  <a:pt x="646" y="607"/>
                  <a:pt x="646" y="608"/>
                </a:cubicBezTo>
                <a:cubicBezTo>
                  <a:pt x="646" y="609"/>
                  <a:pt x="647" y="609"/>
                  <a:pt x="648" y="610"/>
                </a:cubicBezTo>
                <a:cubicBezTo>
                  <a:pt x="647" y="605"/>
                  <a:pt x="646" y="601"/>
                  <a:pt x="641" y="599"/>
                </a:cubicBezTo>
                <a:cubicBezTo>
                  <a:pt x="640" y="600"/>
                  <a:pt x="640" y="600"/>
                  <a:pt x="639" y="601"/>
                </a:cubicBezTo>
                <a:cubicBezTo>
                  <a:pt x="641" y="601"/>
                  <a:pt x="641" y="602"/>
                  <a:pt x="642" y="603"/>
                </a:cubicBezTo>
                <a:close/>
                <a:moveTo>
                  <a:pt x="119" y="711"/>
                </a:moveTo>
                <a:cubicBezTo>
                  <a:pt x="117" y="710"/>
                  <a:pt x="115" y="711"/>
                  <a:pt x="114" y="712"/>
                </a:cubicBezTo>
                <a:cubicBezTo>
                  <a:pt x="114" y="714"/>
                  <a:pt x="114" y="715"/>
                  <a:pt x="114" y="717"/>
                </a:cubicBezTo>
                <a:cubicBezTo>
                  <a:pt x="114" y="717"/>
                  <a:pt x="115" y="717"/>
                  <a:pt x="116" y="717"/>
                </a:cubicBezTo>
                <a:cubicBezTo>
                  <a:pt x="116" y="716"/>
                  <a:pt x="117" y="714"/>
                  <a:pt x="119" y="714"/>
                </a:cubicBezTo>
                <a:cubicBezTo>
                  <a:pt x="119" y="713"/>
                  <a:pt x="120" y="712"/>
                  <a:pt x="119" y="711"/>
                </a:cubicBezTo>
                <a:close/>
                <a:moveTo>
                  <a:pt x="519" y="286"/>
                </a:moveTo>
                <a:cubicBezTo>
                  <a:pt x="520" y="286"/>
                  <a:pt x="521" y="286"/>
                  <a:pt x="521" y="286"/>
                </a:cubicBezTo>
                <a:cubicBezTo>
                  <a:pt x="521" y="285"/>
                  <a:pt x="521" y="285"/>
                  <a:pt x="521" y="284"/>
                </a:cubicBezTo>
                <a:cubicBezTo>
                  <a:pt x="522" y="284"/>
                  <a:pt x="523" y="283"/>
                  <a:pt x="523" y="283"/>
                </a:cubicBezTo>
                <a:cubicBezTo>
                  <a:pt x="523" y="282"/>
                  <a:pt x="524" y="280"/>
                  <a:pt x="524" y="279"/>
                </a:cubicBezTo>
                <a:cubicBezTo>
                  <a:pt x="523" y="277"/>
                  <a:pt x="521" y="277"/>
                  <a:pt x="519" y="277"/>
                </a:cubicBezTo>
                <a:cubicBezTo>
                  <a:pt x="519" y="280"/>
                  <a:pt x="522" y="283"/>
                  <a:pt x="519" y="286"/>
                </a:cubicBezTo>
                <a:close/>
                <a:moveTo>
                  <a:pt x="460" y="737"/>
                </a:moveTo>
                <a:cubicBezTo>
                  <a:pt x="460" y="735"/>
                  <a:pt x="460" y="734"/>
                  <a:pt x="460" y="732"/>
                </a:cubicBezTo>
                <a:cubicBezTo>
                  <a:pt x="458" y="732"/>
                  <a:pt x="457" y="733"/>
                  <a:pt x="455" y="733"/>
                </a:cubicBezTo>
                <a:cubicBezTo>
                  <a:pt x="455" y="734"/>
                  <a:pt x="455" y="735"/>
                  <a:pt x="454" y="736"/>
                </a:cubicBezTo>
                <a:cubicBezTo>
                  <a:pt x="455" y="737"/>
                  <a:pt x="456" y="738"/>
                  <a:pt x="457" y="739"/>
                </a:cubicBezTo>
                <a:cubicBezTo>
                  <a:pt x="458" y="738"/>
                  <a:pt x="459" y="738"/>
                  <a:pt x="460" y="737"/>
                </a:cubicBezTo>
                <a:close/>
                <a:moveTo>
                  <a:pt x="770" y="600"/>
                </a:moveTo>
                <a:cubicBezTo>
                  <a:pt x="769" y="602"/>
                  <a:pt x="767" y="601"/>
                  <a:pt x="766" y="602"/>
                </a:cubicBezTo>
                <a:cubicBezTo>
                  <a:pt x="767" y="603"/>
                  <a:pt x="768" y="604"/>
                  <a:pt x="770" y="604"/>
                </a:cubicBezTo>
                <a:cubicBezTo>
                  <a:pt x="772" y="604"/>
                  <a:pt x="774" y="604"/>
                  <a:pt x="776" y="605"/>
                </a:cubicBezTo>
                <a:cubicBezTo>
                  <a:pt x="776" y="604"/>
                  <a:pt x="776" y="604"/>
                  <a:pt x="777" y="604"/>
                </a:cubicBezTo>
                <a:cubicBezTo>
                  <a:pt x="776" y="603"/>
                  <a:pt x="775" y="602"/>
                  <a:pt x="774" y="601"/>
                </a:cubicBezTo>
                <a:cubicBezTo>
                  <a:pt x="773" y="601"/>
                  <a:pt x="771" y="602"/>
                  <a:pt x="770" y="600"/>
                </a:cubicBezTo>
                <a:close/>
                <a:moveTo>
                  <a:pt x="855" y="606"/>
                </a:moveTo>
                <a:cubicBezTo>
                  <a:pt x="854" y="607"/>
                  <a:pt x="853" y="607"/>
                  <a:pt x="852" y="607"/>
                </a:cubicBezTo>
                <a:cubicBezTo>
                  <a:pt x="853" y="608"/>
                  <a:pt x="852" y="609"/>
                  <a:pt x="853" y="610"/>
                </a:cubicBezTo>
                <a:cubicBezTo>
                  <a:pt x="856" y="610"/>
                  <a:pt x="859" y="610"/>
                  <a:pt x="863" y="610"/>
                </a:cubicBezTo>
                <a:cubicBezTo>
                  <a:pt x="861" y="606"/>
                  <a:pt x="857" y="608"/>
                  <a:pt x="855" y="606"/>
                </a:cubicBezTo>
                <a:close/>
                <a:moveTo>
                  <a:pt x="693" y="538"/>
                </a:moveTo>
                <a:cubicBezTo>
                  <a:pt x="694" y="536"/>
                  <a:pt x="697" y="538"/>
                  <a:pt x="699" y="535"/>
                </a:cubicBezTo>
                <a:cubicBezTo>
                  <a:pt x="697" y="533"/>
                  <a:pt x="694" y="535"/>
                  <a:pt x="693" y="533"/>
                </a:cubicBezTo>
                <a:cubicBezTo>
                  <a:pt x="692" y="534"/>
                  <a:pt x="690" y="534"/>
                  <a:pt x="689" y="536"/>
                </a:cubicBezTo>
                <a:cubicBezTo>
                  <a:pt x="690" y="537"/>
                  <a:pt x="691" y="537"/>
                  <a:pt x="693" y="538"/>
                </a:cubicBezTo>
                <a:close/>
                <a:moveTo>
                  <a:pt x="536" y="677"/>
                </a:moveTo>
                <a:cubicBezTo>
                  <a:pt x="536" y="677"/>
                  <a:pt x="535" y="676"/>
                  <a:pt x="534" y="675"/>
                </a:cubicBezTo>
                <a:cubicBezTo>
                  <a:pt x="534" y="677"/>
                  <a:pt x="532" y="678"/>
                  <a:pt x="532" y="679"/>
                </a:cubicBezTo>
                <a:cubicBezTo>
                  <a:pt x="532" y="681"/>
                  <a:pt x="533" y="682"/>
                  <a:pt x="535" y="682"/>
                </a:cubicBezTo>
                <a:cubicBezTo>
                  <a:pt x="537" y="680"/>
                  <a:pt x="538" y="679"/>
                  <a:pt x="540" y="677"/>
                </a:cubicBezTo>
                <a:cubicBezTo>
                  <a:pt x="538" y="677"/>
                  <a:pt x="537" y="677"/>
                  <a:pt x="536" y="677"/>
                </a:cubicBezTo>
                <a:close/>
                <a:moveTo>
                  <a:pt x="709" y="421"/>
                </a:moveTo>
                <a:cubicBezTo>
                  <a:pt x="710" y="421"/>
                  <a:pt x="711" y="420"/>
                  <a:pt x="710" y="419"/>
                </a:cubicBezTo>
                <a:cubicBezTo>
                  <a:pt x="708" y="419"/>
                  <a:pt x="705" y="419"/>
                  <a:pt x="702" y="419"/>
                </a:cubicBezTo>
                <a:cubicBezTo>
                  <a:pt x="702" y="420"/>
                  <a:pt x="701" y="421"/>
                  <a:pt x="700" y="421"/>
                </a:cubicBezTo>
                <a:cubicBezTo>
                  <a:pt x="700" y="422"/>
                  <a:pt x="701" y="422"/>
                  <a:pt x="702" y="423"/>
                </a:cubicBezTo>
                <a:cubicBezTo>
                  <a:pt x="704" y="421"/>
                  <a:pt x="707" y="422"/>
                  <a:pt x="709" y="421"/>
                </a:cubicBezTo>
                <a:close/>
                <a:moveTo>
                  <a:pt x="733" y="487"/>
                </a:moveTo>
                <a:cubicBezTo>
                  <a:pt x="732" y="489"/>
                  <a:pt x="729" y="487"/>
                  <a:pt x="729" y="491"/>
                </a:cubicBezTo>
                <a:cubicBezTo>
                  <a:pt x="732" y="491"/>
                  <a:pt x="735" y="493"/>
                  <a:pt x="738" y="489"/>
                </a:cubicBezTo>
                <a:cubicBezTo>
                  <a:pt x="736" y="489"/>
                  <a:pt x="735" y="487"/>
                  <a:pt x="733" y="487"/>
                </a:cubicBezTo>
                <a:close/>
                <a:moveTo>
                  <a:pt x="440" y="176"/>
                </a:moveTo>
                <a:cubicBezTo>
                  <a:pt x="441" y="176"/>
                  <a:pt x="442" y="176"/>
                  <a:pt x="444" y="176"/>
                </a:cubicBezTo>
                <a:cubicBezTo>
                  <a:pt x="442" y="174"/>
                  <a:pt x="445" y="173"/>
                  <a:pt x="444" y="172"/>
                </a:cubicBezTo>
                <a:cubicBezTo>
                  <a:pt x="444" y="170"/>
                  <a:pt x="443" y="170"/>
                  <a:pt x="441" y="170"/>
                </a:cubicBezTo>
                <a:cubicBezTo>
                  <a:pt x="441" y="173"/>
                  <a:pt x="437" y="173"/>
                  <a:pt x="438" y="176"/>
                </a:cubicBezTo>
                <a:cubicBezTo>
                  <a:pt x="439" y="178"/>
                  <a:pt x="439" y="175"/>
                  <a:pt x="440" y="176"/>
                </a:cubicBezTo>
                <a:close/>
                <a:moveTo>
                  <a:pt x="548" y="271"/>
                </a:moveTo>
                <a:cubicBezTo>
                  <a:pt x="547" y="269"/>
                  <a:pt x="547" y="267"/>
                  <a:pt x="545" y="267"/>
                </a:cubicBezTo>
                <a:cubicBezTo>
                  <a:pt x="544" y="268"/>
                  <a:pt x="545" y="270"/>
                  <a:pt x="543" y="272"/>
                </a:cubicBezTo>
                <a:cubicBezTo>
                  <a:pt x="545" y="272"/>
                  <a:pt x="544" y="274"/>
                  <a:pt x="545" y="274"/>
                </a:cubicBezTo>
                <a:cubicBezTo>
                  <a:pt x="546" y="274"/>
                  <a:pt x="548" y="274"/>
                  <a:pt x="549" y="274"/>
                </a:cubicBezTo>
                <a:cubicBezTo>
                  <a:pt x="549" y="273"/>
                  <a:pt x="550" y="273"/>
                  <a:pt x="550" y="271"/>
                </a:cubicBezTo>
                <a:cubicBezTo>
                  <a:pt x="550" y="270"/>
                  <a:pt x="548" y="271"/>
                  <a:pt x="548" y="271"/>
                </a:cubicBezTo>
                <a:close/>
                <a:moveTo>
                  <a:pt x="613" y="654"/>
                </a:moveTo>
                <a:cubicBezTo>
                  <a:pt x="613" y="655"/>
                  <a:pt x="613" y="656"/>
                  <a:pt x="613" y="657"/>
                </a:cubicBezTo>
                <a:cubicBezTo>
                  <a:pt x="615" y="656"/>
                  <a:pt x="615" y="658"/>
                  <a:pt x="616" y="659"/>
                </a:cubicBezTo>
                <a:cubicBezTo>
                  <a:pt x="617" y="658"/>
                  <a:pt x="618" y="657"/>
                  <a:pt x="618" y="656"/>
                </a:cubicBezTo>
                <a:cubicBezTo>
                  <a:pt x="619" y="654"/>
                  <a:pt x="617" y="654"/>
                  <a:pt x="617" y="652"/>
                </a:cubicBezTo>
                <a:cubicBezTo>
                  <a:pt x="616" y="652"/>
                  <a:pt x="616" y="652"/>
                  <a:pt x="615" y="652"/>
                </a:cubicBezTo>
                <a:cubicBezTo>
                  <a:pt x="614" y="653"/>
                  <a:pt x="613" y="654"/>
                  <a:pt x="613" y="654"/>
                </a:cubicBezTo>
                <a:close/>
                <a:moveTo>
                  <a:pt x="481" y="867"/>
                </a:moveTo>
                <a:cubicBezTo>
                  <a:pt x="480" y="867"/>
                  <a:pt x="480" y="867"/>
                  <a:pt x="480" y="866"/>
                </a:cubicBezTo>
                <a:cubicBezTo>
                  <a:pt x="478" y="869"/>
                  <a:pt x="475" y="871"/>
                  <a:pt x="472" y="872"/>
                </a:cubicBezTo>
                <a:cubicBezTo>
                  <a:pt x="473" y="873"/>
                  <a:pt x="472" y="874"/>
                  <a:pt x="473" y="875"/>
                </a:cubicBezTo>
                <a:cubicBezTo>
                  <a:pt x="474" y="876"/>
                  <a:pt x="475" y="874"/>
                  <a:pt x="477" y="874"/>
                </a:cubicBezTo>
                <a:cubicBezTo>
                  <a:pt x="477" y="871"/>
                  <a:pt x="481" y="870"/>
                  <a:pt x="481" y="867"/>
                </a:cubicBezTo>
                <a:close/>
                <a:moveTo>
                  <a:pt x="448" y="177"/>
                </a:moveTo>
                <a:cubicBezTo>
                  <a:pt x="448" y="179"/>
                  <a:pt x="446" y="179"/>
                  <a:pt x="446" y="180"/>
                </a:cubicBezTo>
                <a:cubicBezTo>
                  <a:pt x="447" y="181"/>
                  <a:pt x="448" y="181"/>
                  <a:pt x="449" y="181"/>
                </a:cubicBezTo>
                <a:cubicBezTo>
                  <a:pt x="450" y="180"/>
                  <a:pt x="450" y="179"/>
                  <a:pt x="452" y="179"/>
                </a:cubicBezTo>
                <a:cubicBezTo>
                  <a:pt x="452" y="179"/>
                  <a:pt x="452" y="180"/>
                  <a:pt x="453" y="181"/>
                </a:cubicBezTo>
                <a:cubicBezTo>
                  <a:pt x="454" y="181"/>
                  <a:pt x="455" y="179"/>
                  <a:pt x="456" y="179"/>
                </a:cubicBezTo>
                <a:cubicBezTo>
                  <a:pt x="455" y="179"/>
                  <a:pt x="455" y="178"/>
                  <a:pt x="455" y="177"/>
                </a:cubicBezTo>
                <a:cubicBezTo>
                  <a:pt x="455" y="177"/>
                  <a:pt x="455" y="177"/>
                  <a:pt x="454" y="177"/>
                </a:cubicBezTo>
                <a:cubicBezTo>
                  <a:pt x="454" y="177"/>
                  <a:pt x="453" y="177"/>
                  <a:pt x="453" y="177"/>
                </a:cubicBezTo>
                <a:cubicBezTo>
                  <a:pt x="453" y="177"/>
                  <a:pt x="452" y="178"/>
                  <a:pt x="451" y="178"/>
                </a:cubicBezTo>
                <a:cubicBezTo>
                  <a:pt x="450" y="176"/>
                  <a:pt x="449" y="177"/>
                  <a:pt x="448" y="177"/>
                </a:cubicBezTo>
                <a:close/>
                <a:moveTo>
                  <a:pt x="93" y="201"/>
                </a:moveTo>
                <a:cubicBezTo>
                  <a:pt x="93" y="201"/>
                  <a:pt x="94" y="201"/>
                  <a:pt x="94" y="200"/>
                </a:cubicBezTo>
                <a:cubicBezTo>
                  <a:pt x="94" y="197"/>
                  <a:pt x="94" y="197"/>
                  <a:pt x="91" y="197"/>
                </a:cubicBezTo>
                <a:cubicBezTo>
                  <a:pt x="90" y="198"/>
                  <a:pt x="89" y="199"/>
                  <a:pt x="88" y="199"/>
                </a:cubicBezTo>
                <a:cubicBezTo>
                  <a:pt x="88" y="200"/>
                  <a:pt x="88" y="202"/>
                  <a:pt x="89" y="203"/>
                </a:cubicBezTo>
                <a:cubicBezTo>
                  <a:pt x="90" y="203"/>
                  <a:pt x="91" y="203"/>
                  <a:pt x="92" y="203"/>
                </a:cubicBezTo>
                <a:cubicBezTo>
                  <a:pt x="92" y="202"/>
                  <a:pt x="92" y="202"/>
                  <a:pt x="93" y="201"/>
                </a:cubicBezTo>
                <a:close/>
                <a:moveTo>
                  <a:pt x="834" y="582"/>
                </a:moveTo>
                <a:cubicBezTo>
                  <a:pt x="833" y="581"/>
                  <a:pt x="833" y="580"/>
                  <a:pt x="832" y="579"/>
                </a:cubicBezTo>
                <a:cubicBezTo>
                  <a:pt x="830" y="579"/>
                  <a:pt x="828" y="579"/>
                  <a:pt x="826" y="579"/>
                </a:cubicBezTo>
                <a:cubicBezTo>
                  <a:pt x="826" y="581"/>
                  <a:pt x="827" y="582"/>
                  <a:pt x="828" y="583"/>
                </a:cubicBezTo>
                <a:cubicBezTo>
                  <a:pt x="830" y="583"/>
                  <a:pt x="832" y="583"/>
                  <a:pt x="834" y="582"/>
                </a:cubicBezTo>
                <a:close/>
                <a:moveTo>
                  <a:pt x="707" y="569"/>
                </a:moveTo>
                <a:cubicBezTo>
                  <a:pt x="706" y="569"/>
                  <a:pt x="704" y="569"/>
                  <a:pt x="703" y="569"/>
                </a:cubicBezTo>
                <a:cubicBezTo>
                  <a:pt x="703" y="570"/>
                  <a:pt x="702" y="570"/>
                  <a:pt x="702" y="572"/>
                </a:cubicBezTo>
                <a:cubicBezTo>
                  <a:pt x="704" y="572"/>
                  <a:pt x="705" y="572"/>
                  <a:pt x="706" y="572"/>
                </a:cubicBezTo>
                <a:cubicBezTo>
                  <a:pt x="707" y="573"/>
                  <a:pt x="708" y="573"/>
                  <a:pt x="709" y="574"/>
                </a:cubicBezTo>
                <a:cubicBezTo>
                  <a:pt x="710" y="573"/>
                  <a:pt x="711" y="573"/>
                  <a:pt x="710" y="571"/>
                </a:cubicBezTo>
                <a:cubicBezTo>
                  <a:pt x="709" y="571"/>
                  <a:pt x="708" y="569"/>
                  <a:pt x="707" y="569"/>
                </a:cubicBezTo>
                <a:close/>
                <a:moveTo>
                  <a:pt x="174" y="724"/>
                </a:moveTo>
                <a:cubicBezTo>
                  <a:pt x="173" y="724"/>
                  <a:pt x="172" y="724"/>
                  <a:pt x="172" y="723"/>
                </a:cubicBezTo>
                <a:cubicBezTo>
                  <a:pt x="171" y="724"/>
                  <a:pt x="169" y="724"/>
                  <a:pt x="168" y="726"/>
                </a:cubicBezTo>
                <a:cubicBezTo>
                  <a:pt x="168" y="727"/>
                  <a:pt x="169" y="728"/>
                  <a:pt x="170" y="729"/>
                </a:cubicBezTo>
                <a:cubicBezTo>
                  <a:pt x="171" y="729"/>
                  <a:pt x="172" y="729"/>
                  <a:pt x="172" y="729"/>
                </a:cubicBezTo>
                <a:cubicBezTo>
                  <a:pt x="173" y="728"/>
                  <a:pt x="173" y="728"/>
                  <a:pt x="174" y="727"/>
                </a:cubicBezTo>
                <a:cubicBezTo>
                  <a:pt x="174" y="726"/>
                  <a:pt x="174" y="725"/>
                  <a:pt x="174" y="724"/>
                </a:cubicBezTo>
                <a:close/>
                <a:moveTo>
                  <a:pt x="217" y="616"/>
                </a:moveTo>
                <a:cubicBezTo>
                  <a:pt x="216" y="617"/>
                  <a:pt x="215" y="614"/>
                  <a:pt x="214" y="615"/>
                </a:cubicBezTo>
                <a:cubicBezTo>
                  <a:pt x="214" y="616"/>
                  <a:pt x="212" y="615"/>
                  <a:pt x="211" y="616"/>
                </a:cubicBezTo>
                <a:cubicBezTo>
                  <a:pt x="211" y="617"/>
                  <a:pt x="211" y="619"/>
                  <a:pt x="211" y="620"/>
                </a:cubicBezTo>
                <a:cubicBezTo>
                  <a:pt x="214" y="621"/>
                  <a:pt x="215" y="618"/>
                  <a:pt x="217" y="618"/>
                </a:cubicBezTo>
                <a:cubicBezTo>
                  <a:pt x="217" y="617"/>
                  <a:pt x="217" y="617"/>
                  <a:pt x="217" y="616"/>
                </a:cubicBezTo>
                <a:close/>
                <a:moveTo>
                  <a:pt x="723" y="531"/>
                </a:moveTo>
                <a:cubicBezTo>
                  <a:pt x="721" y="531"/>
                  <a:pt x="720" y="533"/>
                  <a:pt x="718" y="534"/>
                </a:cubicBezTo>
                <a:cubicBezTo>
                  <a:pt x="717" y="534"/>
                  <a:pt x="717" y="535"/>
                  <a:pt x="717" y="535"/>
                </a:cubicBezTo>
                <a:cubicBezTo>
                  <a:pt x="720" y="534"/>
                  <a:pt x="719" y="537"/>
                  <a:pt x="720" y="537"/>
                </a:cubicBezTo>
                <a:cubicBezTo>
                  <a:pt x="721" y="537"/>
                  <a:pt x="721" y="536"/>
                  <a:pt x="721" y="535"/>
                </a:cubicBezTo>
                <a:cubicBezTo>
                  <a:pt x="723" y="535"/>
                  <a:pt x="724" y="534"/>
                  <a:pt x="726" y="533"/>
                </a:cubicBezTo>
                <a:cubicBezTo>
                  <a:pt x="725" y="532"/>
                  <a:pt x="725" y="531"/>
                  <a:pt x="723" y="531"/>
                </a:cubicBezTo>
                <a:close/>
                <a:moveTo>
                  <a:pt x="408" y="180"/>
                </a:moveTo>
                <a:cubicBezTo>
                  <a:pt x="409" y="180"/>
                  <a:pt x="408" y="184"/>
                  <a:pt x="411" y="182"/>
                </a:cubicBezTo>
                <a:cubicBezTo>
                  <a:pt x="411" y="179"/>
                  <a:pt x="412" y="176"/>
                  <a:pt x="409" y="173"/>
                </a:cubicBezTo>
                <a:cubicBezTo>
                  <a:pt x="408" y="173"/>
                  <a:pt x="407" y="173"/>
                  <a:pt x="406" y="173"/>
                </a:cubicBezTo>
                <a:cubicBezTo>
                  <a:pt x="406" y="174"/>
                  <a:pt x="406" y="174"/>
                  <a:pt x="406" y="175"/>
                </a:cubicBezTo>
                <a:cubicBezTo>
                  <a:pt x="407" y="175"/>
                  <a:pt x="408" y="176"/>
                  <a:pt x="409" y="176"/>
                </a:cubicBezTo>
                <a:cubicBezTo>
                  <a:pt x="409" y="178"/>
                  <a:pt x="410" y="179"/>
                  <a:pt x="408" y="180"/>
                </a:cubicBezTo>
                <a:close/>
                <a:moveTo>
                  <a:pt x="323" y="261"/>
                </a:moveTo>
                <a:cubicBezTo>
                  <a:pt x="321" y="261"/>
                  <a:pt x="322" y="263"/>
                  <a:pt x="322" y="264"/>
                </a:cubicBezTo>
                <a:cubicBezTo>
                  <a:pt x="323" y="264"/>
                  <a:pt x="324" y="265"/>
                  <a:pt x="324" y="266"/>
                </a:cubicBezTo>
                <a:cubicBezTo>
                  <a:pt x="325" y="265"/>
                  <a:pt x="326" y="264"/>
                  <a:pt x="327" y="263"/>
                </a:cubicBezTo>
                <a:cubicBezTo>
                  <a:pt x="327" y="262"/>
                  <a:pt x="327" y="261"/>
                  <a:pt x="327" y="261"/>
                </a:cubicBezTo>
                <a:cubicBezTo>
                  <a:pt x="326" y="261"/>
                  <a:pt x="324" y="261"/>
                  <a:pt x="323" y="261"/>
                </a:cubicBezTo>
                <a:close/>
                <a:moveTo>
                  <a:pt x="560" y="882"/>
                </a:moveTo>
                <a:cubicBezTo>
                  <a:pt x="559" y="883"/>
                  <a:pt x="559" y="884"/>
                  <a:pt x="559" y="885"/>
                </a:cubicBezTo>
                <a:cubicBezTo>
                  <a:pt x="560" y="885"/>
                  <a:pt x="561" y="886"/>
                  <a:pt x="561" y="887"/>
                </a:cubicBezTo>
                <a:cubicBezTo>
                  <a:pt x="562" y="886"/>
                  <a:pt x="563" y="885"/>
                  <a:pt x="565" y="884"/>
                </a:cubicBezTo>
                <a:cubicBezTo>
                  <a:pt x="565" y="883"/>
                  <a:pt x="565" y="882"/>
                  <a:pt x="565" y="882"/>
                </a:cubicBezTo>
                <a:cubicBezTo>
                  <a:pt x="563" y="882"/>
                  <a:pt x="561" y="882"/>
                  <a:pt x="560" y="882"/>
                </a:cubicBezTo>
                <a:close/>
                <a:moveTo>
                  <a:pt x="412" y="672"/>
                </a:moveTo>
                <a:cubicBezTo>
                  <a:pt x="411" y="674"/>
                  <a:pt x="414" y="675"/>
                  <a:pt x="414" y="677"/>
                </a:cubicBezTo>
                <a:cubicBezTo>
                  <a:pt x="415" y="676"/>
                  <a:pt x="417" y="675"/>
                  <a:pt x="418" y="673"/>
                </a:cubicBezTo>
                <a:cubicBezTo>
                  <a:pt x="417" y="672"/>
                  <a:pt x="416" y="671"/>
                  <a:pt x="415" y="670"/>
                </a:cubicBezTo>
                <a:cubicBezTo>
                  <a:pt x="414" y="671"/>
                  <a:pt x="413" y="671"/>
                  <a:pt x="412" y="672"/>
                </a:cubicBezTo>
                <a:close/>
                <a:moveTo>
                  <a:pt x="365" y="92"/>
                </a:moveTo>
                <a:cubicBezTo>
                  <a:pt x="366" y="92"/>
                  <a:pt x="366" y="93"/>
                  <a:pt x="367" y="93"/>
                </a:cubicBezTo>
                <a:cubicBezTo>
                  <a:pt x="366" y="93"/>
                  <a:pt x="366" y="93"/>
                  <a:pt x="366" y="94"/>
                </a:cubicBezTo>
                <a:cubicBezTo>
                  <a:pt x="367" y="95"/>
                  <a:pt x="368" y="96"/>
                  <a:pt x="369" y="97"/>
                </a:cubicBezTo>
                <a:cubicBezTo>
                  <a:pt x="372" y="95"/>
                  <a:pt x="369" y="92"/>
                  <a:pt x="369" y="89"/>
                </a:cubicBezTo>
                <a:cubicBezTo>
                  <a:pt x="367" y="91"/>
                  <a:pt x="366" y="90"/>
                  <a:pt x="365" y="92"/>
                </a:cubicBezTo>
                <a:close/>
                <a:moveTo>
                  <a:pt x="796" y="245"/>
                </a:moveTo>
                <a:cubicBezTo>
                  <a:pt x="797" y="244"/>
                  <a:pt x="798" y="244"/>
                  <a:pt x="799" y="243"/>
                </a:cubicBezTo>
                <a:cubicBezTo>
                  <a:pt x="799" y="241"/>
                  <a:pt x="799" y="240"/>
                  <a:pt x="799" y="238"/>
                </a:cubicBezTo>
                <a:cubicBezTo>
                  <a:pt x="798" y="238"/>
                  <a:pt x="797" y="238"/>
                  <a:pt x="796" y="238"/>
                </a:cubicBezTo>
                <a:cubicBezTo>
                  <a:pt x="797" y="241"/>
                  <a:pt x="794" y="241"/>
                  <a:pt x="792" y="243"/>
                </a:cubicBezTo>
                <a:cubicBezTo>
                  <a:pt x="794" y="243"/>
                  <a:pt x="795" y="244"/>
                  <a:pt x="796" y="245"/>
                </a:cubicBezTo>
                <a:close/>
                <a:moveTo>
                  <a:pt x="703" y="118"/>
                </a:moveTo>
                <a:cubicBezTo>
                  <a:pt x="703" y="119"/>
                  <a:pt x="704" y="120"/>
                  <a:pt x="705" y="119"/>
                </a:cubicBezTo>
                <a:cubicBezTo>
                  <a:pt x="706" y="119"/>
                  <a:pt x="706" y="118"/>
                  <a:pt x="707" y="118"/>
                </a:cubicBezTo>
                <a:cubicBezTo>
                  <a:pt x="706" y="117"/>
                  <a:pt x="705" y="117"/>
                  <a:pt x="705" y="117"/>
                </a:cubicBezTo>
                <a:cubicBezTo>
                  <a:pt x="705" y="115"/>
                  <a:pt x="704" y="113"/>
                  <a:pt x="704" y="111"/>
                </a:cubicBezTo>
                <a:cubicBezTo>
                  <a:pt x="702" y="111"/>
                  <a:pt x="702" y="110"/>
                  <a:pt x="701" y="109"/>
                </a:cubicBezTo>
                <a:cubicBezTo>
                  <a:pt x="700" y="113"/>
                  <a:pt x="703" y="115"/>
                  <a:pt x="703" y="118"/>
                </a:cubicBezTo>
                <a:close/>
                <a:moveTo>
                  <a:pt x="589" y="781"/>
                </a:moveTo>
                <a:cubicBezTo>
                  <a:pt x="588" y="781"/>
                  <a:pt x="587" y="780"/>
                  <a:pt x="586" y="781"/>
                </a:cubicBezTo>
                <a:cubicBezTo>
                  <a:pt x="588" y="783"/>
                  <a:pt x="588" y="785"/>
                  <a:pt x="589" y="787"/>
                </a:cubicBezTo>
                <a:cubicBezTo>
                  <a:pt x="590" y="787"/>
                  <a:pt x="591" y="788"/>
                  <a:pt x="591" y="787"/>
                </a:cubicBezTo>
                <a:cubicBezTo>
                  <a:pt x="591" y="786"/>
                  <a:pt x="591" y="785"/>
                  <a:pt x="591" y="783"/>
                </a:cubicBezTo>
                <a:cubicBezTo>
                  <a:pt x="590" y="782"/>
                  <a:pt x="590" y="781"/>
                  <a:pt x="589" y="781"/>
                </a:cubicBezTo>
                <a:close/>
                <a:moveTo>
                  <a:pt x="265" y="81"/>
                </a:moveTo>
                <a:cubicBezTo>
                  <a:pt x="266" y="82"/>
                  <a:pt x="264" y="83"/>
                  <a:pt x="264" y="84"/>
                </a:cubicBezTo>
                <a:cubicBezTo>
                  <a:pt x="265" y="87"/>
                  <a:pt x="266" y="88"/>
                  <a:pt x="268" y="90"/>
                </a:cubicBezTo>
                <a:cubicBezTo>
                  <a:pt x="268" y="89"/>
                  <a:pt x="269" y="90"/>
                  <a:pt x="270" y="89"/>
                </a:cubicBezTo>
                <a:cubicBezTo>
                  <a:pt x="270" y="89"/>
                  <a:pt x="270" y="88"/>
                  <a:pt x="270" y="88"/>
                </a:cubicBezTo>
                <a:cubicBezTo>
                  <a:pt x="269" y="88"/>
                  <a:pt x="269" y="88"/>
                  <a:pt x="268" y="87"/>
                </a:cubicBezTo>
                <a:cubicBezTo>
                  <a:pt x="268" y="85"/>
                  <a:pt x="266" y="83"/>
                  <a:pt x="265" y="81"/>
                </a:cubicBezTo>
                <a:close/>
                <a:moveTo>
                  <a:pt x="456" y="211"/>
                </a:moveTo>
                <a:cubicBezTo>
                  <a:pt x="455" y="210"/>
                  <a:pt x="455" y="210"/>
                  <a:pt x="455" y="210"/>
                </a:cubicBezTo>
                <a:cubicBezTo>
                  <a:pt x="454" y="209"/>
                  <a:pt x="453" y="207"/>
                  <a:pt x="453" y="205"/>
                </a:cubicBezTo>
                <a:cubicBezTo>
                  <a:pt x="452" y="205"/>
                  <a:pt x="451" y="204"/>
                  <a:pt x="450" y="205"/>
                </a:cubicBezTo>
                <a:cubicBezTo>
                  <a:pt x="450" y="207"/>
                  <a:pt x="450" y="208"/>
                  <a:pt x="450" y="209"/>
                </a:cubicBezTo>
                <a:cubicBezTo>
                  <a:pt x="453" y="210"/>
                  <a:pt x="454" y="212"/>
                  <a:pt x="455" y="213"/>
                </a:cubicBezTo>
                <a:cubicBezTo>
                  <a:pt x="456" y="213"/>
                  <a:pt x="456" y="213"/>
                  <a:pt x="456" y="213"/>
                </a:cubicBezTo>
                <a:cubicBezTo>
                  <a:pt x="456" y="212"/>
                  <a:pt x="456" y="212"/>
                  <a:pt x="456" y="211"/>
                </a:cubicBezTo>
                <a:cubicBezTo>
                  <a:pt x="456" y="211"/>
                  <a:pt x="456" y="211"/>
                  <a:pt x="456" y="211"/>
                </a:cubicBezTo>
                <a:close/>
                <a:moveTo>
                  <a:pt x="656" y="724"/>
                </a:moveTo>
                <a:cubicBezTo>
                  <a:pt x="655" y="724"/>
                  <a:pt x="654" y="724"/>
                  <a:pt x="653" y="724"/>
                </a:cubicBezTo>
                <a:cubicBezTo>
                  <a:pt x="652" y="725"/>
                  <a:pt x="652" y="726"/>
                  <a:pt x="652" y="728"/>
                </a:cubicBezTo>
                <a:cubicBezTo>
                  <a:pt x="652" y="728"/>
                  <a:pt x="653" y="728"/>
                  <a:pt x="653" y="729"/>
                </a:cubicBezTo>
                <a:cubicBezTo>
                  <a:pt x="656" y="729"/>
                  <a:pt x="656" y="729"/>
                  <a:pt x="658" y="727"/>
                </a:cubicBezTo>
                <a:cubicBezTo>
                  <a:pt x="657" y="726"/>
                  <a:pt x="657" y="725"/>
                  <a:pt x="656" y="724"/>
                </a:cubicBezTo>
                <a:close/>
                <a:moveTo>
                  <a:pt x="476" y="744"/>
                </a:moveTo>
                <a:cubicBezTo>
                  <a:pt x="477" y="743"/>
                  <a:pt x="478" y="742"/>
                  <a:pt x="479" y="741"/>
                </a:cubicBezTo>
                <a:cubicBezTo>
                  <a:pt x="477" y="740"/>
                  <a:pt x="477" y="738"/>
                  <a:pt x="476" y="737"/>
                </a:cubicBezTo>
                <a:cubicBezTo>
                  <a:pt x="474" y="739"/>
                  <a:pt x="474" y="742"/>
                  <a:pt x="476" y="744"/>
                </a:cubicBezTo>
                <a:close/>
                <a:moveTo>
                  <a:pt x="468" y="902"/>
                </a:moveTo>
                <a:cubicBezTo>
                  <a:pt x="471" y="902"/>
                  <a:pt x="474" y="902"/>
                  <a:pt x="477" y="899"/>
                </a:cubicBezTo>
                <a:cubicBezTo>
                  <a:pt x="475" y="899"/>
                  <a:pt x="474" y="898"/>
                  <a:pt x="472" y="898"/>
                </a:cubicBezTo>
                <a:cubicBezTo>
                  <a:pt x="471" y="899"/>
                  <a:pt x="469" y="899"/>
                  <a:pt x="468" y="902"/>
                </a:cubicBezTo>
                <a:close/>
                <a:moveTo>
                  <a:pt x="628" y="226"/>
                </a:moveTo>
                <a:cubicBezTo>
                  <a:pt x="628" y="227"/>
                  <a:pt x="629" y="228"/>
                  <a:pt x="630" y="228"/>
                </a:cubicBezTo>
                <a:cubicBezTo>
                  <a:pt x="631" y="227"/>
                  <a:pt x="631" y="227"/>
                  <a:pt x="632" y="226"/>
                </a:cubicBezTo>
                <a:cubicBezTo>
                  <a:pt x="630" y="225"/>
                  <a:pt x="631" y="223"/>
                  <a:pt x="631" y="221"/>
                </a:cubicBezTo>
                <a:cubicBezTo>
                  <a:pt x="630" y="221"/>
                  <a:pt x="629" y="220"/>
                  <a:pt x="628" y="220"/>
                </a:cubicBezTo>
                <a:cubicBezTo>
                  <a:pt x="628" y="222"/>
                  <a:pt x="628" y="224"/>
                  <a:pt x="628" y="226"/>
                </a:cubicBezTo>
                <a:close/>
                <a:moveTo>
                  <a:pt x="788" y="487"/>
                </a:moveTo>
                <a:cubicBezTo>
                  <a:pt x="788" y="487"/>
                  <a:pt x="789" y="487"/>
                  <a:pt x="790" y="486"/>
                </a:cubicBezTo>
                <a:cubicBezTo>
                  <a:pt x="788" y="484"/>
                  <a:pt x="785" y="483"/>
                  <a:pt x="782" y="485"/>
                </a:cubicBezTo>
                <a:cubicBezTo>
                  <a:pt x="781" y="485"/>
                  <a:pt x="782" y="486"/>
                  <a:pt x="782" y="486"/>
                </a:cubicBezTo>
                <a:cubicBezTo>
                  <a:pt x="783" y="487"/>
                  <a:pt x="784" y="487"/>
                  <a:pt x="785" y="488"/>
                </a:cubicBezTo>
                <a:cubicBezTo>
                  <a:pt x="786" y="488"/>
                  <a:pt x="786" y="487"/>
                  <a:pt x="788" y="487"/>
                </a:cubicBezTo>
                <a:close/>
                <a:moveTo>
                  <a:pt x="898" y="578"/>
                </a:moveTo>
                <a:cubicBezTo>
                  <a:pt x="897" y="578"/>
                  <a:pt x="896" y="579"/>
                  <a:pt x="897" y="580"/>
                </a:cubicBezTo>
                <a:cubicBezTo>
                  <a:pt x="898" y="580"/>
                  <a:pt x="900" y="580"/>
                  <a:pt x="901" y="581"/>
                </a:cubicBezTo>
                <a:cubicBezTo>
                  <a:pt x="902" y="581"/>
                  <a:pt x="902" y="580"/>
                  <a:pt x="903" y="580"/>
                </a:cubicBezTo>
                <a:cubicBezTo>
                  <a:pt x="904" y="580"/>
                  <a:pt x="905" y="581"/>
                  <a:pt x="905" y="580"/>
                </a:cubicBezTo>
                <a:cubicBezTo>
                  <a:pt x="905" y="579"/>
                  <a:pt x="905" y="579"/>
                  <a:pt x="905" y="578"/>
                </a:cubicBezTo>
                <a:cubicBezTo>
                  <a:pt x="903" y="579"/>
                  <a:pt x="901" y="576"/>
                  <a:pt x="898" y="578"/>
                </a:cubicBezTo>
                <a:close/>
                <a:moveTo>
                  <a:pt x="428" y="247"/>
                </a:moveTo>
                <a:cubicBezTo>
                  <a:pt x="428" y="248"/>
                  <a:pt x="428" y="249"/>
                  <a:pt x="428" y="251"/>
                </a:cubicBezTo>
                <a:cubicBezTo>
                  <a:pt x="432" y="250"/>
                  <a:pt x="431" y="254"/>
                  <a:pt x="433" y="255"/>
                </a:cubicBezTo>
                <a:cubicBezTo>
                  <a:pt x="433" y="253"/>
                  <a:pt x="435" y="254"/>
                  <a:pt x="436" y="253"/>
                </a:cubicBezTo>
                <a:cubicBezTo>
                  <a:pt x="435" y="251"/>
                  <a:pt x="432" y="252"/>
                  <a:pt x="431" y="250"/>
                </a:cubicBezTo>
                <a:cubicBezTo>
                  <a:pt x="431" y="249"/>
                  <a:pt x="431" y="248"/>
                  <a:pt x="431" y="247"/>
                </a:cubicBezTo>
                <a:cubicBezTo>
                  <a:pt x="430" y="247"/>
                  <a:pt x="429" y="247"/>
                  <a:pt x="428" y="247"/>
                </a:cubicBezTo>
                <a:close/>
                <a:moveTo>
                  <a:pt x="171" y="309"/>
                </a:moveTo>
                <a:cubicBezTo>
                  <a:pt x="170" y="307"/>
                  <a:pt x="173" y="307"/>
                  <a:pt x="173" y="305"/>
                </a:cubicBezTo>
                <a:cubicBezTo>
                  <a:pt x="172" y="304"/>
                  <a:pt x="171" y="303"/>
                  <a:pt x="169" y="304"/>
                </a:cubicBezTo>
                <a:cubicBezTo>
                  <a:pt x="168" y="305"/>
                  <a:pt x="168" y="306"/>
                  <a:pt x="167" y="307"/>
                </a:cubicBezTo>
                <a:cubicBezTo>
                  <a:pt x="168" y="307"/>
                  <a:pt x="168" y="309"/>
                  <a:pt x="169" y="309"/>
                </a:cubicBezTo>
                <a:cubicBezTo>
                  <a:pt x="169" y="309"/>
                  <a:pt x="170" y="309"/>
                  <a:pt x="171" y="309"/>
                </a:cubicBezTo>
                <a:close/>
                <a:moveTo>
                  <a:pt x="828" y="414"/>
                </a:moveTo>
                <a:cubicBezTo>
                  <a:pt x="828" y="413"/>
                  <a:pt x="828" y="411"/>
                  <a:pt x="827" y="410"/>
                </a:cubicBezTo>
                <a:cubicBezTo>
                  <a:pt x="826" y="410"/>
                  <a:pt x="825" y="410"/>
                  <a:pt x="823" y="410"/>
                </a:cubicBezTo>
                <a:cubicBezTo>
                  <a:pt x="823" y="411"/>
                  <a:pt x="822" y="411"/>
                  <a:pt x="822" y="412"/>
                </a:cubicBezTo>
                <a:cubicBezTo>
                  <a:pt x="823" y="413"/>
                  <a:pt x="824" y="414"/>
                  <a:pt x="824" y="414"/>
                </a:cubicBezTo>
                <a:cubicBezTo>
                  <a:pt x="825" y="413"/>
                  <a:pt x="827" y="415"/>
                  <a:pt x="828" y="414"/>
                </a:cubicBezTo>
                <a:close/>
                <a:moveTo>
                  <a:pt x="526" y="301"/>
                </a:moveTo>
                <a:cubicBezTo>
                  <a:pt x="527" y="299"/>
                  <a:pt x="528" y="297"/>
                  <a:pt x="527" y="294"/>
                </a:cubicBezTo>
                <a:cubicBezTo>
                  <a:pt x="525" y="294"/>
                  <a:pt x="524" y="295"/>
                  <a:pt x="522" y="295"/>
                </a:cubicBezTo>
                <a:cubicBezTo>
                  <a:pt x="522" y="297"/>
                  <a:pt x="523" y="297"/>
                  <a:pt x="524" y="297"/>
                </a:cubicBezTo>
                <a:cubicBezTo>
                  <a:pt x="525" y="299"/>
                  <a:pt x="523" y="300"/>
                  <a:pt x="526" y="301"/>
                </a:cubicBezTo>
                <a:close/>
                <a:moveTo>
                  <a:pt x="867" y="598"/>
                </a:moveTo>
                <a:cubicBezTo>
                  <a:pt x="865" y="598"/>
                  <a:pt x="865" y="596"/>
                  <a:pt x="864" y="595"/>
                </a:cubicBezTo>
                <a:cubicBezTo>
                  <a:pt x="862" y="595"/>
                  <a:pt x="860" y="595"/>
                  <a:pt x="859" y="595"/>
                </a:cubicBezTo>
                <a:cubicBezTo>
                  <a:pt x="858" y="596"/>
                  <a:pt x="858" y="596"/>
                  <a:pt x="857" y="597"/>
                </a:cubicBezTo>
                <a:cubicBezTo>
                  <a:pt x="860" y="599"/>
                  <a:pt x="864" y="598"/>
                  <a:pt x="867" y="598"/>
                </a:cubicBezTo>
                <a:close/>
                <a:moveTo>
                  <a:pt x="681" y="528"/>
                </a:moveTo>
                <a:cubicBezTo>
                  <a:pt x="681" y="529"/>
                  <a:pt x="682" y="530"/>
                  <a:pt x="682" y="531"/>
                </a:cubicBezTo>
                <a:cubicBezTo>
                  <a:pt x="685" y="532"/>
                  <a:pt x="687" y="529"/>
                  <a:pt x="690" y="530"/>
                </a:cubicBezTo>
                <a:cubicBezTo>
                  <a:pt x="690" y="529"/>
                  <a:pt x="690" y="529"/>
                  <a:pt x="690" y="528"/>
                </a:cubicBezTo>
                <a:cubicBezTo>
                  <a:pt x="687" y="528"/>
                  <a:pt x="684" y="528"/>
                  <a:pt x="681" y="528"/>
                </a:cubicBezTo>
                <a:close/>
                <a:moveTo>
                  <a:pt x="598" y="733"/>
                </a:moveTo>
                <a:cubicBezTo>
                  <a:pt x="597" y="733"/>
                  <a:pt x="595" y="732"/>
                  <a:pt x="594" y="733"/>
                </a:cubicBezTo>
                <a:cubicBezTo>
                  <a:pt x="594" y="734"/>
                  <a:pt x="594" y="735"/>
                  <a:pt x="594" y="736"/>
                </a:cubicBezTo>
                <a:cubicBezTo>
                  <a:pt x="596" y="737"/>
                  <a:pt x="596" y="737"/>
                  <a:pt x="597" y="738"/>
                </a:cubicBezTo>
                <a:cubicBezTo>
                  <a:pt x="598" y="737"/>
                  <a:pt x="599" y="737"/>
                  <a:pt x="601" y="736"/>
                </a:cubicBezTo>
                <a:cubicBezTo>
                  <a:pt x="599" y="734"/>
                  <a:pt x="599" y="734"/>
                  <a:pt x="598" y="733"/>
                </a:cubicBezTo>
                <a:close/>
                <a:moveTo>
                  <a:pt x="141" y="564"/>
                </a:moveTo>
                <a:cubicBezTo>
                  <a:pt x="138" y="563"/>
                  <a:pt x="136" y="564"/>
                  <a:pt x="135" y="566"/>
                </a:cubicBezTo>
                <a:cubicBezTo>
                  <a:pt x="136" y="569"/>
                  <a:pt x="138" y="567"/>
                  <a:pt x="140" y="568"/>
                </a:cubicBezTo>
                <a:cubicBezTo>
                  <a:pt x="141" y="567"/>
                  <a:pt x="142" y="565"/>
                  <a:pt x="141" y="564"/>
                </a:cubicBezTo>
                <a:close/>
                <a:moveTo>
                  <a:pt x="380" y="233"/>
                </a:moveTo>
                <a:cubicBezTo>
                  <a:pt x="381" y="232"/>
                  <a:pt x="382" y="231"/>
                  <a:pt x="384" y="230"/>
                </a:cubicBezTo>
                <a:cubicBezTo>
                  <a:pt x="383" y="229"/>
                  <a:pt x="382" y="228"/>
                  <a:pt x="382" y="228"/>
                </a:cubicBezTo>
                <a:cubicBezTo>
                  <a:pt x="380" y="229"/>
                  <a:pt x="379" y="231"/>
                  <a:pt x="377" y="233"/>
                </a:cubicBezTo>
                <a:cubicBezTo>
                  <a:pt x="378" y="232"/>
                  <a:pt x="379" y="233"/>
                  <a:pt x="380" y="233"/>
                </a:cubicBezTo>
                <a:close/>
                <a:moveTo>
                  <a:pt x="648" y="684"/>
                </a:moveTo>
                <a:cubicBezTo>
                  <a:pt x="649" y="684"/>
                  <a:pt x="648" y="687"/>
                  <a:pt x="650" y="687"/>
                </a:cubicBezTo>
                <a:cubicBezTo>
                  <a:pt x="652" y="686"/>
                  <a:pt x="651" y="684"/>
                  <a:pt x="651" y="682"/>
                </a:cubicBezTo>
                <a:cubicBezTo>
                  <a:pt x="649" y="682"/>
                  <a:pt x="647" y="682"/>
                  <a:pt x="645" y="681"/>
                </a:cubicBezTo>
                <a:cubicBezTo>
                  <a:pt x="647" y="682"/>
                  <a:pt x="646" y="684"/>
                  <a:pt x="648" y="684"/>
                </a:cubicBezTo>
                <a:close/>
                <a:moveTo>
                  <a:pt x="575" y="766"/>
                </a:moveTo>
                <a:cubicBezTo>
                  <a:pt x="575" y="762"/>
                  <a:pt x="575" y="759"/>
                  <a:pt x="574" y="756"/>
                </a:cubicBezTo>
                <a:cubicBezTo>
                  <a:pt x="571" y="758"/>
                  <a:pt x="573" y="761"/>
                  <a:pt x="572" y="763"/>
                </a:cubicBezTo>
                <a:cubicBezTo>
                  <a:pt x="574" y="763"/>
                  <a:pt x="574" y="764"/>
                  <a:pt x="575" y="766"/>
                </a:cubicBezTo>
                <a:close/>
                <a:moveTo>
                  <a:pt x="434" y="767"/>
                </a:moveTo>
                <a:cubicBezTo>
                  <a:pt x="435" y="768"/>
                  <a:pt x="435" y="768"/>
                  <a:pt x="437" y="768"/>
                </a:cubicBezTo>
                <a:cubicBezTo>
                  <a:pt x="437" y="768"/>
                  <a:pt x="437" y="767"/>
                  <a:pt x="438" y="767"/>
                </a:cubicBezTo>
                <a:cubicBezTo>
                  <a:pt x="437" y="765"/>
                  <a:pt x="438" y="764"/>
                  <a:pt x="438" y="763"/>
                </a:cubicBezTo>
                <a:cubicBezTo>
                  <a:pt x="436" y="763"/>
                  <a:pt x="435" y="763"/>
                  <a:pt x="434" y="763"/>
                </a:cubicBezTo>
                <a:cubicBezTo>
                  <a:pt x="434" y="764"/>
                  <a:pt x="434" y="766"/>
                  <a:pt x="434" y="767"/>
                </a:cubicBezTo>
                <a:close/>
                <a:moveTo>
                  <a:pt x="240" y="382"/>
                </a:moveTo>
                <a:cubicBezTo>
                  <a:pt x="237" y="383"/>
                  <a:pt x="239" y="386"/>
                  <a:pt x="237" y="387"/>
                </a:cubicBezTo>
                <a:cubicBezTo>
                  <a:pt x="240" y="388"/>
                  <a:pt x="242" y="389"/>
                  <a:pt x="243" y="388"/>
                </a:cubicBezTo>
                <a:cubicBezTo>
                  <a:pt x="243" y="387"/>
                  <a:pt x="243" y="386"/>
                  <a:pt x="243" y="386"/>
                </a:cubicBezTo>
                <a:cubicBezTo>
                  <a:pt x="241" y="385"/>
                  <a:pt x="240" y="384"/>
                  <a:pt x="240" y="382"/>
                </a:cubicBezTo>
                <a:close/>
                <a:moveTo>
                  <a:pt x="109" y="723"/>
                </a:moveTo>
                <a:cubicBezTo>
                  <a:pt x="109" y="724"/>
                  <a:pt x="109" y="724"/>
                  <a:pt x="109" y="725"/>
                </a:cubicBezTo>
                <a:cubicBezTo>
                  <a:pt x="111" y="724"/>
                  <a:pt x="110" y="726"/>
                  <a:pt x="111" y="727"/>
                </a:cubicBezTo>
                <a:cubicBezTo>
                  <a:pt x="112" y="727"/>
                  <a:pt x="113" y="727"/>
                  <a:pt x="113" y="727"/>
                </a:cubicBezTo>
                <a:cubicBezTo>
                  <a:pt x="113" y="725"/>
                  <a:pt x="113" y="724"/>
                  <a:pt x="113" y="723"/>
                </a:cubicBezTo>
                <a:cubicBezTo>
                  <a:pt x="113" y="722"/>
                  <a:pt x="113" y="722"/>
                  <a:pt x="112" y="721"/>
                </a:cubicBezTo>
                <a:cubicBezTo>
                  <a:pt x="111" y="723"/>
                  <a:pt x="109" y="721"/>
                  <a:pt x="109" y="723"/>
                </a:cubicBezTo>
                <a:close/>
                <a:moveTo>
                  <a:pt x="469" y="834"/>
                </a:moveTo>
                <a:cubicBezTo>
                  <a:pt x="470" y="834"/>
                  <a:pt x="471" y="833"/>
                  <a:pt x="470" y="832"/>
                </a:cubicBezTo>
                <a:cubicBezTo>
                  <a:pt x="470" y="832"/>
                  <a:pt x="469" y="831"/>
                  <a:pt x="469" y="830"/>
                </a:cubicBezTo>
                <a:cubicBezTo>
                  <a:pt x="469" y="830"/>
                  <a:pt x="470" y="830"/>
                  <a:pt x="469" y="829"/>
                </a:cubicBezTo>
                <a:cubicBezTo>
                  <a:pt x="469" y="829"/>
                  <a:pt x="468" y="829"/>
                  <a:pt x="467" y="828"/>
                </a:cubicBezTo>
                <a:cubicBezTo>
                  <a:pt x="467" y="828"/>
                  <a:pt x="467" y="827"/>
                  <a:pt x="467" y="826"/>
                </a:cubicBezTo>
                <a:cubicBezTo>
                  <a:pt x="467" y="826"/>
                  <a:pt x="466" y="826"/>
                  <a:pt x="466" y="826"/>
                </a:cubicBezTo>
                <a:cubicBezTo>
                  <a:pt x="466" y="827"/>
                  <a:pt x="466" y="829"/>
                  <a:pt x="466" y="830"/>
                </a:cubicBezTo>
                <a:cubicBezTo>
                  <a:pt x="466" y="831"/>
                  <a:pt x="467" y="831"/>
                  <a:pt x="467" y="831"/>
                </a:cubicBezTo>
                <a:cubicBezTo>
                  <a:pt x="468" y="832"/>
                  <a:pt x="467" y="834"/>
                  <a:pt x="469" y="834"/>
                </a:cubicBezTo>
                <a:close/>
                <a:moveTo>
                  <a:pt x="402" y="81"/>
                </a:moveTo>
                <a:cubicBezTo>
                  <a:pt x="403" y="79"/>
                  <a:pt x="404" y="79"/>
                  <a:pt x="404" y="78"/>
                </a:cubicBezTo>
                <a:cubicBezTo>
                  <a:pt x="404" y="76"/>
                  <a:pt x="403" y="75"/>
                  <a:pt x="403" y="74"/>
                </a:cubicBezTo>
                <a:cubicBezTo>
                  <a:pt x="402" y="74"/>
                  <a:pt x="401" y="74"/>
                  <a:pt x="401" y="74"/>
                </a:cubicBezTo>
                <a:cubicBezTo>
                  <a:pt x="400" y="75"/>
                  <a:pt x="401" y="77"/>
                  <a:pt x="400" y="77"/>
                </a:cubicBezTo>
                <a:cubicBezTo>
                  <a:pt x="401" y="78"/>
                  <a:pt x="401" y="79"/>
                  <a:pt x="402" y="81"/>
                </a:cubicBezTo>
                <a:close/>
                <a:moveTo>
                  <a:pt x="701" y="324"/>
                </a:moveTo>
                <a:cubicBezTo>
                  <a:pt x="702" y="324"/>
                  <a:pt x="704" y="324"/>
                  <a:pt x="704" y="322"/>
                </a:cubicBezTo>
                <a:cubicBezTo>
                  <a:pt x="703" y="321"/>
                  <a:pt x="702" y="321"/>
                  <a:pt x="701" y="322"/>
                </a:cubicBezTo>
                <a:cubicBezTo>
                  <a:pt x="700" y="324"/>
                  <a:pt x="698" y="324"/>
                  <a:pt x="697" y="325"/>
                </a:cubicBezTo>
                <a:cubicBezTo>
                  <a:pt x="696" y="325"/>
                  <a:pt x="696" y="326"/>
                  <a:pt x="696" y="327"/>
                </a:cubicBezTo>
                <a:cubicBezTo>
                  <a:pt x="695" y="327"/>
                  <a:pt x="694" y="327"/>
                  <a:pt x="693" y="327"/>
                </a:cubicBezTo>
                <a:cubicBezTo>
                  <a:pt x="697" y="328"/>
                  <a:pt x="699" y="326"/>
                  <a:pt x="701" y="324"/>
                </a:cubicBezTo>
                <a:close/>
                <a:moveTo>
                  <a:pt x="779" y="804"/>
                </a:moveTo>
                <a:cubicBezTo>
                  <a:pt x="780" y="804"/>
                  <a:pt x="780" y="804"/>
                  <a:pt x="781" y="804"/>
                </a:cubicBezTo>
                <a:cubicBezTo>
                  <a:pt x="781" y="802"/>
                  <a:pt x="782" y="802"/>
                  <a:pt x="784" y="801"/>
                </a:cubicBezTo>
                <a:cubicBezTo>
                  <a:pt x="782" y="801"/>
                  <a:pt x="783" y="800"/>
                  <a:pt x="782" y="799"/>
                </a:cubicBezTo>
                <a:cubicBezTo>
                  <a:pt x="781" y="799"/>
                  <a:pt x="780" y="799"/>
                  <a:pt x="779" y="799"/>
                </a:cubicBezTo>
                <a:cubicBezTo>
                  <a:pt x="779" y="800"/>
                  <a:pt x="778" y="801"/>
                  <a:pt x="776" y="801"/>
                </a:cubicBezTo>
                <a:cubicBezTo>
                  <a:pt x="778" y="802"/>
                  <a:pt x="779" y="803"/>
                  <a:pt x="779" y="804"/>
                </a:cubicBezTo>
                <a:close/>
                <a:moveTo>
                  <a:pt x="668" y="521"/>
                </a:moveTo>
                <a:cubicBezTo>
                  <a:pt x="669" y="521"/>
                  <a:pt x="671" y="520"/>
                  <a:pt x="672" y="519"/>
                </a:cubicBezTo>
                <a:cubicBezTo>
                  <a:pt x="672" y="518"/>
                  <a:pt x="671" y="518"/>
                  <a:pt x="671" y="517"/>
                </a:cubicBezTo>
                <a:cubicBezTo>
                  <a:pt x="669" y="519"/>
                  <a:pt x="666" y="516"/>
                  <a:pt x="665" y="520"/>
                </a:cubicBezTo>
                <a:cubicBezTo>
                  <a:pt x="667" y="520"/>
                  <a:pt x="666" y="522"/>
                  <a:pt x="667" y="522"/>
                </a:cubicBezTo>
                <a:cubicBezTo>
                  <a:pt x="667" y="522"/>
                  <a:pt x="667" y="521"/>
                  <a:pt x="668" y="521"/>
                </a:cubicBezTo>
                <a:close/>
                <a:moveTo>
                  <a:pt x="719" y="487"/>
                </a:moveTo>
                <a:cubicBezTo>
                  <a:pt x="721" y="486"/>
                  <a:pt x="722" y="485"/>
                  <a:pt x="724" y="487"/>
                </a:cubicBezTo>
                <a:cubicBezTo>
                  <a:pt x="724" y="487"/>
                  <a:pt x="725" y="487"/>
                  <a:pt x="726" y="487"/>
                </a:cubicBezTo>
                <a:cubicBezTo>
                  <a:pt x="727" y="487"/>
                  <a:pt x="727" y="486"/>
                  <a:pt x="727" y="486"/>
                </a:cubicBezTo>
                <a:cubicBezTo>
                  <a:pt x="727" y="484"/>
                  <a:pt x="725" y="485"/>
                  <a:pt x="724" y="484"/>
                </a:cubicBezTo>
                <a:cubicBezTo>
                  <a:pt x="722" y="486"/>
                  <a:pt x="719" y="484"/>
                  <a:pt x="716" y="485"/>
                </a:cubicBezTo>
                <a:cubicBezTo>
                  <a:pt x="716" y="486"/>
                  <a:pt x="716" y="486"/>
                  <a:pt x="716" y="487"/>
                </a:cubicBezTo>
                <a:cubicBezTo>
                  <a:pt x="717" y="487"/>
                  <a:pt x="719" y="487"/>
                  <a:pt x="719" y="487"/>
                </a:cubicBezTo>
                <a:close/>
                <a:moveTo>
                  <a:pt x="844" y="525"/>
                </a:moveTo>
                <a:cubicBezTo>
                  <a:pt x="842" y="525"/>
                  <a:pt x="840" y="525"/>
                  <a:pt x="838" y="525"/>
                </a:cubicBezTo>
                <a:cubicBezTo>
                  <a:pt x="838" y="526"/>
                  <a:pt x="838" y="527"/>
                  <a:pt x="839" y="527"/>
                </a:cubicBezTo>
                <a:cubicBezTo>
                  <a:pt x="841" y="527"/>
                  <a:pt x="843" y="527"/>
                  <a:pt x="845" y="527"/>
                </a:cubicBezTo>
                <a:cubicBezTo>
                  <a:pt x="845" y="526"/>
                  <a:pt x="844" y="525"/>
                  <a:pt x="844" y="525"/>
                </a:cubicBezTo>
                <a:close/>
                <a:moveTo>
                  <a:pt x="439" y="76"/>
                </a:moveTo>
                <a:cubicBezTo>
                  <a:pt x="440" y="77"/>
                  <a:pt x="441" y="78"/>
                  <a:pt x="441" y="79"/>
                </a:cubicBezTo>
                <a:cubicBezTo>
                  <a:pt x="442" y="78"/>
                  <a:pt x="443" y="77"/>
                  <a:pt x="444" y="77"/>
                </a:cubicBezTo>
                <a:cubicBezTo>
                  <a:pt x="444" y="75"/>
                  <a:pt x="444" y="74"/>
                  <a:pt x="444" y="72"/>
                </a:cubicBezTo>
                <a:cubicBezTo>
                  <a:pt x="441" y="73"/>
                  <a:pt x="440" y="75"/>
                  <a:pt x="439" y="76"/>
                </a:cubicBezTo>
                <a:close/>
                <a:moveTo>
                  <a:pt x="564" y="669"/>
                </a:moveTo>
                <a:cubicBezTo>
                  <a:pt x="562" y="667"/>
                  <a:pt x="562" y="665"/>
                  <a:pt x="560" y="663"/>
                </a:cubicBezTo>
                <a:cubicBezTo>
                  <a:pt x="559" y="663"/>
                  <a:pt x="558" y="662"/>
                  <a:pt x="558" y="663"/>
                </a:cubicBezTo>
                <a:cubicBezTo>
                  <a:pt x="559" y="666"/>
                  <a:pt x="562" y="668"/>
                  <a:pt x="563" y="671"/>
                </a:cubicBezTo>
                <a:cubicBezTo>
                  <a:pt x="564" y="671"/>
                  <a:pt x="564" y="669"/>
                  <a:pt x="564" y="669"/>
                </a:cubicBezTo>
                <a:close/>
                <a:moveTo>
                  <a:pt x="407" y="663"/>
                </a:moveTo>
                <a:cubicBezTo>
                  <a:pt x="407" y="663"/>
                  <a:pt x="406" y="662"/>
                  <a:pt x="405" y="662"/>
                </a:cubicBezTo>
                <a:cubicBezTo>
                  <a:pt x="405" y="662"/>
                  <a:pt x="404" y="661"/>
                  <a:pt x="402" y="662"/>
                </a:cubicBezTo>
                <a:cubicBezTo>
                  <a:pt x="402" y="663"/>
                  <a:pt x="402" y="664"/>
                  <a:pt x="402" y="665"/>
                </a:cubicBezTo>
                <a:cubicBezTo>
                  <a:pt x="403" y="666"/>
                  <a:pt x="404" y="667"/>
                  <a:pt x="405" y="666"/>
                </a:cubicBezTo>
                <a:cubicBezTo>
                  <a:pt x="405" y="665"/>
                  <a:pt x="407" y="665"/>
                  <a:pt x="407" y="663"/>
                </a:cubicBezTo>
                <a:close/>
                <a:moveTo>
                  <a:pt x="615" y="195"/>
                </a:moveTo>
                <a:cubicBezTo>
                  <a:pt x="615" y="195"/>
                  <a:pt x="616" y="194"/>
                  <a:pt x="616" y="194"/>
                </a:cubicBezTo>
                <a:cubicBezTo>
                  <a:pt x="616" y="193"/>
                  <a:pt x="616" y="193"/>
                  <a:pt x="615" y="193"/>
                </a:cubicBezTo>
                <a:cubicBezTo>
                  <a:pt x="617" y="192"/>
                  <a:pt x="617" y="192"/>
                  <a:pt x="617" y="191"/>
                </a:cubicBezTo>
                <a:cubicBezTo>
                  <a:pt x="615" y="191"/>
                  <a:pt x="613" y="191"/>
                  <a:pt x="612" y="193"/>
                </a:cubicBezTo>
                <a:cubicBezTo>
                  <a:pt x="611" y="194"/>
                  <a:pt x="610" y="193"/>
                  <a:pt x="609" y="194"/>
                </a:cubicBezTo>
                <a:cubicBezTo>
                  <a:pt x="611" y="194"/>
                  <a:pt x="613" y="194"/>
                  <a:pt x="615" y="195"/>
                </a:cubicBezTo>
                <a:close/>
                <a:moveTo>
                  <a:pt x="191" y="812"/>
                </a:moveTo>
                <a:cubicBezTo>
                  <a:pt x="191" y="813"/>
                  <a:pt x="191" y="814"/>
                  <a:pt x="191" y="815"/>
                </a:cubicBezTo>
                <a:cubicBezTo>
                  <a:pt x="193" y="815"/>
                  <a:pt x="194" y="815"/>
                  <a:pt x="196" y="815"/>
                </a:cubicBezTo>
                <a:cubicBezTo>
                  <a:pt x="196" y="814"/>
                  <a:pt x="196" y="813"/>
                  <a:pt x="196" y="812"/>
                </a:cubicBezTo>
                <a:cubicBezTo>
                  <a:pt x="194" y="812"/>
                  <a:pt x="193" y="812"/>
                  <a:pt x="191" y="812"/>
                </a:cubicBezTo>
                <a:close/>
                <a:moveTo>
                  <a:pt x="408" y="167"/>
                </a:moveTo>
                <a:cubicBezTo>
                  <a:pt x="408" y="164"/>
                  <a:pt x="407" y="162"/>
                  <a:pt x="406" y="160"/>
                </a:cubicBezTo>
                <a:cubicBezTo>
                  <a:pt x="402" y="161"/>
                  <a:pt x="406" y="164"/>
                  <a:pt x="405" y="166"/>
                </a:cubicBezTo>
                <a:cubicBezTo>
                  <a:pt x="406" y="166"/>
                  <a:pt x="407" y="167"/>
                  <a:pt x="408" y="167"/>
                </a:cubicBezTo>
                <a:close/>
                <a:moveTo>
                  <a:pt x="543" y="748"/>
                </a:moveTo>
                <a:cubicBezTo>
                  <a:pt x="543" y="750"/>
                  <a:pt x="543" y="752"/>
                  <a:pt x="543" y="753"/>
                </a:cubicBezTo>
                <a:cubicBezTo>
                  <a:pt x="544" y="754"/>
                  <a:pt x="545" y="754"/>
                  <a:pt x="545" y="755"/>
                </a:cubicBezTo>
                <a:cubicBezTo>
                  <a:pt x="546" y="754"/>
                  <a:pt x="547" y="754"/>
                  <a:pt x="548" y="753"/>
                </a:cubicBezTo>
                <a:cubicBezTo>
                  <a:pt x="547" y="753"/>
                  <a:pt x="546" y="753"/>
                  <a:pt x="545" y="753"/>
                </a:cubicBezTo>
                <a:cubicBezTo>
                  <a:pt x="546" y="752"/>
                  <a:pt x="546" y="752"/>
                  <a:pt x="547" y="751"/>
                </a:cubicBezTo>
                <a:cubicBezTo>
                  <a:pt x="544" y="752"/>
                  <a:pt x="545" y="749"/>
                  <a:pt x="543" y="748"/>
                </a:cubicBezTo>
                <a:close/>
                <a:moveTo>
                  <a:pt x="109" y="324"/>
                </a:moveTo>
                <a:cubicBezTo>
                  <a:pt x="108" y="323"/>
                  <a:pt x="107" y="321"/>
                  <a:pt x="105" y="322"/>
                </a:cubicBezTo>
                <a:cubicBezTo>
                  <a:pt x="105" y="323"/>
                  <a:pt x="104" y="324"/>
                  <a:pt x="104" y="324"/>
                </a:cubicBezTo>
                <a:cubicBezTo>
                  <a:pt x="105" y="325"/>
                  <a:pt x="106" y="326"/>
                  <a:pt x="106" y="327"/>
                </a:cubicBezTo>
                <a:cubicBezTo>
                  <a:pt x="107" y="326"/>
                  <a:pt x="108" y="325"/>
                  <a:pt x="109" y="324"/>
                </a:cubicBezTo>
                <a:close/>
                <a:moveTo>
                  <a:pt x="613" y="629"/>
                </a:moveTo>
                <a:cubicBezTo>
                  <a:pt x="613" y="627"/>
                  <a:pt x="615" y="626"/>
                  <a:pt x="614" y="624"/>
                </a:cubicBezTo>
                <a:cubicBezTo>
                  <a:pt x="612" y="624"/>
                  <a:pt x="611" y="624"/>
                  <a:pt x="609" y="624"/>
                </a:cubicBezTo>
                <a:cubicBezTo>
                  <a:pt x="609" y="627"/>
                  <a:pt x="612" y="627"/>
                  <a:pt x="613" y="629"/>
                </a:cubicBezTo>
                <a:close/>
                <a:moveTo>
                  <a:pt x="390" y="137"/>
                </a:moveTo>
                <a:cubicBezTo>
                  <a:pt x="389" y="138"/>
                  <a:pt x="389" y="138"/>
                  <a:pt x="389" y="139"/>
                </a:cubicBezTo>
                <a:cubicBezTo>
                  <a:pt x="391" y="139"/>
                  <a:pt x="391" y="141"/>
                  <a:pt x="392" y="141"/>
                </a:cubicBezTo>
                <a:cubicBezTo>
                  <a:pt x="395" y="139"/>
                  <a:pt x="393" y="137"/>
                  <a:pt x="392" y="135"/>
                </a:cubicBezTo>
                <a:cubicBezTo>
                  <a:pt x="392" y="136"/>
                  <a:pt x="391" y="137"/>
                  <a:pt x="390" y="137"/>
                </a:cubicBezTo>
                <a:close/>
                <a:moveTo>
                  <a:pt x="521" y="697"/>
                </a:moveTo>
                <a:cubicBezTo>
                  <a:pt x="519" y="697"/>
                  <a:pt x="517" y="697"/>
                  <a:pt x="515" y="697"/>
                </a:cubicBezTo>
                <a:cubicBezTo>
                  <a:pt x="515" y="698"/>
                  <a:pt x="515" y="699"/>
                  <a:pt x="515" y="700"/>
                </a:cubicBezTo>
                <a:cubicBezTo>
                  <a:pt x="516" y="700"/>
                  <a:pt x="517" y="701"/>
                  <a:pt x="518" y="701"/>
                </a:cubicBezTo>
                <a:cubicBezTo>
                  <a:pt x="518" y="699"/>
                  <a:pt x="520" y="698"/>
                  <a:pt x="521" y="697"/>
                </a:cubicBezTo>
                <a:close/>
                <a:moveTo>
                  <a:pt x="472" y="269"/>
                </a:moveTo>
                <a:cubicBezTo>
                  <a:pt x="473" y="269"/>
                  <a:pt x="473" y="270"/>
                  <a:pt x="474" y="270"/>
                </a:cubicBezTo>
                <a:cubicBezTo>
                  <a:pt x="474" y="268"/>
                  <a:pt x="472" y="266"/>
                  <a:pt x="475" y="263"/>
                </a:cubicBezTo>
                <a:cubicBezTo>
                  <a:pt x="473" y="264"/>
                  <a:pt x="474" y="262"/>
                  <a:pt x="473" y="261"/>
                </a:cubicBezTo>
                <a:cubicBezTo>
                  <a:pt x="472" y="262"/>
                  <a:pt x="472" y="262"/>
                  <a:pt x="472" y="263"/>
                </a:cubicBezTo>
                <a:cubicBezTo>
                  <a:pt x="472" y="265"/>
                  <a:pt x="472" y="267"/>
                  <a:pt x="472" y="269"/>
                </a:cubicBezTo>
                <a:close/>
                <a:moveTo>
                  <a:pt x="453" y="122"/>
                </a:moveTo>
                <a:cubicBezTo>
                  <a:pt x="450" y="122"/>
                  <a:pt x="451" y="117"/>
                  <a:pt x="448" y="117"/>
                </a:cubicBezTo>
                <a:cubicBezTo>
                  <a:pt x="447" y="119"/>
                  <a:pt x="447" y="120"/>
                  <a:pt x="447" y="123"/>
                </a:cubicBezTo>
                <a:cubicBezTo>
                  <a:pt x="450" y="122"/>
                  <a:pt x="451" y="123"/>
                  <a:pt x="453" y="122"/>
                </a:cubicBezTo>
                <a:close/>
                <a:moveTo>
                  <a:pt x="698" y="759"/>
                </a:moveTo>
                <a:cubicBezTo>
                  <a:pt x="697" y="759"/>
                  <a:pt x="696" y="758"/>
                  <a:pt x="694" y="759"/>
                </a:cubicBezTo>
                <a:cubicBezTo>
                  <a:pt x="695" y="761"/>
                  <a:pt x="696" y="762"/>
                  <a:pt x="698" y="764"/>
                </a:cubicBezTo>
                <a:cubicBezTo>
                  <a:pt x="698" y="762"/>
                  <a:pt x="699" y="761"/>
                  <a:pt x="700" y="761"/>
                </a:cubicBezTo>
                <a:cubicBezTo>
                  <a:pt x="699" y="761"/>
                  <a:pt x="699" y="759"/>
                  <a:pt x="698" y="759"/>
                </a:cubicBezTo>
                <a:close/>
                <a:moveTo>
                  <a:pt x="540" y="717"/>
                </a:moveTo>
                <a:cubicBezTo>
                  <a:pt x="540" y="719"/>
                  <a:pt x="538" y="718"/>
                  <a:pt x="538" y="720"/>
                </a:cubicBezTo>
                <a:cubicBezTo>
                  <a:pt x="538" y="720"/>
                  <a:pt x="539" y="721"/>
                  <a:pt x="539" y="721"/>
                </a:cubicBezTo>
                <a:cubicBezTo>
                  <a:pt x="541" y="721"/>
                  <a:pt x="542" y="721"/>
                  <a:pt x="543" y="721"/>
                </a:cubicBezTo>
                <a:cubicBezTo>
                  <a:pt x="543" y="720"/>
                  <a:pt x="543" y="720"/>
                  <a:pt x="543" y="720"/>
                </a:cubicBezTo>
                <a:cubicBezTo>
                  <a:pt x="543" y="719"/>
                  <a:pt x="543" y="719"/>
                  <a:pt x="543" y="719"/>
                </a:cubicBezTo>
                <a:cubicBezTo>
                  <a:pt x="542" y="718"/>
                  <a:pt x="541" y="719"/>
                  <a:pt x="540" y="717"/>
                </a:cubicBezTo>
                <a:close/>
                <a:moveTo>
                  <a:pt x="203" y="641"/>
                </a:moveTo>
                <a:cubicBezTo>
                  <a:pt x="203" y="639"/>
                  <a:pt x="202" y="639"/>
                  <a:pt x="199" y="639"/>
                </a:cubicBezTo>
                <a:cubicBezTo>
                  <a:pt x="199" y="640"/>
                  <a:pt x="199" y="642"/>
                  <a:pt x="199" y="643"/>
                </a:cubicBezTo>
                <a:cubicBezTo>
                  <a:pt x="202" y="643"/>
                  <a:pt x="203" y="643"/>
                  <a:pt x="203" y="641"/>
                </a:cubicBezTo>
                <a:close/>
                <a:moveTo>
                  <a:pt x="421" y="194"/>
                </a:moveTo>
                <a:cubicBezTo>
                  <a:pt x="422" y="195"/>
                  <a:pt x="421" y="197"/>
                  <a:pt x="422" y="198"/>
                </a:cubicBezTo>
                <a:cubicBezTo>
                  <a:pt x="422" y="197"/>
                  <a:pt x="424" y="198"/>
                  <a:pt x="424" y="196"/>
                </a:cubicBezTo>
                <a:cubicBezTo>
                  <a:pt x="423" y="194"/>
                  <a:pt x="422" y="192"/>
                  <a:pt x="421" y="190"/>
                </a:cubicBezTo>
                <a:cubicBezTo>
                  <a:pt x="420" y="190"/>
                  <a:pt x="420" y="190"/>
                  <a:pt x="419" y="191"/>
                </a:cubicBezTo>
                <a:cubicBezTo>
                  <a:pt x="420" y="192"/>
                  <a:pt x="421" y="193"/>
                  <a:pt x="421" y="194"/>
                </a:cubicBezTo>
                <a:close/>
                <a:moveTo>
                  <a:pt x="871" y="390"/>
                </a:moveTo>
                <a:cubicBezTo>
                  <a:pt x="871" y="389"/>
                  <a:pt x="871" y="388"/>
                  <a:pt x="870" y="387"/>
                </a:cubicBezTo>
                <a:cubicBezTo>
                  <a:pt x="868" y="387"/>
                  <a:pt x="867" y="387"/>
                  <a:pt x="865" y="389"/>
                </a:cubicBezTo>
                <a:cubicBezTo>
                  <a:pt x="865" y="390"/>
                  <a:pt x="866" y="390"/>
                  <a:pt x="867" y="391"/>
                </a:cubicBezTo>
                <a:cubicBezTo>
                  <a:pt x="868" y="390"/>
                  <a:pt x="869" y="390"/>
                  <a:pt x="871" y="390"/>
                </a:cubicBezTo>
                <a:close/>
                <a:moveTo>
                  <a:pt x="252" y="407"/>
                </a:moveTo>
                <a:cubicBezTo>
                  <a:pt x="253" y="408"/>
                  <a:pt x="253" y="407"/>
                  <a:pt x="254" y="407"/>
                </a:cubicBezTo>
                <a:cubicBezTo>
                  <a:pt x="254" y="405"/>
                  <a:pt x="256" y="405"/>
                  <a:pt x="257" y="403"/>
                </a:cubicBezTo>
                <a:cubicBezTo>
                  <a:pt x="256" y="403"/>
                  <a:pt x="256" y="401"/>
                  <a:pt x="254" y="402"/>
                </a:cubicBezTo>
                <a:cubicBezTo>
                  <a:pt x="254" y="403"/>
                  <a:pt x="254" y="403"/>
                  <a:pt x="253" y="404"/>
                </a:cubicBezTo>
                <a:cubicBezTo>
                  <a:pt x="253" y="405"/>
                  <a:pt x="253" y="404"/>
                  <a:pt x="252" y="404"/>
                </a:cubicBezTo>
                <a:cubicBezTo>
                  <a:pt x="251" y="405"/>
                  <a:pt x="252" y="406"/>
                  <a:pt x="252" y="407"/>
                </a:cubicBezTo>
                <a:close/>
                <a:moveTo>
                  <a:pt x="134" y="433"/>
                </a:moveTo>
                <a:cubicBezTo>
                  <a:pt x="135" y="433"/>
                  <a:pt x="135" y="433"/>
                  <a:pt x="136" y="433"/>
                </a:cubicBezTo>
                <a:cubicBezTo>
                  <a:pt x="136" y="432"/>
                  <a:pt x="138" y="431"/>
                  <a:pt x="137" y="430"/>
                </a:cubicBezTo>
                <a:cubicBezTo>
                  <a:pt x="136" y="429"/>
                  <a:pt x="135" y="428"/>
                  <a:pt x="134" y="429"/>
                </a:cubicBezTo>
                <a:cubicBezTo>
                  <a:pt x="134" y="430"/>
                  <a:pt x="134" y="432"/>
                  <a:pt x="134" y="433"/>
                </a:cubicBezTo>
                <a:close/>
                <a:moveTo>
                  <a:pt x="497" y="70"/>
                </a:moveTo>
                <a:cubicBezTo>
                  <a:pt x="497" y="70"/>
                  <a:pt x="496" y="70"/>
                  <a:pt x="496" y="70"/>
                </a:cubicBezTo>
                <a:cubicBezTo>
                  <a:pt x="496" y="73"/>
                  <a:pt x="496" y="75"/>
                  <a:pt x="496" y="77"/>
                </a:cubicBezTo>
                <a:cubicBezTo>
                  <a:pt x="496" y="77"/>
                  <a:pt x="497" y="77"/>
                  <a:pt x="499" y="77"/>
                </a:cubicBezTo>
                <a:cubicBezTo>
                  <a:pt x="498" y="75"/>
                  <a:pt x="497" y="73"/>
                  <a:pt x="497" y="70"/>
                </a:cubicBezTo>
                <a:close/>
                <a:moveTo>
                  <a:pt x="195" y="681"/>
                </a:moveTo>
                <a:cubicBezTo>
                  <a:pt x="195" y="684"/>
                  <a:pt x="195" y="684"/>
                  <a:pt x="195" y="685"/>
                </a:cubicBezTo>
                <a:cubicBezTo>
                  <a:pt x="196" y="685"/>
                  <a:pt x="197" y="685"/>
                  <a:pt x="197" y="685"/>
                </a:cubicBezTo>
                <a:cubicBezTo>
                  <a:pt x="198" y="683"/>
                  <a:pt x="198" y="682"/>
                  <a:pt x="199" y="682"/>
                </a:cubicBezTo>
                <a:cubicBezTo>
                  <a:pt x="200" y="681"/>
                  <a:pt x="200" y="681"/>
                  <a:pt x="199" y="681"/>
                </a:cubicBezTo>
                <a:cubicBezTo>
                  <a:pt x="199" y="681"/>
                  <a:pt x="199" y="680"/>
                  <a:pt x="198" y="680"/>
                </a:cubicBezTo>
                <a:cubicBezTo>
                  <a:pt x="197" y="680"/>
                  <a:pt x="196" y="681"/>
                  <a:pt x="195" y="681"/>
                </a:cubicBezTo>
                <a:close/>
                <a:moveTo>
                  <a:pt x="487" y="715"/>
                </a:moveTo>
                <a:cubicBezTo>
                  <a:pt x="484" y="714"/>
                  <a:pt x="482" y="716"/>
                  <a:pt x="479" y="716"/>
                </a:cubicBezTo>
                <a:cubicBezTo>
                  <a:pt x="479" y="718"/>
                  <a:pt x="480" y="718"/>
                  <a:pt x="481" y="720"/>
                </a:cubicBezTo>
                <a:cubicBezTo>
                  <a:pt x="481" y="715"/>
                  <a:pt x="485" y="717"/>
                  <a:pt x="487" y="715"/>
                </a:cubicBezTo>
                <a:close/>
                <a:moveTo>
                  <a:pt x="620" y="335"/>
                </a:moveTo>
                <a:cubicBezTo>
                  <a:pt x="619" y="334"/>
                  <a:pt x="618" y="334"/>
                  <a:pt x="617" y="333"/>
                </a:cubicBezTo>
                <a:cubicBezTo>
                  <a:pt x="617" y="334"/>
                  <a:pt x="615" y="334"/>
                  <a:pt x="615" y="336"/>
                </a:cubicBezTo>
                <a:cubicBezTo>
                  <a:pt x="616" y="336"/>
                  <a:pt x="616" y="337"/>
                  <a:pt x="617" y="337"/>
                </a:cubicBezTo>
                <a:cubicBezTo>
                  <a:pt x="618" y="337"/>
                  <a:pt x="620" y="337"/>
                  <a:pt x="621" y="337"/>
                </a:cubicBezTo>
                <a:cubicBezTo>
                  <a:pt x="621" y="336"/>
                  <a:pt x="620" y="336"/>
                  <a:pt x="620" y="335"/>
                </a:cubicBezTo>
                <a:close/>
                <a:moveTo>
                  <a:pt x="167" y="556"/>
                </a:moveTo>
                <a:cubicBezTo>
                  <a:pt x="167" y="555"/>
                  <a:pt x="166" y="554"/>
                  <a:pt x="165" y="554"/>
                </a:cubicBezTo>
                <a:cubicBezTo>
                  <a:pt x="164" y="555"/>
                  <a:pt x="165" y="556"/>
                  <a:pt x="164" y="557"/>
                </a:cubicBezTo>
                <a:cubicBezTo>
                  <a:pt x="163" y="558"/>
                  <a:pt x="163" y="559"/>
                  <a:pt x="164" y="560"/>
                </a:cubicBezTo>
                <a:cubicBezTo>
                  <a:pt x="164" y="560"/>
                  <a:pt x="165" y="560"/>
                  <a:pt x="166" y="560"/>
                </a:cubicBezTo>
                <a:cubicBezTo>
                  <a:pt x="166" y="559"/>
                  <a:pt x="166" y="557"/>
                  <a:pt x="167" y="556"/>
                </a:cubicBezTo>
                <a:close/>
                <a:moveTo>
                  <a:pt x="478" y="769"/>
                </a:moveTo>
                <a:cubicBezTo>
                  <a:pt x="478" y="769"/>
                  <a:pt x="478" y="770"/>
                  <a:pt x="479" y="770"/>
                </a:cubicBezTo>
                <a:cubicBezTo>
                  <a:pt x="481" y="770"/>
                  <a:pt x="481" y="768"/>
                  <a:pt x="481" y="767"/>
                </a:cubicBezTo>
                <a:cubicBezTo>
                  <a:pt x="480" y="766"/>
                  <a:pt x="480" y="765"/>
                  <a:pt x="480" y="765"/>
                </a:cubicBezTo>
                <a:cubicBezTo>
                  <a:pt x="478" y="766"/>
                  <a:pt x="477" y="767"/>
                  <a:pt x="476" y="768"/>
                </a:cubicBezTo>
                <a:cubicBezTo>
                  <a:pt x="477" y="768"/>
                  <a:pt x="478" y="768"/>
                  <a:pt x="478" y="769"/>
                </a:cubicBezTo>
                <a:close/>
                <a:moveTo>
                  <a:pt x="729" y="594"/>
                </a:moveTo>
                <a:cubicBezTo>
                  <a:pt x="731" y="596"/>
                  <a:pt x="732" y="596"/>
                  <a:pt x="734" y="596"/>
                </a:cubicBezTo>
                <a:cubicBezTo>
                  <a:pt x="735" y="595"/>
                  <a:pt x="735" y="595"/>
                  <a:pt x="736" y="593"/>
                </a:cubicBezTo>
                <a:cubicBezTo>
                  <a:pt x="734" y="594"/>
                  <a:pt x="732" y="593"/>
                  <a:pt x="729" y="594"/>
                </a:cubicBezTo>
                <a:close/>
                <a:moveTo>
                  <a:pt x="598" y="256"/>
                </a:moveTo>
                <a:cubicBezTo>
                  <a:pt x="598" y="255"/>
                  <a:pt x="598" y="255"/>
                  <a:pt x="598" y="255"/>
                </a:cubicBezTo>
                <a:cubicBezTo>
                  <a:pt x="597" y="255"/>
                  <a:pt x="596" y="255"/>
                  <a:pt x="596" y="255"/>
                </a:cubicBezTo>
                <a:cubicBezTo>
                  <a:pt x="596" y="256"/>
                  <a:pt x="594" y="257"/>
                  <a:pt x="594" y="258"/>
                </a:cubicBezTo>
                <a:cubicBezTo>
                  <a:pt x="594" y="259"/>
                  <a:pt x="594" y="259"/>
                  <a:pt x="595" y="259"/>
                </a:cubicBezTo>
                <a:cubicBezTo>
                  <a:pt x="595" y="259"/>
                  <a:pt x="596" y="259"/>
                  <a:pt x="597" y="259"/>
                </a:cubicBezTo>
                <a:cubicBezTo>
                  <a:pt x="597" y="258"/>
                  <a:pt x="598" y="257"/>
                  <a:pt x="598" y="256"/>
                </a:cubicBezTo>
                <a:close/>
                <a:moveTo>
                  <a:pt x="837" y="585"/>
                </a:moveTo>
                <a:cubicBezTo>
                  <a:pt x="835" y="585"/>
                  <a:pt x="834" y="586"/>
                  <a:pt x="832" y="586"/>
                </a:cubicBezTo>
                <a:cubicBezTo>
                  <a:pt x="835" y="588"/>
                  <a:pt x="837" y="588"/>
                  <a:pt x="840" y="588"/>
                </a:cubicBezTo>
                <a:cubicBezTo>
                  <a:pt x="839" y="586"/>
                  <a:pt x="838" y="585"/>
                  <a:pt x="837" y="585"/>
                </a:cubicBezTo>
                <a:close/>
                <a:moveTo>
                  <a:pt x="696" y="695"/>
                </a:moveTo>
                <a:cubicBezTo>
                  <a:pt x="698" y="695"/>
                  <a:pt x="699" y="698"/>
                  <a:pt x="702" y="697"/>
                </a:cubicBezTo>
                <a:cubicBezTo>
                  <a:pt x="702" y="695"/>
                  <a:pt x="702" y="694"/>
                  <a:pt x="700" y="693"/>
                </a:cubicBezTo>
                <a:cubicBezTo>
                  <a:pt x="699" y="693"/>
                  <a:pt x="698" y="694"/>
                  <a:pt x="696" y="695"/>
                </a:cubicBezTo>
                <a:close/>
                <a:moveTo>
                  <a:pt x="400" y="161"/>
                </a:moveTo>
                <a:cubicBezTo>
                  <a:pt x="400" y="160"/>
                  <a:pt x="400" y="160"/>
                  <a:pt x="400" y="160"/>
                </a:cubicBezTo>
                <a:cubicBezTo>
                  <a:pt x="399" y="160"/>
                  <a:pt x="399" y="160"/>
                  <a:pt x="398" y="160"/>
                </a:cubicBezTo>
                <a:cubicBezTo>
                  <a:pt x="398" y="161"/>
                  <a:pt x="396" y="162"/>
                  <a:pt x="395" y="164"/>
                </a:cubicBezTo>
                <a:cubicBezTo>
                  <a:pt x="397" y="162"/>
                  <a:pt x="397" y="165"/>
                  <a:pt x="399" y="164"/>
                </a:cubicBezTo>
                <a:cubicBezTo>
                  <a:pt x="399" y="163"/>
                  <a:pt x="401" y="162"/>
                  <a:pt x="400" y="161"/>
                </a:cubicBezTo>
                <a:close/>
                <a:moveTo>
                  <a:pt x="206" y="407"/>
                </a:moveTo>
                <a:cubicBezTo>
                  <a:pt x="207" y="407"/>
                  <a:pt x="208" y="408"/>
                  <a:pt x="209" y="407"/>
                </a:cubicBezTo>
                <a:cubicBezTo>
                  <a:pt x="209" y="407"/>
                  <a:pt x="209" y="407"/>
                  <a:pt x="209" y="406"/>
                </a:cubicBezTo>
                <a:cubicBezTo>
                  <a:pt x="208" y="405"/>
                  <a:pt x="207" y="405"/>
                  <a:pt x="206" y="404"/>
                </a:cubicBezTo>
                <a:cubicBezTo>
                  <a:pt x="205" y="404"/>
                  <a:pt x="204" y="404"/>
                  <a:pt x="203" y="404"/>
                </a:cubicBezTo>
                <a:cubicBezTo>
                  <a:pt x="205" y="404"/>
                  <a:pt x="205" y="407"/>
                  <a:pt x="206" y="407"/>
                </a:cubicBezTo>
                <a:close/>
                <a:moveTo>
                  <a:pt x="459" y="764"/>
                </a:moveTo>
                <a:cubicBezTo>
                  <a:pt x="457" y="765"/>
                  <a:pt x="457" y="767"/>
                  <a:pt x="456" y="768"/>
                </a:cubicBezTo>
                <a:cubicBezTo>
                  <a:pt x="457" y="768"/>
                  <a:pt x="457" y="768"/>
                  <a:pt x="458" y="768"/>
                </a:cubicBezTo>
                <a:cubicBezTo>
                  <a:pt x="458" y="769"/>
                  <a:pt x="458" y="769"/>
                  <a:pt x="459" y="769"/>
                </a:cubicBezTo>
                <a:cubicBezTo>
                  <a:pt x="459" y="768"/>
                  <a:pt x="460" y="769"/>
                  <a:pt x="461" y="768"/>
                </a:cubicBezTo>
                <a:cubicBezTo>
                  <a:pt x="461" y="766"/>
                  <a:pt x="461" y="765"/>
                  <a:pt x="459" y="764"/>
                </a:cubicBezTo>
                <a:close/>
                <a:moveTo>
                  <a:pt x="390" y="763"/>
                </a:moveTo>
                <a:cubicBezTo>
                  <a:pt x="390" y="762"/>
                  <a:pt x="390" y="761"/>
                  <a:pt x="389" y="761"/>
                </a:cubicBezTo>
                <a:cubicBezTo>
                  <a:pt x="386" y="761"/>
                  <a:pt x="385" y="761"/>
                  <a:pt x="385" y="763"/>
                </a:cubicBezTo>
                <a:cubicBezTo>
                  <a:pt x="385" y="763"/>
                  <a:pt x="386" y="764"/>
                  <a:pt x="387" y="764"/>
                </a:cubicBezTo>
                <a:cubicBezTo>
                  <a:pt x="388" y="763"/>
                  <a:pt x="389" y="764"/>
                  <a:pt x="390" y="763"/>
                </a:cubicBezTo>
                <a:close/>
                <a:moveTo>
                  <a:pt x="77" y="466"/>
                </a:moveTo>
                <a:cubicBezTo>
                  <a:pt x="77" y="467"/>
                  <a:pt x="78" y="469"/>
                  <a:pt x="79" y="470"/>
                </a:cubicBezTo>
                <a:cubicBezTo>
                  <a:pt x="80" y="468"/>
                  <a:pt x="80" y="467"/>
                  <a:pt x="81" y="466"/>
                </a:cubicBezTo>
                <a:cubicBezTo>
                  <a:pt x="80" y="465"/>
                  <a:pt x="80" y="464"/>
                  <a:pt x="79" y="464"/>
                </a:cubicBezTo>
                <a:cubicBezTo>
                  <a:pt x="79" y="465"/>
                  <a:pt x="77" y="464"/>
                  <a:pt x="77" y="466"/>
                </a:cubicBezTo>
                <a:close/>
                <a:moveTo>
                  <a:pt x="221" y="325"/>
                </a:moveTo>
                <a:cubicBezTo>
                  <a:pt x="221" y="326"/>
                  <a:pt x="221" y="326"/>
                  <a:pt x="221" y="327"/>
                </a:cubicBezTo>
                <a:cubicBezTo>
                  <a:pt x="222" y="327"/>
                  <a:pt x="222" y="327"/>
                  <a:pt x="223" y="327"/>
                </a:cubicBezTo>
                <a:cubicBezTo>
                  <a:pt x="224" y="326"/>
                  <a:pt x="225" y="325"/>
                  <a:pt x="225" y="324"/>
                </a:cubicBezTo>
                <a:cubicBezTo>
                  <a:pt x="225" y="324"/>
                  <a:pt x="224" y="324"/>
                  <a:pt x="224" y="323"/>
                </a:cubicBezTo>
                <a:cubicBezTo>
                  <a:pt x="224" y="323"/>
                  <a:pt x="224" y="322"/>
                  <a:pt x="222" y="322"/>
                </a:cubicBezTo>
                <a:cubicBezTo>
                  <a:pt x="222" y="323"/>
                  <a:pt x="221" y="324"/>
                  <a:pt x="221" y="325"/>
                </a:cubicBezTo>
                <a:close/>
                <a:moveTo>
                  <a:pt x="476" y="249"/>
                </a:moveTo>
                <a:cubicBezTo>
                  <a:pt x="476" y="250"/>
                  <a:pt x="475" y="251"/>
                  <a:pt x="475" y="252"/>
                </a:cubicBezTo>
                <a:cubicBezTo>
                  <a:pt x="474" y="252"/>
                  <a:pt x="474" y="254"/>
                  <a:pt x="475" y="255"/>
                </a:cubicBezTo>
                <a:cubicBezTo>
                  <a:pt x="476" y="255"/>
                  <a:pt x="478" y="254"/>
                  <a:pt x="478" y="253"/>
                </a:cubicBezTo>
                <a:cubicBezTo>
                  <a:pt x="478" y="252"/>
                  <a:pt x="478" y="251"/>
                  <a:pt x="476" y="249"/>
                </a:cubicBezTo>
                <a:close/>
                <a:moveTo>
                  <a:pt x="388" y="78"/>
                </a:moveTo>
                <a:cubicBezTo>
                  <a:pt x="387" y="78"/>
                  <a:pt x="386" y="78"/>
                  <a:pt x="385" y="78"/>
                </a:cubicBezTo>
                <a:cubicBezTo>
                  <a:pt x="385" y="80"/>
                  <a:pt x="385" y="81"/>
                  <a:pt x="385" y="83"/>
                </a:cubicBezTo>
                <a:cubicBezTo>
                  <a:pt x="386" y="83"/>
                  <a:pt x="387" y="83"/>
                  <a:pt x="388" y="83"/>
                </a:cubicBezTo>
                <a:cubicBezTo>
                  <a:pt x="388" y="81"/>
                  <a:pt x="388" y="80"/>
                  <a:pt x="388" y="78"/>
                </a:cubicBezTo>
                <a:close/>
                <a:moveTo>
                  <a:pt x="482" y="204"/>
                </a:moveTo>
                <a:cubicBezTo>
                  <a:pt x="482" y="205"/>
                  <a:pt x="481" y="206"/>
                  <a:pt x="481" y="208"/>
                </a:cubicBezTo>
                <a:cubicBezTo>
                  <a:pt x="482" y="209"/>
                  <a:pt x="482" y="210"/>
                  <a:pt x="483" y="210"/>
                </a:cubicBezTo>
                <a:cubicBezTo>
                  <a:pt x="484" y="209"/>
                  <a:pt x="484" y="209"/>
                  <a:pt x="485" y="208"/>
                </a:cubicBezTo>
                <a:cubicBezTo>
                  <a:pt x="483" y="207"/>
                  <a:pt x="485" y="205"/>
                  <a:pt x="482" y="204"/>
                </a:cubicBezTo>
                <a:close/>
                <a:moveTo>
                  <a:pt x="395" y="108"/>
                </a:moveTo>
                <a:cubicBezTo>
                  <a:pt x="395" y="107"/>
                  <a:pt x="395" y="105"/>
                  <a:pt x="394" y="104"/>
                </a:cubicBezTo>
                <a:cubicBezTo>
                  <a:pt x="393" y="103"/>
                  <a:pt x="393" y="105"/>
                  <a:pt x="392" y="105"/>
                </a:cubicBezTo>
                <a:cubicBezTo>
                  <a:pt x="392" y="106"/>
                  <a:pt x="392" y="107"/>
                  <a:pt x="392" y="108"/>
                </a:cubicBezTo>
                <a:cubicBezTo>
                  <a:pt x="392" y="109"/>
                  <a:pt x="393" y="109"/>
                  <a:pt x="393" y="110"/>
                </a:cubicBezTo>
                <a:cubicBezTo>
                  <a:pt x="394" y="109"/>
                  <a:pt x="394" y="109"/>
                  <a:pt x="395" y="108"/>
                </a:cubicBezTo>
                <a:close/>
                <a:moveTo>
                  <a:pt x="678" y="564"/>
                </a:moveTo>
                <a:cubicBezTo>
                  <a:pt x="677" y="564"/>
                  <a:pt x="677" y="565"/>
                  <a:pt x="676" y="564"/>
                </a:cubicBezTo>
                <a:cubicBezTo>
                  <a:pt x="675" y="563"/>
                  <a:pt x="674" y="564"/>
                  <a:pt x="673" y="564"/>
                </a:cubicBezTo>
                <a:cubicBezTo>
                  <a:pt x="673" y="565"/>
                  <a:pt x="672" y="565"/>
                  <a:pt x="672" y="566"/>
                </a:cubicBezTo>
                <a:cubicBezTo>
                  <a:pt x="677" y="567"/>
                  <a:pt x="677" y="567"/>
                  <a:pt x="678" y="564"/>
                </a:cubicBezTo>
                <a:close/>
                <a:moveTo>
                  <a:pt x="564" y="59"/>
                </a:moveTo>
                <a:cubicBezTo>
                  <a:pt x="564" y="57"/>
                  <a:pt x="565" y="57"/>
                  <a:pt x="566" y="56"/>
                </a:cubicBezTo>
                <a:cubicBezTo>
                  <a:pt x="566" y="56"/>
                  <a:pt x="565" y="55"/>
                  <a:pt x="564" y="54"/>
                </a:cubicBezTo>
                <a:cubicBezTo>
                  <a:pt x="563" y="54"/>
                  <a:pt x="563" y="54"/>
                  <a:pt x="562" y="54"/>
                </a:cubicBezTo>
                <a:cubicBezTo>
                  <a:pt x="561" y="57"/>
                  <a:pt x="563" y="58"/>
                  <a:pt x="564" y="59"/>
                </a:cubicBezTo>
                <a:close/>
                <a:moveTo>
                  <a:pt x="661" y="614"/>
                </a:moveTo>
                <a:cubicBezTo>
                  <a:pt x="662" y="613"/>
                  <a:pt x="663" y="612"/>
                  <a:pt x="665" y="611"/>
                </a:cubicBezTo>
                <a:cubicBezTo>
                  <a:pt x="663" y="611"/>
                  <a:pt x="664" y="609"/>
                  <a:pt x="662" y="609"/>
                </a:cubicBezTo>
                <a:cubicBezTo>
                  <a:pt x="661" y="610"/>
                  <a:pt x="661" y="611"/>
                  <a:pt x="660" y="612"/>
                </a:cubicBezTo>
                <a:cubicBezTo>
                  <a:pt x="660" y="612"/>
                  <a:pt x="659" y="613"/>
                  <a:pt x="661" y="614"/>
                </a:cubicBezTo>
                <a:close/>
                <a:moveTo>
                  <a:pt x="831" y="658"/>
                </a:moveTo>
                <a:cubicBezTo>
                  <a:pt x="832" y="659"/>
                  <a:pt x="831" y="660"/>
                  <a:pt x="832" y="661"/>
                </a:cubicBezTo>
                <a:cubicBezTo>
                  <a:pt x="834" y="661"/>
                  <a:pt x="835" y="661"/>
                  <a:pt x="837" y="661"/>
                </a:cubicBezTo>
                <a:cubicBezTo>
                  <a:pt x="837" y="660"/>
                  <a:pt x="837" y="660"/>
                  <a:pt x="837" y="659"/>
                </a:cubicBezTo>
                <a:cubicBezTo>
                  <a:pt x="835" y="660"/>
                  <a:pt x="834" y="657"/>
                  <a:pt x="831" y="658"/>
                </a:cubicBezTo>
                <a:close/>
                <a:moveTo>
                  <a:pt x="16" y="273"/>
                </a:moveTo>
                <a:cubicBezTo>
                  <a:pt x="16" y="272"/>
                  <a:pt x="17" y="271"/>
                  <a:pt x="17" y="270"/>
                </a:cubicBezTo>
                <a:cubicBezTo>
                  <a:pt x="16" y="270"/>
                  <a:pt x="17" y="268"/>
                  <a:pt x="16" y="268"/>
                </a:cubicBezTo>
                <a:cubicBezTo>
                  <a:pt x="15" y="268"/>
                  <a:pt x="14" y="268"/>
                  <a:pt x="14" y="268"/>
                </a:cubicBezTo>
                <a:cubicBezTo>
                  <a:pt x="14" y="269"/>
                  <a:pt x="14" y="271"/>
                  <a:pt x="14" y="272"/>
                </a:cubicBezTo>
                <a:cubicBezTo>
                  <a:pt x="14" y="272"/>
                  <a:pt x="15" y="273"/>
                  <a:pt x="16" y="273"/>
                </a:cubicBezTo>
                <a:close/>
                <a:moveTo>
                  <a:pt x="380" y="237"/>
                </a:moveTo>
                <a:cubicBezTo>
                  <a:pt x="381" y="240"/>
                  <a:pt x="381" y="240"/>
                  <a:pt x="384" y="240"/>
                </a:cubicBezTo>
                <a:cubicBezTo>
                  <a:pt x="384" y="240"/>
                  <a:pt x="384" y="239"/>
                  <a:pt x="384" y="239"/>
                </a:cubicBezTo>
                <a:cubicBezTo>
                  <a:pt x="384" y="238"/>
                  <a:pt x="385" y="238"/>
                  <a:pt x="385" y="238"/>
                </a:cubicBezTo>
                <a:cubicBezTo>
                  <a:pt x="383" y="238"/>
                  <a:pt x="382" y="235"/>
                  <a:pt x="380" y="237"/>
                </a:cubicBezTo>
                <a:close/>
                <a:moveTo>
                  <a:pt x="352" y="187"/>
                </a:moveTo>
                <a:cubicBezTo>
                  <a:pt x="353" y="188"/>
                  <a:pt x="355" y="189"/>
                  <a:pt x="355" y="190"/>
                </a:cubicBezTo>
                <a:cubicBezTo>
                  <a:pt x="356" y="190"/>
                  <a:pt x="357" y="191"/>
                  <a:pt x="357" y="189"/>
                </a:cubicBezTo>
                <a:cubicBezTo>
                  <a:pt x="357" y="188"/>
                  <a:pt x="354" y="187"/>
                  <a:pt x="354" y="185"/>
                </a:cubicBezTo>
                <a:cubicBezTo>
                  <a:pt x="354" y="186"/>
                  <a:pt x="353" y="186"/>
                  <a:pt x="352" y="187"/>
                </a:cubicBezTo>
                <a:close/>
                <a:moveTo>
                  <a:pt x="748" y="473"/>
                </a:moveTo>
                <a:cubicBezTo>
                  <a:pt x="749" y="473"/>
                  <a:pt x="749" y="472"/>
                  <a:pt x="750" y="472"/>
                </a:cubicBezTo>
                <a:cubicBezTo>
                  <a:pt x="748" y="471"/>
                  <a:pt x="746" y="472"/>
                  <a:pt x="745" y="470"/>
                </a:cubicBezTo>
                <a:cubicBezTo>
                  <a:pt x="746" y="472"/>
                  <a:pt x="742" y="471"/>
                  <a:pt x="743" y="473"/>
                </a:cubicBezTo>
                <a:cubicBezTo>
                  <a:pt x="745" y="473"/>
                  <a:pt x="747" y="473"/>
                  <a:pt x="748" y="473"/>
                </a:cubicBezTo>
                <a:cubicBezTo>
                  <a:pt x="748" y="473"/>
                  <a:pt x="748" y="473"/>
                  <a:pt x="748" y="473"/>
                </a:cubicBezTo>
                <a:close/>
                <a:moveTo>
                  <a:pt x="518" y="262"/>
                </a:moveTo>
                <a:cubicBezTo>
                  <a:pt x="517" y="262"/>
                  <a:pt x="516" y="261"/>
                  <a:pt x="515" y="261"/>
                </a:cubicBezTo>
                <a:cubicBezTo>
                  <a:pt x="516" y="261"/>
                  <a:pt x="515" y="262"/>
                  <a:pt x="514" y="261"/>
                </a:cubicBezTo>
                <a:cubicBezTo>
                  <a:pt x="514" y="262"/>
                  <a:pt x="514" y="260"/>
                  <a:pt x="513" y="261"/>
                </a:cubicBezTo>
                <a:cubicBezTo>
                  <a:pt x="513" y="261"/>
                  <a:pt x="512" y="261"/>
                  <a:pt x="512" y="262"/>
                </a:cubicBezTo>
                <a:cubicBezTo>
                  <a:pt x="513" y="262"/>
                  <a:pt x="513" y="262"/>
                  <a:pt x="513" y="263"/>
                </a:cubicBezTo>
                <a:cubicBezTo>
                  <a:pt x="514" y="263"/>
                  <a:pt x="512" y="263"/>
                  <a:pt x="513" y="264"/>
                </a:cubicBezTo>
                <a:cubicBezTo>
                  <a:pt x="515" y="264"/>
                  <a:pt x="516" y="263"/>
                  <a:pt x="518" y="263"/>
                </a:cubicBezTo>
                <a:cubicBezTo>
                  <a:pt x="518" y="263"/>
                  <a:pt x="518" y="262"/>
                  <a:pt x="518" y="262"/>
                </a:cubicBezTo>
                <a:close/>
                <a:moveTo>
                  <a:pt x="245" y="629"/>
                </a:moveTo>
                <a:cubicBezTo>
                  <a:pt x="246" y="629"/>
                  <a:pt x="246" y="629"/>
                  <a:pt x="245" y="628"/>
                </a:cubicBezTo>
                <a:cubicBezTo>
                  <a:pt x="245" y="628"/>
                  <a:pt x="245" y="627"/>
                  <a:pt x="244" y="627"/>
                </a:cubicBezTo>
                <a:cubicBezTo>
                  <a:pt x="243" y="628"/>
                  <a:pt x="241" y="628"/>
                  <a:pt x="240" y="630"/>
                </a:cubicBezTo>
                <a:cubicBezTo>
                  <a:pt x="241" y="630"/>
                  <a:pt x="241" y="630"/>
                  <a:pt x="242" y="632"/>
                </a:cubicBezTo>
                <a:cubicBezTo>
                  <a:pt x="243" y="630"/>
                  <a:pt x="245" y="630"/>
                  <a:pt x="245" y="629"/>
                </a:cubicBezTo>
                <a:close/>
                <a:moveTo>
                  <a:pt x="351" y="743"/>
                </a:moveTo>
                <a:cubicBezTo>
                  <a:pt x="352" y="742"/>
                  <a:pt x="351" y="741"/>
                  <a:pt x="352" y="740"/>
                </a:cubicBezTo>
                <a:cubicBezTo>
                  <a:pt x="353" y="740"/>
                  <a:pt x="354" y="741"/>
                  <a:pt x="354" y="740"/>
                </a:cubicBezTo>
                <a:cubicBezTo>
                  <a:pt x="354" y="739"/>
                  <a:pt x="354" y="739"/>
                  <a:pt x="354" y="738"/>
                </a:cubicBezTo>
                <a:cubicBezTo>
                  <a:pt x="352" y="739"/>
                  <a:pt x="350" y="740"/>
                  <a:pt x="348" y="743"/>
                </a:cubicBezTo>
                <a:cubicBezTo>
                  <a:pt x="350" y="743"/>
                  <a:pt x="350" y="743"/>
                  <a:pt x="351" y="743"/>
                </a:cubicBezTo>
                <a:close/>
                <a:moveTo>
                  <a:pt x="649" y="144"/>
                </a:moveTo>
                <a:cubicBezTo>
                  <a:pt x="649" y="145"/>
                  <a:pt x="649" y="146"/>
                  <a:pt x="648" y="147"/>
                </a:cubicBezTo>
                <a:cubicBezTo>
                  <a:pt x="649" y="147"/>
                  <a:pt x="648" y="149"/>
                  <a:pt x="651" y="149"/>
                </a:cubicBezTo>
                <a:cubicBezTo>
                  <a:pt x="651" y="148"/>
                  <a:pt x="652" y="147"/>
                  <a:pt x="652" y="145"/>
                </a:cubicBezTo>
                <a:cubicBezTo>
                  <a:pt x="651" y="144"/>
                  <a:pt x="650" y="144"/>
                  <a:pt x="649" y="144"/>
                </a:cubicBezTo>
                <a:close/>
                <a:moveTo>
                  <a:pt x="453" y="163"/>
                </a:moveTo>
                <a:cubicBezTo>
                  <a:pt x="454" y="162"/>
                  <a:pt x="455" y="161"/>
                  <a:pt x="455" y="161"/>
                </a:cubicBezTo>
                <a:cubicBezTo>
                  <a:pt x="454" y="161"/>
                  <a:pt x="453" y="159"/>
                  <a:pt x="451" y="160"/>
                </a:cubicBezTo>
                <a:cubicBezTo>
                  <a:pt x="451" y="162"/>
                  <a:pt x="452" y="163"/>
                  <a:pt x="453" y="163"/>
                </a:cubicBezTo>
                <a:close/>
                <a:moveTo>
                  <a:pt x="472" y="776"/>
                </a:moveTo>
                <a:cubicBezTo>
                  <a:pt x="471" y="778"/>
                  <a:pt x="470" y="779"/>
                  <a:pt x="471" y="780"/>
                </a:cubicBezTo>
                <a:cubicBezTo>
                  <a:pt x="471" y="781"/>
                  <a:pt x="472" y="782"/>
                  <a:pt x="473" y="782"/>
                </a:cubicBezTo>
                <a:cubicBezTo>
                  <a:pt x="473" y="780"/>
                  <a:pt x="474" y="777"/>
                  <a:pt x="472" y="776"/>
                </a:cubicBezTo>
                <a:close/>
                <a:moveTo>
                  <a:pt x="340" y="272"/>
                </a:moveTo>
                <a:cubicBezTo>
                  <a:pt x="340" y="271"/>
                  <a:pt x="340" y="269"/>
                  <a:pt x="340" y="268"/>
                </a:cubicBezTo>
                <a:cubicBezTo>
                  <a:pt x="340" y="268"/>
                  <a:pt x="340" y="268"/>
                  <a:pt x="339" y="268"/>
                </a:cubicBezTo>
                <a:cubicBezTo>
                  <a:pt x="339" y="268"/>
                  <a:pt x="338" y="268"/>
                  <a:pt x="337" y="268"/>
                </a:cubicBezTo>
                <a:cubicBezTo>
                  <a:pt x="337" y="270"/>
                  <a:pt x="337" y="271"/>
                  <a:pt x="337" y="273"/>
                </a:cubicBezTo>
                <a:cubicBezTo>
                  <a:pt x="339" y="273"/>
                  <a:pt x="339" y="272"/>
                  <a:pt x="340" y="272"/>
                </a:cubicBezTo>
                <a:close/>
                <a:moveTo>
                  <a:pt x="269" y="667"/>
                </a:moveTo>
                <a:cubicBezTo>
                  <a:pt x="268" y="667"/>
                  <a:pt x="268" y="668"/>
                  <a:pt x="267" y="669"/>
                </a:cubicBezTo>
                <a:cubicBezTo>
                  <a:pt x="267" y="670"/>
                  <a:pt x="267" y="672"/>
                  <a:pt x="267" y="673"/>
                </a:cubicBezTo>
                <a:cubicBezTo>
                  <a:pt x="268" y="672"/>
                  <a:pt x="269" y="671"/>
                  <a:pt x="270" y="670"/>
                </a:cubicBezTo>
                <a:cubicBezTo>
                  <a:pt x="269" y="670"/>
                  <a:pt x="271" y="668"/>
                  <a:pt x="269" y="667"/>
                </a:cubicBezTo>
                <a:close/>
                <a:moveTo>
                  <a:pt x="153" y="716"/>
                </a:moveTo>
                <a:cubicBezTo>
                  <a:pt x="153" y="715"/>
                  <a:pt x="153" y="714"/>
                  <a:pt x="152" y="712"/>
                </a:cubicBezTo>
                <a:cubicBezTo>
                  <a:pt x="151" y="713"/>
                  <a:pt x="151" y="715"/>
                  <a:pt x="149" y="715"/>
                </a:cubicBezTo>
                <a:cubicBezTo>
                  <a:pt x="149" y="715"/>
                  <a:pt x="150" y="716"/>
                  <a:pt x="150" y="716"/>
                </a:cubicBezTo>
                <a:cubicBezTo>
                  <a:pt x="149" y="716"/>
                  <a:pt x="149" y="716"/>
                  <a:pt x="148" y="717"/>
                </a:cubicBezTo>
                <a:cubicBezTo>
                  <a:pt x="150" y="718"/>
                  <a:pt x="151" y="716"/>
                  <a:pt x="153" y="716"/>
                </a:cubicBezTo>
                <a:close/>
                <a:moveTo>
                  <a:pt x="655" y="759"/>
                </a:moveTo>
                <a:cubicBezTo>
                  <a:pt x="655" y="761"/>
                  <a:pt x="656" y="762"/>
                  <a:pt x="657" y="762"/>
                </a:cubicBezTo>
                <a:cubicBezTo>
                  <a:pt x="659" y="761"/>
                  <a:pt x="659" y="759"/>
                  <a:pt x="659" y="758"/>
                </a:cubicBezTo>
                <a:cubicBezTo>
                  <a:pt x="657" y="758"/>
                  <a:pt x="656" y="759"/>
                  <a:pt x="655" y="759"/>
                </a:cubicBezTo>
                <a:close/>
                <a:moveTo>
                  <a:pt x="277" y="669"/>
                </a:moveTo>
                <a:cubicBezTo>
                  <a:pt x="277" y="668"/>
                  <a:pt x="276" y="668"/>
                  <a:pt x="276" y="669"/>
                </a:cubicBezTo>
                <a:cubicBezTo>
                  <a:pt x="276" y="669"/>
                  <a:pt x="276" y="670"/>
                  <a:pt x="277" y="670"/>
                </a:cubicBezTo>
                <a:cubicBezTo>
                  <a:pt x="276" y="671"/>
                  <a:pt x="275" y="671"/>
                  <a:pt x="275" y="672"/>
                </a:cubicBezTo>
                <a:cubicBezTo>
                  <a:pt x="275" y="673"/>
                  <a:pt x="274" y="673"/>
                  <a:pt x="275" y="674"/>
                </a:cubicBezTo>
                <a:cubicBezTo>
                  <a:pt x="276" y="674"/>
                  <a:pt x="277" y="674"/>
                  <a:pt x="277" y="674"/>
                </a:cubicBezTo>
                <a:cubicBezTo>
                  <a:pt x="277" y="672"/>
                  <a:pt x="277" y="670"/>
                  <a:pt x="277" y="669"/>
                </a:cubicBezTo>
                <a:close/>
                <a:moveTo>
                  <a:pt x="236" y="375"/>
                </a:moveTo>
                <a:cubicBezTo>
                  <a:pt x="235" y="374"/>
                  <a:pt x="234" y="373"/>
                  <a:pt x="233" y="372"/>
                </a:cubicBezTo>
                <a:cubicBezTo>
                  <a:pt x="233" y="372"/>
                  <a:pt x="232" y="371"/>
                  <a:pt x="231" y="372"/>
                </a:cubicBezTo>
                <a:cubicBezTo>
                  <a:pt x="230" y="373"/>
                  <a:pt x="231" y="374"/>
                  <a:pt x="232" y="375"/>
                </a:cubicBezTo>
                <a:cubicBezTo>
                  <a:pt x="233" y="375"/>
                  <a:pt x="235" y="375"/>
                  <a:pt x="236" y="375"/>
                </a:cubicBezTo>
                <a:close/>
                <a:moveTo>
                  <a:pt x="420" y="252"/>
                </a:moveTo>
                <a:cubicBezTo>
                  <a:pt x="421" y="253"/>
                  <a:pt x="422" y="253"/>
                  <a:pt x="423" y="254"/>
                </a:cubicBezTo>
                <a:cubicBezTo>
                  <a:pt x="424" y="253"/>
                  <a:pt x="425" y="253"/>
                  <a:pt x="426" y="252"/>
                </a:cubicBezTo>
                <a:cubicBezTo>
                  <a:pt x="425" y="251"/>
                  <a:pt x="423" y="253"/>
                  <a:pt x="422" y="251"/>
                </a:cubicBezTo>
                <a:cubicBezTo>
                  <a:pt x="421" y="250"/>
                  <a:pt x="420" y="250"/>
                  <a:pt x="418" y="250"/>
                </a:cubicBezTo>
                <a:cubicBezTo>
                  <a:pt x="419" y="251"/>
                  <a:pt x="420" y="251"/>
                  <a:pt x="420" y="252"/>
                </a:cubicBezTo>
                <a:close/>
                <a:moveTo>
                  <a:pt x="444" y="223"/>
                </a:moveTo>
                <a:cubicBezTo>
                  <a:pt x="443" y="223"/>
                  <a:pt x="443" y="223"/>
                  <a:pt x="443" y="223"/>
                </a:cubicBezTo>
                <a:cubicBezTo>
                  <a:pt x="444" y="224"/>
                  <a:pt x="445" y="225"/>
                  <a:pt x="445" y="226"/>
                </a:cubicBezTo>
                <a:cubicBezTo>
                  <a:pt x="446" y="226"/>
                  <a:pt x="447" y="226"/>
                  <a:pt x="449" y="225"/>
                </a:cubicBezTo>
                <a:cubicBezTo>
                  <a:pt x="446" y="225"/>
                  <a:pt x="446" y="222"/>
                  <a:pt x="443" y="221"/>
                </a:cubicBezTo>
                <a:cubicBezTo>
                  <a:pt x="442" y="222"/>
                  <a:pt x="444" y="222"/>
                  <a:pt x="444" y="223"/>
                </a:cubicBezTo>
                <a:close/>
                <a:moveTo>
                  <a:pt x="682" y="546"/>
                </a:moveTo>
                <a:cubicBezTo>
                  <a:pt x="683" y="547"/>
                  <a:pt x="684" y="548"/>
                  <a:pt x="686" y="548"/>
                </a:cubicBezTo>
                <a:cubicBezTo>
                  <a:pt x="686" y="548"/>
                  <a:pt x="686" y="547"/>
                  <a:pt x="686" y="546"/>
                </a:cubicBezTo>
                <a:cubicBezTo>
                  <a:pt x="684" y="545"/>
                  <a:pt x="682" y="544"/>
                  <a:pt x="680" y="545"/>
                </a:cubicBezTo>
                <a:cubicBezTo>
                  <a:pt x="680" y="546"/>
                  <a:pt x="681" y="546"/>
                  <a:pt x="682" y="546"/>
                </a:cubicBezTo>
                <a:close/>
                <a:moveTo>
                  <a:pt x="515" y="691"/>
                </a:moveTo>
                <a:cubicBezTo>
                  <a:pt x="517" y="692"/>
                  <a:pt x="518" y="691"/>
                  <a:pt x="519" y="689"/>
                </a:cubicBezTo>
                <a:cubicBezTo>
                  <a:pt x="518" y="689"/>
                  <a:pt x="518" y="688"/>
                  <a:pt x="516" y="688"/>
                </a:cubicBezTo>
                <a:cubicBezTo>
                  <a:pt x="515" y="689"/>
                  <a:pt x="514" y="689"/>
                  <a:pt x="515" y="691"/>
                </a:cubicBezTo>
                <a:close/>
                <a:moveTo>
                  <a:pt x="168" y="134"/>
                </a:moveTo>
                <a:cubicBezTo>
                  <a:pt x="167" y="134"/>
                  <a:pt x="166" y="133"/>
                  <a:pt x="165" y="133"/>
                </a:cubicBezTo>
                <a:cubicBezTo>
                  <a:pt x="165" y="134"/>
                  <a:pt x="165" y="134"/>
                  <a:pt x="165" y="135"/>
                </a:cubicBezTo>
                <a:cubicBezTo>
                  <a:pt x="167" y="135"/>
                  <a:pt x="168" y="137"/>
                  <a:pt x="169" y="138"/>
                </a:cubicBezTo>
                <a:cubicBezTo>
                  <a:pt x="169" y="137"/>
                  <a:pt x="169" y="137"/>
                  <a:pt x="170" y="136"/>
                </a:cubicBezTo>
                <a:cubicBezTo>
                  <a:pt x="168" y="136"/>
                  <a:pt x="170" y="134"/>
                  <a:pt x="168" y="134"/>
                </a:cubicBezTo>
                <a:close/>
                <a:moveTo>
                  <a:pt x="56" y="638"/>
                </a:moveTo>
                <a:cubicBezTo>
                  <a:pt x="55" y="637"/>
                  <a:pt x="53" y="639"/>
                  <a:pt x="52" y="639"/>
                </a:cubicBezTo>
                <a:cubicBezTo>
                  <a:pt x="52" y="639"/>
                  <a:pt x="52" y="640"/>
                  <a:pt x="52" y="640"/>
                </a:cubicBezTo>
                <a:cubicBezTo>
                  <a:pt x="53" y="641"/>
                  <a:pt x="55" y="641"/>
                  <a:pt x="57" y="641"/>
                </a:cubicBezTo>
                <a:cubicBezTo>
                  <a:pt x="56" y="639"/>
                  <a:pt x="57" y="639"/>
                  <a:pt x="56" y="638"/>
                </a:cubicBezTo>
                <a:close/>
                <a:moveTo>
                  <a:pt x="606" y="762"/>
                </a:moveTo>
                <a:cubicBezTo>
                  <a:pt x="604" y="764"/>
                  <a:pt x="606" y="765"/>
                  <a:pt x="606" y="767"/>
                </a:cubicBezTo>
                <a:cubicBezTo>
                  <a:pt x="606" y="768"/>
                  <a:pt x="607" y="768"/>
                  <a:pt x="607" y="769"/>
                </a:cubicBezTo>
                <a:cubicBezTo>
                  <a:pt x="608" y="768"/>
                  <a:pt x="608" y="767"/>
                  <a:pt x="609" y="767"/>
                </a:cubicBezTo>
                <a:cubicBezTo>
                  <a:pt x="607" y="766"/>
                  <a:pt x="608" y="763"/>
                  <a:pt x="606" y="762"/>
                </a:cubicBezTo>
                <a:close/>
                <a:moveTo>
                  <a:pt x="624" y="646"/>
                </a:moveTo>
                <a:cubicBezTo>
                  <a:pt x="623" y="645"/>
                  <a:pt x="622" y="645"/>
                  <a:pt x="621" y="646"/>
                </a:cubicBezTo>
                <a:cubicBezTo>
                  <a:pt x="621" y="648"/>
                  <a:pt x="622" y="649"/>
                  <a:pt x="624" y="650"/>
                </a:cubicBezTo>
                <a:cubicBezTo>
                  <a:pt x="624" y="649"/>
                  <a:pt x="624" y="647"/>
                  <a:pt x="624" y="646"/>
                </a:cubicBezTo>
                <a:close/>
                <a:moveTo>
                  <a:pt x="693" y="471"/>
                </a:moveTo>
                <a:cubicBezTo>
                  <a:pt x="693" y="471"/>
                  <a:pt x="692" y="470"/>
                  <a:pt x="692" y="469"/>
                </a:cubicBezTo>
                <a:cubicBezTo>
                  <a:pt x="692" y="469"/>
                  <a:pt x="694" y="469"/>
                  <a:pt x="693" y="468"/>
                </a:cubicBezTo>
                <a:cubicBezTo>
                  <a:pt x="691" y="467"/>
                  <a:pt x="691" y="469"/>
                  <a:pt x="689" y="469"/>
                </a:cubicBezTo>
                <a:cubicBezTo>
                  <a:pt x="690" y="470"/>
                  <a:pt x="689" y="471"/>
                  <a:pt x="689" y="471"/>
                </a:cubicBezTo>
                <a:cubicBezTo>
                  <a:pt x="690" y="471"/>
                  <a:pt x="692" y="471"/>
                  <a:pt x="693" y="471"/>
                </a:cubicBezTo>
                <a:close/>
                <a:moveTo>
                  <a:pt x="606" y="664"/>
                </a:moveTo>
                <a:cubicBezTo>
                  <a:pt x="606" y="665"/>
                  <a:pt x="605" y="666"/>
                  <a:pt x="606" y="666"/>
                </a:cubicBezTo>
                <a:cubicBezTo>
                  <a:pt x="607" y="666"/>
                  <a:pt x="608" y="666"/>
                  <a:pt x="608" y="666"/>
                </a:cubicBezTo>
                <a:cubicBezTo>
                  <a:pt x="608" y="665"/>
                  <a:pt x="610" y="664"/>
                  <a:pt x="611" y="663"/>
                </a:cubicBezTo>
                <a:cubicBezTo>
                  <a:pt x="609" y="662"/>
                  <a:pt x="607" y="664"/>
                  <a:pt x="606" y="664"/>
                </a:cubicBezTo>
                <a:close/>
                <a:moveTo>
                  <a:pt x="604" y="849"/>
                </a:moveTo>
                <a:cubicBezTo>
                  <a:pt x="605" y="849"/>
                  <a:pt x="606" y="848"/>
                  <a:pt x="606" y="848"/>
                </a:cubicBezTo>
                <a:cubicBezTo>
                  <a:pt x="607" y="846"/>
                  <a:pt x="606" y="845"/>
                  <a:pt x="605" y="844"/>
                </a:cubicBezTo>
                <a:cubicBezTo>
                  <a:pt x="605" y="845"/>
                  <a:pt x="604" y="845"/>
                  <a:pt x="603" y="846"/>
                </a:cubicBezTo>
                <a:cubicBezTo>
                  <a:pt x="603" y="846"/>
                  <a:pt x="604" y="846"/>
                  <a:pt x="604" y="847"/>
                </a:cubicBezTo>
                <a:cubicBezTo>
                  <a:pt x="604" y="848"/>
                  <a:pt x="603" y="848"/>
                  <a:pt x="603" y="849"/>
                </a:cubicBezTo>
                <a:cubicBezTo>
                  <a:pt x="603" y="849"/>
                  <a:pt x="603" y="849"/>
                  <a:pt x="604" y="849"/>
                </a:cubicBezTo>
                <a:close/>
                <a:moveTo>
                  <a:pt x="558" y="282"/>
                </a:moveTo>
                <a:cubicBezTo>
                  <a:pt x="559" y="282"/>
                  <a:pt x="560" y="281"/>
                  <a:pt x="560" y="281"/>
                </a:cubicBezTo>
                <a:cubicBezTo>
                  <a:pt x="561" y="280"/>
                  <a:pt x="563" y="281"/>
                  <a:pt x="564" y="280"/>
                </a:cubicBezTo>
                <a:cubicBezTo>
                  <a:pt x="562" y="280"/>
                  <a:pt x="561" y="280"/>
                  <a:pt x="560" y="280"/>
                </a:cubicBezTo>
                <a:cubicBezTo>
                  <a:pt x="560" y="279"/>
                  <a:pt x="559" y="278"/>
                  <a:pt x="558" y="278"/>
                </a:cubicBezTo>
                <a:cubicBezTo>
                  <a:pt x="558" y="278"/>
                  <a:pt x="558" y="280"/>
                  <a:pt x="557" y="280"/>
                </a:cubicBezTo>
                <a:cubicBezTo>
                  <a:pt x="557" y="281"/>
                  <a:pt x="558" y="282"/>
                  <a:pt x="558" y="282"/>
                </a:cubicBezTo>
                <a:close/>
                <a:moveTo>
                  <a:pt x="220" y="337"/>
                </a:moveTo>
                <a:cubicBezTo>
                  <a:pt x="219" y="336"/>
                  <a:pt x="219" y="335"/>
                  <a:pt x="218" y="335"/>
                </a:cubicBezTo>
                <a:cubicBezTo>
                  <a:pt x="217" y="336"/>
                  <a:pt x="216" y="336"/>
                  <a:pt x="216" y="337"/>
                </a:cubicBezTo>
                <a:cubicBezTo>
                  <a:pt x="217" y="338"/>
                  <a:pt x="218" y="339"/>
                  <a:pt x="219" y="340"/>
                </a:cubicBezTo>
                <a:cubicBezTo>
                  <a:pt x="219" y="339"/>
                  <a:pt x="220" y="338"/>
                  <a:pt x="220" y="337"/>
                </a:cubicBezTo>
                <a:close/>
                <a:moveTo>
                  <a:pt x="198" y="729"/>
                </a:moveTo>
                <a:cubicBezTo>
                  <a:pt x="197" y="728"/>
                  <a:pt x="198" y="727"/>
                  <a:pt x="197" y="726"/>
                </a:cubicBezTo>
                <a:cubicBezTo>
                  <a:pt x="197" y="726"/>
                  <a:pt x="196" y="726"/>
                  <a:pt x="195" y="726"/>
                </a:cubicBezTo>
                <a:cubicBezTo>
                  <a:pt x="195" y="727"/>
                  <a:pt x="195" y="728"/>
                  <a:pt x="195" y="730"/>
                </a:cubicBezTo>
                <a:cubicBezTo>
                  <a:pt x="196" y="730"/>
                  <a:pt x="197" y="730"/>
                  <a:pt x="198" y="729"/>
                </a:cubicBezTo>
                <a:close/>
                <a:moveTo>
                  <a:pt x="226" y="654"/>
                </a:moveTo>
                <a:cubicBezTo>
                  <a:pt x="226" y="655"/>
                  <a:pt x="225" y="655"/>
                  <a:pt x="225" y="656"/>
                </a:cubicBezTo>
                <a:cubicBezTo>
                  <a:pt x="225" y="657"/>
                  <a:pt x="226" y="657"/>
                  <a:pt x="226" y="658"/>
                </a:cubicBezTo>
                <a:cubicBezTo>
                  <a:pt x="227" y="656"/>
                  <a:pt x="228" y="657"/>
                  <a:pt x="230" y="656"/>
                </a:cubicBezTo>
                <a:cubicBezTo>
                  <a:pt x="228" y="656"/>
                  <a:pt x="228" y="654"/>
                  <a:pt x="226" y="654"/>
                </a:cubicBezTo>
                <a:close/>
                <a:moveTo>
                  <a:pt x="236" y="590"/>
                </a:moveTo>
                <a:cubicBezTo>
                  <a:pt x="236" y="590"/>
                  <a:pt x="237" y="589"/>
                  <a:pt x="236" y="588"/>
                </a:cubicBezTo>
                <a:cubicBezTo>
                  <a:pt x="235" y="589"/>
                  <a:pt x="234" y="588"/>
                  <a:pt x="233" y="589"/>
                </a:cubicBezTo>
                <a:cubicBezTo>
                  <a:pt x="233" y="590"/>
                  <a:pt x="232" y="590"/>
                  <a:pt x="231" y="592"/>
                </a:cubicBezTo>
                <a:cubicBezTo>
                  <a:pt x="232" y="592"/>
                  <a:pt x="231" y="593"/>
                  <a:pt x="232" y="593"/>
                </a:cubicBezTo>
                <a:cubicBezTo>
                  <a:pt x="233" y="591"/>
                  <a:pt x="233" y="591"/>
                  <a:pt x="236" y="590"/>
                </a:cubicBezTo>
                <a:close/>
                <a:moveTo>
                  <a:pt x="587" y="825"/>
                </a:moveTo>
                <a:cubicBezTo>
                  <a:pt x="584" y="825"/>
                  <a:pt x="584" y="822"/>
                  <a:pt x="582" y="821"/>
                </a:cubicBezTo>
                <a:cubicBezTo>
                  <a:pt x="582" y="822"/>
                  <a:pt x="582" y="823"/>
                  <a:pt x="582" y="823"/>
                </a:cubicBezTo>
                <a:cubicBezTo>
                  <a:pt x="583" y="825"/>
                  <a:pt x="584" y="826"/>
                  <a:pt x="585" y="826"/>
                </a:cubicBezTo>
                <a:cubicBezTo>
                  <a:pt x="586" y="826"/>
                  <a:pt x="586" y="826"/>
                  <a:pt x="587" y="825"/>
                </a:cubicBezTo>
                <a:close/>
                <a:moveTo>
                  <a:pt x="273" y="438"/>
                </a:moveTo>
                <a:cubicBezTo>
                  <a:pt x="274" y="438"/>
                  <a:pt x="275" y="438"/>
                  <a:pt x="276" y="437"/>
                </a:cubicBezTo>
                <a:cubicBezTo>
                  <a:pt x="274" y="436"/>
                  <a:pt x="275" y="434"/>
                  <a:pt x="274" y="434"/>
                </a:cubicBezTo>
                <a:cubicBezTo>
                  <a:pt x="272" y="435"/>
                  <a:pt x="272" y="436"/>
                  <a:pt x="272" y="437"/>
                </a:cubicBezTo>
                <a:cubicBezTo>
                  <a:pt x="272" y="438"/>
                  <a:pt x="272" y="438"/>
                  <a:pt x="273" y="438"/>
                </a:cubicBezTo>
                <a:close/>
                <a:moveTo>
                  <a:pt x="229" y="735"/>
                </a:moveTo>
                <a:cubicBezTo>
                  <a:pt x="229" y="734"/>
                  <a:pt x="230" y="733"/>
                  <a:pt x="229" y="732"/>
                </a:cubicBezTo>
                <a:cubicBezTo>
                  <a:pt x="228" y="731"/>
                  <a:pt x="228" y="733"/>
                  <a:pt x="227" y="733"/>
                </a:cubicBezTo>
                <a:cubicBezTo>
                  <a:pt x="227" y="734"/>
                  <a:pt x="227" y="735"/>
                  <a:pt x="227" y="737"/>
                </a:cubicBezTo>
                <a:cubicBezTo>
                  <a:pt x="228" y="736"/>
                  <a:pt x="229" y="736"/>
                  <a:pt x="229" y="735"/>
                </a:cubicBezTo>
                <a:close/>
                <a:moveTo>
                  <a:pt x="533" y="759"/>
                </a:moveTo>
                <a:cubicBezTo>
                  <a:pt x="534" y="758"/>
                  <a:pt x="535" y="760"/>
                  <a:pt x="537" y="759"/>
                </a:cubicBezTo>
                <a:cubicBezTo>
                  <a:pt x="536" y="758"/>
                  <a:pt x="537" y="757"/>
                  <a:pt x="536" y="756"/>
                </a:cubicBezTo>
                <a:cubicBezTo>
                  <a:pt x="536" y="756"/>
                  <a:pt x="535" y="756"/>
                  <a:pt x="534" y="756"/>
                </a:cubicBezTo>
                <a:cubicBezTo>
                  <a:pt x="534" y="757"/>
                  <a:pt x="533" y="758"/>
                  <a:pt x="533" y="759"/>
                </a:cubicBezTo>
                <a:close/>
                <a:moveTo>
                  <a:pt x="436" y="64"/>
                </a:moveTo>
                <a:cubicBezTo>
                  <a:pt x="437" y="65"/>
                  <a:pt x="438" y="66"/>
                  <a:pt x="440" y="65"/>
                </a:cubicBezTo>
                <a:cubicBezTo>
                  <a:pt x="440" y="65"/>
                  <a:pt x="440" y="64"/>
                  <a:pt x="440" y="63"/>
                </a:cubicBezTo>
                <a:cubicBezTo>
                  <a:pt x="440" y="63"/>
                  <a:pt x="439" y="62"/>
                  <a:pt x="438" y="62"/>
                </a:cubicBezTo>
                <a:cubicBezTo>
                  <a:pt x="438" y="62"/>
                  <a:pt x="437" y="63"/>
                  <a:pt x="436" y="64"/>
                </a:cubicBezTo>
                <a:close/>
                <a:moveTo>
                  <a:pt x="714" y="547"/>
                </a:moveTo>
                <a:cubicBezTo>
                  <a:pt x="715" y="545"/>
                  <a:pt x="712" y="546"/>
                  <a:pt x="712" y="545"/>
                </a:cubicBezTo>
                <a:cubicBezTo>
                  <a:pt x="712" y="546"/>
                  <a:pt x="709" y="545"/>
                  <a:pt x="710" y="548"/>
                </a:cubicBezTo>
                <a:cubicBezTo>
                  <a:pt x="711" y="547"/>
                  <a:pt x="713" y="548"/>
                  <a:pt x="714" y="547"/>
                </a:cubicBezTo>
                <a:close/>
                <a:moveTo>
                  <a:pt x="707" y="593"/>
                </a:moveTo>
                <a:cubicBezTo>
                  <a:pt x="707" y="592"/>
                  <a:pt x="707" y="592"/>
                  <a:pt x="707" y="591"/>
                </a:cubicBezTo>
                <a:cubicBezTo>
                  <a:pt x="706" y="593"/>
                  <a:pt x="704" y="590"/>
                  <a:pt x="702" y="593"/>
                </a:cubicBezTo>
                <a:cubicBezTo>
                  <a:pt x="704" y="594"/>
                  <a:pt x="706" y="594"/>
                  <a:pt x="707" y="593"/>
                </a:cubicBezTo>
                <a:close/>
                <a:moveTo>
                  <a:pt x="857" y="705"/>
                </a:moveTo>
                <a:cubicBezTo>
                  <a:pt x="856" y="705"/>
                  <a:pt x="855" y="704"/>
                  <a:pt x="854" y="703"/>
                </a:cubicBezTo>
                <a:cubicBezTo>
                  <a:pt x="853" y="704"/>
                  <a:pt x="854" y="705"/>
                  <a:pt x="854" y="705"/>
                </a:cubicBezTo>
                <a:cubicBezTo>
                  <a:pt x="854" y="706"/>
                  <a:pt x="855" y="707"/>
                  <a:pt x="856" y="708"/>
                </a:cubicBezTo>
                <a:cubicBezTo>
                  <a:pt x="856" y="707"/>
                  <a:pt x="858" y="707"/>
                  <a:pt x="857" y="705"/>
                </a:cubicBezTo>
                <a:close/>
                <a:moveTo>
                  <a:pt x="377" y="156"/>
                </a:moveTo>
                <a:cubicBezTo>
                  <a:pt x="378" y="154"/>
                  <a:pt x="376" y="153"/>
                  <a:pt x="376" y="151"/>
                </a:cubicBezTo>
                <a:cubicBezTo>
                  <a:pt x="374" y="154"/>
                  <a:pt x="374" y="154"/>
                  <a:pt x="377" y="156"/>
                </a:cubicBezTo>
                <a:close/>
                <a:moveTo>
                  <a:pt x="633" y="713"/>
                </a:moveTo>
                <a:cubicBezTo>
                  <a:pt x="634" y="713"/>
                  <a:pt x="634" y="712"/>
                  <a:pt x="634" y="711"/>
                </a:cubicBezTo>
                <a:cubicBezTo>
                  <a:pt x="632" y="711"/>
                  <a:pt x="631" y="710"/>
                  <a:pt x="630" y="711"/>
                </a:cubicBezTo>
                <a:cubicBezTo>
                  <a:pt x="630" y="713"/>
                  <a:pt x="632" y="714"/>
                  <a:pt x="633" y="713"/>
                </a:cubicBezTo>
                <a:close/>
                <a:moveTo>
                  <a:pt x="815" y="593"/>
                </a:moveTo>
                <a:cubicBezTo>
                  <a:pt x="814" y="594"/>
                  <a:pt x="813" y="593"/>
                  <a:pt x="811" y="594"/>
                </a:cubicBezTo>
                <a:cubicBezTo>
                  <a:pt x="811" y="595"/>
                  <a:pt x="811" y="595"/>
                  <a:pt x="811" y="596"/>
                </a:cubicBezTo>
                <a:cubicBezTo>
                  <a:pt x="814" y="597"/>
                  <a:pt x="815" y="596"/>
                  <a:pt x="815" y="593"/>
                </a:cubicBezTo>
                <a:close/>
                <a:moveTo>
                  <a:pt x="331" y="605"/>
                </a:moveTo>
                <a:cubicBezTo>
                  <a:pt x="330" y="605"/>
                  <a:pt x="329" y="606"/>
                  <a:pt x="328" y="607"/>
                </a:cubicBezTo>
                <a:cubicBezTo>
                  <a:pt x="330" y="607"/>
                  <a:pt x="332" y="608"/>
                  <a:pt x="333" y="608"/>
                </a:cubicBezTo>
                <a:cubicBezTo>
                  <a:pt x="334" y="606"/>
                  <a:pt x="332" y="605"/>
                  <a:pt x="331" y="605"/>
                </a:cubicBezTo>
                <a:close/>
                <a:moveTo>
                  <a:pt x="203" y="657"/>
                </a:moveTo>
                <a:cubicBezTo>
                  <a:pt x="203" y="657"/>
                  <a:pt x="204" y="657"/>
                  <a:pt x="204" y="657"/>
                </a:cubicBezTo>
                <a:cubicBezTo>
                  <a:pt x="205" y="656"/>
                  <a:pt x="205" y="655"/>
                  <a:pt x="204" y="654"/>
                </a:cubicBezTo>
                <a:cubicBezTo>
                  <a:pt x="203" y="654"/>
                  <a:pt x="202" y="654"/>
                  <a:pt x="201" y="654"/>
                </a:cubicBezTo>
                <a:cubicBezTo>
                  <a:pt x="201" y="655"/>
                  <a:pt x="202" y="655"/>
                  <a:pt x="202" y="656"/>
                </a:cubicBezTo>
                <a:cubicBezTo>
                  <a:pt x="202" y="656"/>
                  <a:pt x="201" y="657"/>
                  <a:pt x="202" y="658"/>
                </a:cubicBezTo>
                <a:cubicBezTo>
                  <a:pt x="202" y="658"/>
                  <a:pt x="203" y="657"/>
                  <a:pt x="203" y="657"/>
                </a:cubicBezTo>
                <a:close/>
                <a:moveTo>
                  <a:pt x="601" y="243"/>
                </a:moveTo>
                <a:cubicBezTo>
                  <a:pt x="599" y="245"/>
                  <a:pt x="599" y="246"/>
                  <a:pt x="600" y="247"/>
                </a:cubicBezTo>
                <a:cubicBezTo>
                  <a:pt x="600" y="247"/>
                  <a:pt x="601" y="247"/>
                  <a:pt x="602" y="247"/>
                </a:cubicBezTo>
                <a:cubicBezTo>
                  <a:pt x="602" y="246"/>
                  <a:pt x="602" y="245"/>
                  <a:pt x="603" y="244"/>
                </a:cubicBezTo>
                <a:cubicBezTo>
                  <a:pt x="602" y="245"/>
                  <a:pt x="601" y="244"/>
                  <a:pt x="601" y="243"/>
                </a:cubicBezTo>
                <a:close/>
                <a:moveTo>
                  <a:pt x="235" y="345"/>
                </a:moveTo>
                <a:cubicBezTo>
                  <a:pt x="235" y="345"/>
                  <a:pt x="235" y="346"/>
                  <a:pt x="236" y="347"/>
                </a:cubicBezTo>
                <a:cubicBezTo>
                  <a:pt x="237" y="347"/>
                  <a:pt x="238" y="347"/>
                  <a:pt x="239" y="347"/>
                </a:cubicBezTo>
                <a:cubicBezTo>
                  <a:pt x="239" y="346"/>
                  <a:pt x="239" y="345"/>
                  <a:pt x="239" y="344"/>
                </a:cubicBezTo>
                <a:cubicBezTo>
                  <a:pt x="238" y="344"/>
                  <a:pt x="236" y="343"/>
                  <a:pt x="235" y="345"/>
                </a:cubicBezTo>
                <a:close/>
                <a:moveTo>
                  <a:pt x="179" y="511"/>
                </a:moveTo>
                <a:cubicBezTo>
                  <a:pt x="180" y="510"/>
                  <a:pt x="180" y="508"/>
                  <a:pt x="179" y="507"/>
                </a:cubicBezTo>
                <a:cubicBezTo>
                  <a:pt x="178" y="507"/>
                  <a:pt x="177" y="508"/>
                  <a:pt x="177" y="509"/>
                </a:cubicBezTo>
                <a:cubicBezTo>
                  <a:pt x="178" y="511"/>
                  <a:pt x="178" y="511"/>
                  <a:pt x="179" y="511"/>
                </a:cubicBezTo>
                <a:close/>
                <a:moveTo>
                  <a:pt x="731" y="528"/>
                </a:moveTo>
                <a:cubicBezTo>
                  <a:pt x="730" y="527"/>
                  <a:pt x="730" y="526"/>
                  <a:pt x="729" y="525"/>
                </a:cubicBezTo>
                <a:cubicBezTo>
                  <a:pt x="728" y="526"/>
                  <a:pt x="727" y="526"/>
                  <a:pt x="726" y="527"/>
                </a:cubicBezTo>
                <a:cubicBezTo>
                  <a:pt x="727" y="529"/>
                  <a:pt x="729" y="528"/>
                  <a:pt x="731" y="528"/>
                </a:cubicBezTo>
                <a:close/>
                <a:moveTo>
                  <a:pt x="734" y="550"/>
                </a:moveTo>
                <a:cubicBezTo>
                  <a:pt x="735" y="550"/>
                  <a:pt x="736" y="549"/>
                  <a:pt x="737" y="548"/>
                </a:cubicBezTo>
                <a:cubicBezTo>
                  <a:pt x="734" y="547"/>
                  <a:pt x="733" y="548"/>
                  <a:pt x="731" y="549"/>
                </a:cubicBezTo>
                <a:cubicBezTo>
                  <a:pt x="732" y="551"/>
                  <a:pt x="733" y="550"/>
                  <a:pt x="734" y="550"/>
                </a:cubicBezTo>
                <a:close/>
                <a:moveTo>
                  <a:pt x="785" y="621"/>
                </a:moveTo>
                <a:cubicBezTo>
                  <a:pt x="785" y="619"/>
                  <a:pt x="784" y="618"/>
                  <a:pt x="781" y="619"/>
                </a:cubicBezTo>
                <a:cubicBezTo>
                  <a:pt x="783" y="621"/>
                  <a:pt x="783" y="621"/>
                  <a:pt x="785" y="621"/>
                </a:cubicBezTo>
                <a:close/>
                <a:moveTo>
                  <a:pt x="765" y="622"/>
                </a:moveTo>
                <a:cubicBezTo>
                  <a:pt x="764" y="623"/>
                  <a:pt x="764" y="621"/>
                  <a:pt x="764" y="622"/>
                </a:cubicBezTo>
                <a:cubicBezTo>
                  <a:pt x="763" y="622"/>
                  <a:pt x="763" y="622"/>
                  <a:pt x="762" y="623"/>
                </a:cubicBezTo>
                <a:cubicBezTo>
                  <a:pt x="764" y="625"/>
                  <a:pt x="765" y="624"/>
                  <a:pt x="767" y="624"/>
                </a:cubicBezTo>
                <a:cubicBezTo>
                  <a:pt x="767" y="624"/>
                  <a:pt x="767" y="623"/>
                  <a:pt x="767" y="622"/>
                </a:cubicBezTo>
                <a:cubicBezTo>
                  <a:pt x="766" y="622"/>
                  <a:pt x="766" y="622"/>
                  <a:pt x="765" y="622"/>
                </a:cubicBezTo>
                <a:close/>
                <a:moveTo>
                  <a:pt x="298" y="626"/>
                </a:moveTo>
                <a:cubicBezTo>
                  <a:pt x="298" y="627"/>
                  <a:pt x="299" y="628"/>
                  <a:pt x="300" y="628"/>
                </a:cubicBezTo>
                <a:cubicBezTo>
                  <a:pt x="301" y="627"/>
                  <a:pt x="301" y="626"/>
                  <a:pt x="300" y="624"/>
                </a:cubicBezTo>
                <a:cubicBezTo>
                  <a:pt x="299" y="624"/>
                  <a:pt x="298" y="625"/>
                  <a:pt x="298" y="626"/>
                </a:cubicBezTo>
                <a:close/>
                <a:moveTo>
                  <a:pt x="548" y="686"/>
                </a:moveTo>
                <a:cubicBezTo>
                  <a:pt x="547" y="688"/>
                  <a:pt x="549" y="689"/>
                  <a:pt x="550" y="690"/>
                </a:cubicBezTo>
                <a:cubicBezTo>
                  <a:pt x="550" y="690"/>
                  <a:pt x="550" y="690"/>
                  <a:pt x="551" y="690"/>
                </a:cubicBezTo>
                <a:cubicBezTo>
                  <a:pt x="551" y="690"/>
                  <a:pt x="551" y="689"/>
                  <a:pt x="551" y="689"/>
                </a:cubicBezTo>
                <a:cubicBezTo>
                  <a:pt x="550" y="688"/>
                  <a:pt x="549" y="687"/>
                  <a:pt x="548" y="686"/>
                </a:cubicBezTo>
                <a:close/>
                <a:moveTo>
                  <a:pt x="686" y="154"/>
                </a:moveTo>
                <a:cubicBezTo>
                  <a:pt x="687" y="155"/>
                  <a:pt x="687" y="155"/>
                  <a:pt x="688" y="156"/>
                </a:cubicBezTo>
                <a:cubicBezTo>
                  <a:pt x="689" y="156"/>
                  <a:pt x="689" y="156"/>
                  <a:pt x="690" y="156"/>
                </a:cubicBezTo>
                <a:cubicBezTo>
                  <a:pt x="690" y="155"/>
                  <a:pt x="690" y="154"/>
                  <a:pt x="692" y="153"/>
                </a:cubicBezTo>
                <a:cubicBezTo>
                  <a:pt x="689" y="152"/>
                  <a:pt x="688" y="154"/>
                  <a:pt x="686" y="154"/>
                </a:cubicBezTo>
                <a:close/>
                <a:moveTo>
                  <a:pt x="507" y="804"/>
                </a:moveTo>
                <a:cubicBezTo>
                  <a:pt x="507" y="803"/>
                  <a:pt x="507" y="803"/>
                  <a:pt x="506" y="802"/>
                </a:cubicBezTo>
                <a:cubicBezTo>
                  <a:pt x="506" y="802"/>
                  <a:pt x="505" y="802"/>
                  <a:pt x="505" y="802"/>
                </a:cubicBezTo>
                <a:cubicBezTo>
                  <a:pt x="505" y="802"/>
                  <a:pt x="504" y="802"/>
                  <a:pt x="504" y="802"/>
                </a:cubicBezTo>
                <a:cubicBezTo>
                  <a:pt x="505" y="805"/>
                  <a:pt x="505" y="805"/>
                  <a:pt x="506" y="806"/>
                </a:cubicBezTo>
                <a:cubicBezTo>
                  <a:pt x="507" y="805"/>
                  <a:pt x="507" y="804"/>
                  <a:pt x="507" y="804"/>
                </a:cubicBezTo>
                <a:close/>
                <a:moveTo>
                  <a:pt x="551" y="754"/>
                </a:moveTo>
                <a:cubicBezTo>
                  <a:pt x="551" y="754"/>
                  <a:pt x="550" y="754"/>
                  <a:pt x="549" y="754"/>
                </a:cubicBezTo>
                <a:cubicBezTo>
                  <a:pt x="550" y="755"/>
                  <a:pt x="551" y="754"/>
                  <a:pt x="551" y="755"/>
                </a:cubicBezTo>
                <a:cubicBezTo>
                  <a:pt x="551" y="756"/>
                  <a:pt x="551" y="756"/>
                  <a:pt x="551" y="757"/>
                </a:cubicBezTo>
                <a:cubicBezTo>
                  <a:pt x="552" y="757"/>
                  <a:pt x="553" y="757"/>
                  <a:pt x="554" y="756"/>
                </a:cubicBezTo>
                <a:cubicBezTo>
                  <a:pt x="553" y="754"/>
                  <a:pt x="553" y="754"/>
                  <a:pt x="551" y="754"/>
                </a:cubicBezTo>
                <a:close/>
                <a:moveTo>
                  <a:pt x="418" y="172"/>
                </a:moveTo>
                <a:cubicBezTo>
                  <a:pt x="418" y="172"/>
                  <a:pt x="418" y="172"/>
                  <a:pt x="418" y="173"/>
                </a:cubicBezTo>
                <a:cubicBezTo>
                  <a:pt x="419" y="173"/>
                  <a:pt x="419" y="173"/>
                  <a:pt x="420" y="173"/>
                </a:cubicBezTo>
                <a:cubicBezTo>
                  <a:pt x="420" y="172"/>
                  <a:pt x="421" y="171"/>
                  <a:pt x="423" y="171"/>
                </a:cubicBezTo>
                <a:cubicBezTo>
                  <a:pt x="421" y="170"/>
                  <a:pt x="419" y="170"/>
                  <a:pt x="418" y="172"/>
                </a:cubicBezTo>
                <a:close/>
                <a:moveTo>
                  <a:pt x="427" y="233"/>
                </a:moveTo>
                <a:cubicBezTo>
                  <a:pt x="428" y="232"/>
                  <a:pt x="428" y="233"/>
                  <a:pt x="429" y="233"/>
                </a:cubicBezTo>
                <a:cubicBezTo>
                  <a:pt x="429" y="233"/>
                  <a:pt x="430" y="232"/>
                  <a:pt x="430" y="231"/>
                </a:cubicBezTo>
                <a:cubicBezTo>
                  <a:pt x="428" y="231"/>
                  <a:pt x="427" y="230"/>
                  <a:pt x="425" y="231"/>
                </a:cubicBezTo>
                <a:cubicBezTo>
                  <a:pt x="425" y="231"/>
                  <a:pt x="425" y="232"/>
                  <a:pt x="425" y="232"/>
                </a:cubicBezTo>
                <a:cubicBezTo>
                  <a:pt x="426" y="233"/>
                  <a:pt x="426" y="233"/>
                  <a:pt x="427" y="233"/>
                </a:cubicBezTo>
                <a:close/>
                <a:moveTo>
                  <a:pt x="482" y="235"/>
                </a:moveTo>
                <a:cubicBezTo>
                  <a:pt x="483" y="234"/>
                  <a:pt x="484" y="234"/>
                  <a:pt x="484" y="233"/>
                </a:cubicBezTo>
                <a:cubicBezTo>
                  <a:pt x="484" y="231"/>
                  <a:pt x="483" y="231"/>
                  <a:pt x="481" y="231"/>
                </a:cubicBezTo>
                <a:cubicBezTo>
                  <a:pt x="481" y="232"/>
                  <a:pt x="480" y="233"/>
                  <a:pt x="482" y="235"/>
                </a:cubicBezTo>
                <a:close/>
                <a:moveTo>
                  <a:pt x="535" y="239"/>
                </a:moveTo>
                <a:cubicBezTo>
                  <a:pt x="536" y="239"/>
                  <a:pt x="536" y="239"/>
                  <a:pt x="537" y="239"/>
                </a:cubicBezTo>
                <a:cubicBezTo>
                  <a:pt x="537" y="238"/>
                  <a:pt x="537" y="236"/>
                  <a:pt x="537" y="235"/>
                </a:cubicBezTo>
                <a:cubicBezTo>
                  <a:pt x="536" y="235"/>
                  <a:pt x="536" y="235"/>
                  <a:pt x="535" y="235"/>
                </a:cubicBezTo>
                <a:cubicBezTo>
                  <a:pt x="535" y="236"/>
                  <a:pt x="534" y="238"/>
                  <a:pt x="535" y="239"/>
                </a:cubicBezTo>
                <a:close/>
                <a:moveTo>
                  <a:pt x="451" y="852"/>
                </a:moveTo>
                <a:cubicBezTo>
                  <a:pt x="451" y="850"/>
                  <a:pt x="452" y="849"/>
                  <a:pt x="451" y="848"/>
                </a:cubicBezTo>
                <a:cubicBezTo>
                  <a:pt x="450" y="848"/>
                  <a:pt x="449" y="849"/>
                  <a:pt x="448" y="850"/>
                </a:cubicBezTo>
                <a:cubicBezTo>
                  <a:pt x="450" y="852"/>
                  <a:pt x="450" y="852"/>
                  <a:pt x="451" y="852"/>
                </a:cubicBezTo>
                <a:close/>
                <a:moveTo>
                  <a:pt x="526" y="285"/>
                </a:moveTo>
                <a:cubicBezTo>
                  <a:pt x="527" y="286"/>
                  <a:pt x="528" y="287"/>
                  <a:pt x="530" y="287"/>
                </a:cubicBezTo>
                <a:cubicBezTo>
                  <a:pt x="531" y="286"/>
                  <a:pt x="530" y="285"/>
                  <a:pt x="528" y="283"/>
                </a:cubicBezTo>
                <a:cubicBezTo>
                  <a:pt x="528" y="285"/>
                  <a:pt x="527" y="284"/>
                  <a:pt x="526" y="285"/>
                </a:cubicBezTo>
                <a:close/>
                <a:moveTo>
                  <a:pt x="709" y="371"/>
                </a:moveTo>
                <a:cubicBezTo>
                  <a:pt x="710" y="372"/>
                  <a:pt x="709" y="373"/>
                  <a:pt x="710" y="374"/>
                </a:cubicBezTo>
                <a:cubicBezTo>
                  <a:pt x="711" y="374"/>
                  <a:pt x="712" y="374"/>
                  <a:pt x="713" y="374"/>
                </a:cubicBezTo>
                <a:cubicBezTo>
                  <a:pt x="713" y="373"/>
                  <a:pt x="712" y="372"/>
                  <a:pt x="712" y="371"/>
                </a:cubicBezTo>
                <a:cubicBezTo>
                  <a:pt x="711" y="371"/>
                  <a:pt x="710" y="370"/>
                  <a:pt x="709" y="371"/>
                </a:cubicBezTo>
                <a:close/>
                <a:moveTo>
                  <a:pt x="263" y="392"/>
                </a:moveTo>
                <a:cubicBezTo>
                  <a:pt x="263" y="393"/>
                  <a:pt x="264" y="394"/>
                  <a:pt x="265" y="395"/>
                </a:cubicBezTo>
                <a:cubicBezTo>
                  <a:pt x="266" y="395"/>
                  <a:pt x="266" y="395"/>
                  <a:pt x="267" y="394"/>
                </a:cubicBezTo>
                <a:cubicBezTo>
                  <a:pt x="266" y="394"/>
                  <a:pt x="266" y="393"/>
                  <a:pt x="266" y="392"/>
                </a:cubicBezTo>
                <a:cubicBezTo>
                  <a:pt x="264" y="392"/>
                  <a:pt x="263" y="392"/>
                  <a:pt x="263" y="392"/>
                </a:cubicBezTo>
                <a:close/>
                <a:moveTo>
                  <a:pt x="724" y="458"/>
                </a:moveTo>
                <a:cubicBezTo>
                  <a:pt x="722" y="459"/>
                  <a:pt x="721" y="460"/>
                  <a:pt x="721" y="461"/>
                </a:cubicBezTo>
                <a:cubicBezTo>
                  <a:pt x="721" y="461"/>
                  <a:pt x="722" y="461"/>
                  <a:pt x="724" y="461"/>
                </a:cubicBezTo>
                <a:cubicBezTo>
                  <a:pt x="724" y="461"/>
                  <a:pt x="724" y="460"/>
                  <a:pt x="725" y="460"/>
                </a:cubicBezTo>
                <a:cubicBezTo>
                  <a:pt x="724" y="459"/>
                  <a:pt x="724" y="458"/>
                  <a:pt x="724" y="458"/>
                </a:cubicBezTo>
                <a:close/>
                <a:moveTo>
                  <a:pt x="506" y="692"/>
                </a:moveTo>
                <a:cubicBezTo>
                  <a:pt x="507" y="693"/>
                  <a:pt x="508" y="695"/>
                  <a:pt x="510" y="694"/>
                </a:cubicBezTo>
                <a:cubicBezTo>
                  <a:pt x="510" y="693"/>
                  <a:pt x="510" y="693"/>
                  <a:pt x="510" y="692"/>
                </a:cubicBezTo>
                <a:cubicBezTo>
                  <a:pt x="508" y="692"/>
                  <a:pt x="507" y="691"/>
                  <a:pt x="506" y="692"/>
                </a:cubicBezTo>
                <a:close/>
                <a:moveTo>
                  <a:pt x="457" y="98"/>
                </a:moveTo>
                <a:cubicBezTo>
                  <a:pt x="456" y="97"/>
                  <a:pt x="456" y="97"/>
                  <a:pt x="456" y="96"/>
                </a:cubicBezTo>
                <a:cubicBezTo>
                  <a:pt x="455" y="97"/>
                  <a:pt x="454" y="97"/>
                  <a:pt x="454" y="99"/>
                </a:cubicBezTo>
                <a:cubicBezTo>
                  <a:pt x="455" y="99"/>
                  <a:pt x="455" y="100"/>
                  <a:pt x="457" y="100"/>
                </a:cubicBezTo>
                <a:cubicBezTo>
                  <a:pt x="457" y="99"/>
                  <a:pt x="457" y="98"/>
                  <a:pt x="457" y="98"/>
                </a:cubicBezTo>
                <a:close/>
                <a:moveTo>
                  <a:pt x="560" y="658"/>
                </a:moveTo>
                <a:cubicBezTo>
                  <a:pt x="559" y="657"/>
                  <a:pt x="559" y="656"/>
                  <a:pt x="557" y="656"/>
                </a:cubicBezTo>
                <a:cubicBezTo>
                  <a:pt x="557" y="656"/>
                  <a:pt x="557" y="657"/>
                  <a:pt x="556" y="657"/>
                </a:cubicBezTo>
                <a:cubicBezTo>
                  <a:pt x="557" y="658"/>
                  <a:pt x="558" y="658"/>
                  <a:pt x="558" y="660"/>
                </a:cubicBezTo>
                <a:cubicBezTo>
                  <a:pt x="559" y="659"/>
                  <a:pt x="560" y="659"/>
                  <a:pt x="560" y="658"/>
                </a:cubicBezTo>
                <a:close/>
                <a:moveTo>
                  <a:pt x="458" y="205"/>
                </a:moveTo>
                <a:cubicBezTo>
                  <a:pt x="458" y="206"/>
                  <a:pt x="458" y="207"/>
                  <a:pt x="458" y="208"/>
                </a:cubicBezTo>
                <a:cubicBezTo>
                  <a:pt x="459" y="207"/>
                  <a:pt x="460" y="208"/>
                  <a:pt x="461" y="207"/>
                </a:cubicBezTo>
                <a:cubicBezTo>
                  <a:pt x="461" y="207"/>
                  <a:pt x="461" y="206"/>
                  <a:pt x="461" y="205"/>
                </a:cubicBezTo>
                <a:cubicBezTo>
                  <a:pt x="460" y="205"/>
                  <a:pt x="459" y="204"/>
                  <a:pt x="458" y="205"/>
                </a:cubicBezTo>
                <a:close/>
                <a:moveTo>
                  <a:pt x="796" y="507"/>
                </a:moveTo>
                <a:cubicBezTo>
                  <a:pt x="795" y="506"/>
                  <a:pt x="795" y="506"/>
                  <a:pt x="793" y="505"/>
                </a:cubicBezTo>
                <a:cubicBezTo>
                  <a:pt x="793" y="505"/>
                  <a:pt x="792" y="506"/>
                  <a:pt x="792" y="507"/>
                </a:cubicBezTo>
                <a:cubicBezTo>
                  <a:pt x="793" y="507"/>
                  <a:pt x="795" y="508"/>
                  <a:pt x="796" y="507"/>
                </a:cubicBezTo>
                <a:close/>
                <a:moveTo>
                  <a:pt x="294" y="670"/>
                </a:moveTo>
                <a:cubicBezTo>
                  <a:pt x="294" y="669"/>
                  <a:pt x="294" y="668"/>
                  <a:pt x="293" y="667"/>
                </a:cubicBezTo>
                <a:cubicBezTo>
                  <a:pt x="293" y="668"/>
                  <a:pt x="292" y="667"/>
                  <a:pt x="291" y="668"/>
                </a:cubicBezTo>
                <a:cubicBezTo>
                  <a:pt x="291" y="669"/>
                  <a:pt x="291" y="669"/>
                  <a:pt x="291" y="670"/>
                </a:cubicBezTo>
                <a:cubicBezTo>
                  <a:pt x="292" y="670"/>
                  <a:pt x="293" y="671"/>
                  <a:pt x="294" y="670"/>
                </a:cubicBezTo>
                <a:close/>
                <a:moveTo>
                  <a:pt x="521" y="668"/>
                </a:moveTo>
                <a:cubicBezTo>
                  <a:pt x="521" y="667"/>
                  <a:pt x="521" y="667"/>
                  <a:pt x="521" y="665"/>
                </a:cubicBezTo>
                <a:cubicBezTo>
                  <a:pt x="520" y="666"/>
                  <a:pt x="519" y="664"/>
                  <a:pt x="518" y="665"/>
                </a:cubicBezTo>
                <a:cubicBezTo>
                  <a:pt x="518" y="666"/>
                  <a:pt x="519" y="668"/>
                  <a:pt x="521" y="668"/>
                </a:cubicBezTo>
                <a:close/>
                <a:moveTo>
                  <a:pt x="221" y="537"/>
                </a:moveTo>
                <a:cubicBezTo>
                  <a:pt x="221" y="538"/>
                  <a:pt x="222" y="538"/>
                  <a:pt x="222" y="539"/>
                </a:cubicBezTo>
                <a:cubicBezTo>
                  <a:pt x="222" y="539"/>
                  <a:pt x="222" y="540"/>
                  <a:pt x="223" y="540"/>
                </a:cubicBezTo>
                <a:cubicBezTo>
                  <a:pt x="224" y="539"/>
                  <a:pt x="224" y="537"/>
                  <a:pt x="226" y="537"/>
                </a:cubicBezTo>
                <a:cubicBezTo>
                  <a:pt x="224" y="537"/>
                  <a:pt x="223" y="537"/>
                  <a:pt x="221" y="537"/>
                </a:cubicBezTo>
                <a:close/>
                <a:moveTo>
                  <a:pt x="563" y="32"/>
                </a:moveTo>
                <a:cubicBezTo>
                  <a:pt x="563" y="33"/>
                  <a:pt x="562" y="33"/>
                  <a:pt x="562" y="33"/>
                </a:cubicBezTo>
                <a:cubicBezTo>
                  <a:pt x="563" y="34"/>
                  <a:pt x="563" y="36"/>
                  <a:pt x="564" y="37"/>
                </a:cubicBezTo>
                <a:cubicBezTo>
                  <a:pt x="565" y="35"/>
                  <a:pt x="565" y="33"/>
                  <a:pt x="563" y="32"/>
                </a:cubicBezTo>
                <a:close/>
                <a:moveTo>
                  <a:pt x="446" y="200"/>
                </a:moveTo>
                <a:cubicBezTo>
                  <a:pt x="445" y="201"/>
                  <a:pt x="444" y="201"/>
                  <a:pt x="445" y="202"/>
                </a:cubicBezTo>
                <a:cubicBezTo>
                  <a:pt x="445" y="203"/>
                  <a:pt x="445" y="204"/>
                  <a:pt x="447" y="204"/>
                </a:cubicBezTo>
                <a:cubicBezTo>
                  <a:pt x="448" y="202"/>
                  <a:pt x="447" y="201"/>
                  <a:pt x="446" y="200"/>
                </a:cubicBezTo>
                <a:close/>
                <a:moveTo>
                  <a:pt x="447" y="229"/>
                </a:moveTo>
                <a:cubicBezTo>
                  <a:pt x="447" y="229"/>
                  <a:pt x="448" y="232"/>
                  <a:pt x="449" y="230"/>
                </a:cubicBezTo>
                <a:cubicBezTo>
                  <a:pt x="449" y="230"/>
                  <a:pt x="449" y="230"/>
                  <a:pt x="448" y="229"/>
                </a:cubicBezTo>
                <a:cubicBezTo>
                  <a:pt x="449" y="229"/>
                  <a:pt x="450" y="228"/>
                  <a:pt x="451" y="227"/>
                </a:cubicBezTo>
                <a:cubicBezTo>
                  <a:pt x="448" y="227"/>
                  <a:pt x="448" y="229"/>
                  <a:pt x="447" y="229"/>
                </a:cubicBezTo>
                <a:close/>
                <a:moveTo>
                  <a:pt x="79" y="641"/>
                </a:moveTo>
                <a:cubicBezTo>
                  <a:pt x="79" y="641"/>
                  <a:pt x="78" y="640"/>
                  <a:pt x="77" y="641"/>
                </a:cubicBezTo>
                <a:cubicBezTo>
                  <a:pt x="77" y="642"/>
                  <a:pt x="77" y="643"/>
                  <a:pt x="77" y="643"/>
                </a:cubicBezTo>
                <a:cubicBezTo>
                  <a:pt x="78" y="643"/>
                  <a:pt x="79" y="643"/>
                  <a:pt x="80" y="643"/>
                </a:cubicBezTo>
                <a:cubicBezTo>
                  <a:pt x="80" y="642"/>
                  <a:pt x="80" y="641"/>
                  <a:pt x="79" y="641"/>
                </a:cubicBezTo>
                <a:close/>
                <a:moveTo>
                  <a:pt x="619" y="308"/>
                </a:moveTo>
                <a:cubicBezTo>
                  <a:pt x="620" y="307"/>
                  <a:pt x="621" y="307"/>
                  <a:pt x="622" y="306"/>
                </a:cubicBezTo>
                <a:cubicBezTo>
                  <a:pt x="621" y="305"/>
                  <a:pt x="620" y="304"/>
                  <a:pt x="618" y="305"/>
                </a:cubicBezTo>
                <a:cubicBezTo>
                  <a:pt x="619" y="306"/>
                  <a:pt x="618" y="307"/>
                  <a:pt x="619" y="308"/>
                </a:cubicBezTo>
                <a:close/>
                <a:moveTo>
                  <a:pt x="461" y="220"/>
                </a:moveTo>
                <a:cubicBezTo>
                  <a:pt x="461" y="219"/>
                  <a:pt x="461" y="218"/>
                  <a:pt x="460" y="217"/>
                </a:cubicBezTo>
                <a:cubicBezTo>
                  <a:pt x="460" y="218"/>
                  <a:pt x="459" y="217"/>
                  <a:pt x="458" y="218"/>
                </a:cubicBezTo>
                <a:cubicBezTo>
                  <a:pt x="458" y="218"/>
                  <a:pt x="458" y="219"/>
                  <a:pt x="458" y="220"/>
                </a:cubicBezTo>
                <a:cubicBezTo>
                  <a:pt x="459" y="220"/>
                  <a:pt x="460" y="220"/>
                  <a:pt x="461" y="220"/>
                </a:cubicBezTo>
                <a:close/>
                <a:moveTo>
                  <a:pt x="573" y="305"/>
                </a:moveTo>
                <a:cubicBezTo>
                  <a:pt x="574" y="304"/>
                  <a:pt x="575" y="304"/>
                  <a:pt x="575" y="302"/>
                </a:cubicBezTo>
                <a:cubicBezTo>
                  <a:pt x="575" y="302"/>
                  <a:pt x="574" y="301"/>
                  <a:pt x="574" y="301"/>
                </a:cubicBezTo>
                <a:cubicBezTo>
                  <a:pt x="572" y="302"/>
                  <a:pt x="572" y="303"/>
                  <a:pt x="573" y="305"/>
                </a:cubicBezTo>
                <a:close/>
                <a:moveTo>
                  <a:pt x="624" y="712"/>
                </a:moveTo>
                <a:cubicBezTo>
                  <a:pt x="624" y="710"/>
                  <a:pt x="624" y="710"/>
                  <a:pt x="624" y="709"/>
                </a:cubicBezTo>
                <a:cubicBezTo>
                  <a:pt x="623" y="709"/>
                  <a:pt x="622" y="708"/>
                  <a:pt x="621" y="709"/>
                </a:cubicBezTo>
                <a:cubicBezTo>
                  <a:pt x="622" y="711"/>
                  <a:pt x="622" y="712"/>
                  <a:pt x="624" y="712"/>
                </a:cubicBezTo>
                <a:close/>
                <a:moveTo>
                  <a:pt x="492" y="786"/>
                </a:moveTo>
                <a:cubicBezTo>
                  <a:pt x="491" y="787"/>
                  <a:pt x="493" y="788"/>
                  <a:pt x="493" y="788"/>
                </a:cubicBezTo>
                <a:cubicBezTo>
                  <a:pt x="494" y="788"/>
                  <a:pt x="495" y="787"/>
                  <a:pt x="496" y="786"/>
                </a:cubicBezTo>
                <a:cubicBezTo>
                  <a:pt x="494" y="786"/>
                  <a:pt x="493" y="785"/>
                  <a:pt x="492" y="786"/>
                </a:cubicBezTo>
                <a:close/>
                <a:moveTo>
                  <a:pt x="420" y="184"/>
                </a:moveTo>
                <a:cubicBezTo>
                  <a:pt x="421" y="183"/>
                  <a:pt x="421" y="182"/>
                  <a:pt x="418" y="181"/>
                </a:cubicBezTo>
                <a:cubicBezTo>
                  <a:pt x="419" y="182"/>
                  <a:pt x="418" y="182"/>
                  <a:pt x="418" y="183"/>
                </a:cubicBezTo>
                <a:cubicBezTo>
                  <a:pt x="418" y="184"/>
                  <a:pt x="419" y="185"/>
                  <a:pt x="420" y="184"/>
                </a:cubicBezTo>
                <a:close/>
                <a:moveTo>
                  <a:pt x="561" y="691"/>
                </a:moveTo>
                <a:cubicBezTo>
                  <a:pt x="561" y="692"/>
                  <a:pt x="561" y="693"/>
                  <a:pt x="561" y="694"/>
                </a:cubicBezTo>
                <a:cubicBezTo>
                  <a:pt x="562" y="694"/>
                  <a:pt x="563" y="695"/>
                  <a:pt x="564" y="694"/>
                </a:cubicBezTo>
                <a:cubicBezTo>
                  <a:pt x="563" y="692"/>
                  <a:pt x="563" y="691"/>
                  <a:pt x="561" y="691"/>
                </a:cubicBezTo>
                <a:close/>
                <a:moveTo>
                  <a:pt x="782" y="211"/>
                </a:moveTo>
                <a:cubicBezTo>
                  <a:pt x="781" y="212"/>
                  <a:pt x="781" y="212"/>
                  <a:pt x="782" y="213"/>
                </a:cubicBezTo>
                <a:cubicBezTo>
                  <a:pt x="783" y="213"/>
                  <a:pt x="783" y="213"/>
                  <a:pt x="785" y="213"/>
                </a:cubicBezTo>
                <a:cubicBezTo>
                  <a:pt x="784" y="212"/>
                  <a:pt x="784" y="210"/>
                  <a:pt x="782" y="211"/>
                </a:cubicBezTo>
                <a:close/>
                <a:moveTo>
                  <a:pt x="675" y="282"/>
                </a:moveTo>
                <a:cubicBezTo>
                  <a:pt x="674" y="281"/>
                  <a:pt x="673" y="281"/>
                  <a:pt x="672" y="282"/>
                </a:cubicBezTo>
                <a:cubicBezTo>
                  <a:pt x="672" y="283"/>
                  <a:pt x="672" y="283"/>
                  <a:pt x="672" y="285"/>
                </a:cubicBezTo>
                <a:cubicBezTo>
                  <a:pt x="674" y="284"/>
                  <a:pt x="675" y="284"/>
                  <a:pt x="675" y="282"/>
                </a:cubicBezTo>
                <a:close/>
                <a:moveTo>
                  <a:pt x="413" y="845"/>
                </a:moveTo>
                <a:cubicBezTo>
                  <a:pt x="414" y="845"/>
                  <a:pt x="415" y="845"/>
                  <a:pt x="415" y="845"/>
                </a:cubicBezTo>
                <a:cubicBezTo>
                  <a:pt x="416" y="845"/>
                  <a:pt x="416" y="844"/>
                  <a:pt x="417" y="844"/>
                </a:cubicBezTo>
                <a:cubicBezTo>
                  <a:pt x="416" y="843"/>
                  <a:pt x="415" y="843"/>
                  <a:pt x="414" y="842"/>
                </a:cubicBezTo>
                <a:cubicBezTo>
                  <a:pt x="414" y="843"/>
                  <a:pt x="413" y="843"/>
                  <a:pt x="413" y="845"/>
                </a:cubicBezTo>
                <a:close/>
                <a:moveTo>
                  <a:pt x="406" y="221"/>
                </a:moveTo>
                <a:cubicBezTo>
                  <a:pt x="406" y="220"/>
                  <a:pt x="407" y="220"/>
                  <a:pt x="407" y="219"/>
                </a:cubicBezTo>
                <a:cubicBezTo>
                  <a:pt x="407" y="218"/>
                  <a:pt x="406" y="217"/>
                  <a:pt x="405" y="217"/>
                </a:cubicBezTo>
                <a:cubicBezTo>
                  <a:pt x="405" y="218"/>
                  <a:pt x="405" y="218"/>
                  <a:pt x="404" y="219"/>
                </a:cubicBezTo>
                <a:cubicBezTo>
                  <a:pt x="405" y="220"/>
                  <a:pt x="405" y="220"/>
                  <a:pt x="406" y="221"/>
                </a:cubicBezTo>
                <a:close/>
                <a:moveTo>
                  <a:pt x="426" y="186"/>
                </a:moveTo>
                <a:cubicBezTo>
                  <a:pt x="426" y="186"/>
                  <a:pt x="426" y="185"/>
                  <a:pt x="426" y="185"/>
                </a:cubicBezTo>
                <a:cubicBezTo>
                  <a:pt x="425" y="185"/>
                  <a:pt x="424" y="184"/>
                  <a:pt x="423" y="185"/>
                </a:cubicBezTo>
                <a:cubicBezTo>
                  <a:pt x="423" y="185"/>
                  <a:pt x="423" y="186"/>
                  <a:pt x="423" y="187"/>
                </a:cubicBezTo>
                <a:cubicBezTo>
                  <a:pt x="424" y="186"/>
                  <a:pt x="425" y="187"/>
                  <a:pt x="426" y="186"/>
                </a:cubicBezTo>
                <a:close/>
                <a:moveTo>
                  <a:pt x="350" y="178"/>
                </a:moveTo>
                <a:cubicBezTo>
                  <a:pt x="349" y="176"/>
                  <a:pt x="348" y="174"/>
                  <a:pt x="346" y="174"/>
                </a:cubicBezTo>
                <a:cubicBezTo>
                  <a:pt x="346" y="174"/>
                  <a:pt x="346" y="175"/>
                  <a:pt x="346" y="176"/>
                </a:cubicBezTo>
                <a:cubicBezTo>
                  <a:pt x="347" y="176"/>
                  <a:pt x="348" y="177"/>
                  <a:pt x="350" y="178"/>
                </a:cubicBezTo>
                <a:close/>
                <a:moveTo>
                  <a:pt x="662" y="738"/>
                </a:moveTo>
                <a:cubicBezTo>
                  <a:pt x="663" y="738"/>
                  <a:pt x="664" y="739"/>
                  <a:pt x="664" y="738"/>
                </a:cubicBezTo>
                <a:cubicBezTo>
                  <a:pt x="664" y="737"/>
                  <a:pt x="663" y="736"/>
                  <a:pt x="662" y="735"/>
                </a:cubicBezTo>
                <a:cubicBezTo>
                  <a:pt x="661" y="737"/>
                  <a:pt x="661" y="737"/>
                  <a:pt x="662" y="738"/>
                </a:cubicBezTo>
                <a:close/>
                <a:moveTo>
                  <a:pt x="190" y="654"/>
                </a:moveTo>
                <a:cubicBezTo>
                  <a:pt x="189" y="654"/>
                  <a:pt x="188" y="655"/>
                  <a:pt x="188" y="657"/>
                </a:cubicBezTo>
                <a:cubicBezTo>
                  <a:pt x="189" y="657"/>
                  <a:pt x="190" y="657"/>
                  <a:pt x="191" y="657"/>
                </a:cubicBezTo>
                <a:cubicBezTo>
                  <a:pt x="191" y="656"/>
                  <a:pt x="192" y="654"/>
                  <a:pt x="190" y="654"/>
                </a:cubicBezTo>
                <a:close/>
                <a:moveTo>
                  <a:pt x="493" y="654"/>
                </a:moveTo>
                <a:cubicBezTo>
                  <a:pt x="493" y="653"/>
                  <a:pt x="494" y="652"/>
                  <a:pt x="493" y="651"/>
                </a:cubicBezTo>
                <a:cubicBezTo>
                  <a:pt x="492" y="651"/>
                  <a:pt x="492" y="651"/>
                  <a:pt x="490" y="652"/>
                </a:cubicBezTo>
                <a:cubicBezTo>
                  <a:pt x="491" y="653"/>
                  <a:pt x="492" y="654"/>
                  <a:pt x="493" y="654"/>
                </a:cubicBezTo>
                <a:close/>
                <a:moveTo>
                  <a:pt x="368" y="225"/>
                </a:moveTo>
                <a:cubicBezTo>
                  <a:pt x="366" y="225"/>
                  <a:pt x="366" y="224"/>
                  <a:pt x="365" y="224"/>
                </a:cubicBezTo>
                <a:cubicBezTo>
                  <a:pt x="365" y="225"/>
                  <a:pt x="364" y="225"/>
                  <a:pt x="364" y="227"/>
                </a:cubicBezTo>
                <a:cubicBezTo>
                  <a:pt x="366" y="227"/>
                  <a:pt x="368" y="226"/>
                  <a:pt x="368" y="225"/>
                </a:cubicBezTo>
                <a:close/>
                <a:moveTo>
                  <a:pt x="728" y="565"/>
                </a:moveTo>
                <a:cubicBezTo>
                  <a:pt x="729" y="564"/>
                  <a:pt x="729" y="563"/>
                  <a:pt x="728" y="562"/>
                </a:cubicBezTo>
                <a:cubicBezTo>
                  <a:pt x="728" y="562"/>
                  <a:pt x="727" y="561"/>
                  <a:pt x="726" y="563"/>
                </a:cubicBezTo>
                <a:cubicBezTo>
                  <a:pt x="726" y="564"/>
                  <a:pt x="727" y="565"/>
                  <a:pt x="728" y="565"/>
                </a:cubicBezTo>
                <a:close/>
                <a:moveTo>
                  <a:pt x="530" y="673"/>
                </a:moveTo>
                <a:cubicBezTo>
                  <a:pt x="530" y="672"/>
                  <a:pt x="531" y="671"/>
                  <a:pt x="529" y="670"/>
                </a:cubicBezTo>
                <a:cubicBezTo>
                  <a:pt x="529" y="672"/>
                  <a:pt x="526" y="673"/>
                  <a:pt x="526" y="675"/>
                </a:cubicBezTo>
                <a:cubicBezTo>
                  <a:pt x="528" y="676"/>
                  <a:pt x="528" y="673"/>
                  <a:pt x="530" y="673"/>
                </a:cubicBezTo>
                <a:close/>
                <a:moveTo>
                  <a:pt x="441" y="45"/>
                </a:moveTo>
                <a:cubicBezTo>
                  <a:pt x="441" y="45"/>
                  <a:pt x="442" y="46"/>
                  <a:pt x="443" y="46"/>
                </a:cubicBezTo>
                <a:cubicBezTo>
                  <a:pt x="444" y="46"/>
                  <a:pt x="444" y="45"/>
                  <a:pt x="445" y="45"/>
                </a:cubicBezTo>
                <a:cubicBezTo>
                  <a:pt x="444" y="44"/>
                  <a:pt x="444" y="44"/>
                  <a:pt x="443" y="43"/>
                </a:cubicBezTo>
                <a:cubicBezTo>
                  <a:pt x="442" y="43"/>
                  <a:pt x="441" y="44"/>
                  <a:pt x="441" y="45"/>
                </a:cubicBezTo>
                <a:close/>
                <a:moveTo>
                  <a:pt x="713" y="626"/>
                </a:moveTo>
                <a:cubicBezTo>
                  <a:pt x="713" y="626"/>
                  <a:pt x="713" y="626"/>
                  <a:pt x="713" y="627"/>
                </a:cubicBezTo>
                <a:cubicBezTo>
                  <a:pt x="714" y="627"/>
                  <a:pt x="715" y="627"/>
                  <a:pt x="716" y="627"/>
                </a:cubicBezTo>
                <a:cubicBezTo>
                  <a:pt x="715" y="625"/>
                  <a:pt x="714" y="625"/>
                  <a:pt x="713" y="626"/>
                </a:cubicBezTo>
                <a:close/>
                <a:moveTo>
                  <a:pt x="713" y="635"/>
                </a:moveTo>
                <a:cubicBezTo>
                  <a:pt x="712" y="635"/>
                  <a:pt x="711" y="635"/>
                  <a:pt x="710" y="635"/>
                </a:cubicBezTo>
                <a:cubicBezTo>
                  <a:pt x="710" y="636"/>
                  <a:pt x="710" y="636"/>
                  <a:pt x="710" y="637"/>
                </a:cubicBezTo>
                <a:cubicBezTo>
                  <a:pt x="711" y="637"/>
                  <a:pt x="713" y="637"/>
                  <a:pt x="713" y="635"/>
                </a:cubicBezTo>
                <a:close/>
                <a:moveTo>
                  <a:pt x="440" y="208"/>
                </a:moveTo>
                <a:cubicBezTo>
                  <a:pt x="441" y="209"/>
                  <a:pt x="441" y="211"/>
                  <a:pt x="444" y="210"/>
                </a:cubicBezTo>
                <a:cubicBezTo>
                  <a:pt x="443" y="208"/>
                  <a:pt x="443" y="207"/>
                  <a:pt x="440" y="208"/>
                </a:cubicBezTo>
                <a:close/>
                <a:moveTo>
                  <a:pt x="419" y="692"/>
                </a:moveTo>
                <a:cubicBezTo>
                  <a:pt x="419" y="692"/>
                  <a:pt x="419" y="692"/>
                  <a:pt x="419" y="692"/>
                </a:cubicBezTo>
                <a:cubicBezTo>
                  <a:pt x="418" y="691"/>
                  <a:pt x="417" y="691"/>
                  <a:pt x="416" y="692"/>
                </a:cubicBezTo>
                <a:cubicBezTo>
                  <a:pt x="416" y="692"/>
                  <a:pt x="416" y="693"/>
                  <a:pt x="416" y="693"/>
                </a:cubicBezTo>
                <a:cubicBezTo>
                  <a:pt x="417" y="694"/>
                  <a:pt x="418" y="694"/>
                  <a:pt x="419" y="692"/>
                </a:cubicBezTo>
                <a:close/>
                <a:moveTo>
                  <a:pt x="590" y="344"/>
                </a:moveTo>
                <a:cubicBezTo>
                  <a:pt x="590" y="343"/>
                  <a:pt x="590" y="343"/>
                  <a:pt x="590" y="342"/>
                </a:cubicBezTo>
                <a:cubicBezTo>
                  <a:pt x="589" y="344"/>
                  <a:pt x="589" y="341"/>
                  <a:pt x="588" y="341"/>
                </a:cubicBezTo>
                <a:cubicBezTo>
                  <a:pt x="588" y="342"/>
                  <a:pt x="588" y="343"/>
                  <a:pt x="588" y="344"/>
                </a:cubicBezTo>
                <a:cubicBezTo>
                  <a:pt x="589" y="344"/>
                  <a:pt x="590" y="344"/>
                  <a:pt x="590" y="344"/>
                </a:cubicBezTo>
                <a:close/>
                <a:moveTo>
                  <a:pt x="875" y="581"/>
                </a:moveTo>
                <a:cubicBezTo>
                  <a:pt x="875" y="582"/>
                  <a:pt x="875" y="582"/>
                  <a:pt x="875" y="583"/>
                </a:cubicBezTo>
                <a:cubicBezTo>
                  <a:pt x="876" y="583"/>
                  <a:pt x="877" y="583"/>
                  <a:pt x="879" y="583"/>
                </a:cubicBezTo>
                <a:cubicBezTo>
                  <a:pt x="877" y="581"/>
                  <a:pt x="876" y="581"/>
                  <a:pt x="875" y="581"/>
                </a:cubicBezTo>
                <a:close/>
                <a:moveTo>
                  <a:pt x="782" y="336"/>
                </a:moveTo>
                <a:cubicBezTo>
                  <a:pt x="782" y="335"/>
                  <a:pt x="781" y="334"/>
                  <a:pt x="780" y="334"/>
                </a:cubicBezTo>
                <a:cubicBezTo>
                  <a:pt x="779" y="335"/>
                  <a:pt x="779" y="336"/>
                  <a:pt x="780" y="337"/>
                </a:cubicBezTo>
                <a:cubicBezTo>
                  <a:pt x="781" y="337"/>
                  <a:pt x="782" y="337"/>
                  <a:pt x="782" y="336"/>
                </a:cubicBezTo>
                <a:close/>
                <a:moveTo>
                  <a:pt x="298" y="267"/>
                </a:moveTo>
                <a:cubicBezTo>
                  <a:pt x="299" y="267"/>
                  <a:pt x="300" y="266"/>
                  <a:pt x="301" y="266"/>
                </a:cubicBezTo>
                <a:cubicBezTo>
                  <a:pt x="300" y="265"/>
                  <a:pt x="300" y="264"/>
                  <a:pt x="298" y="264"/>
                </a:cubicBezTo>
                <a:cubicBezTo>
                  <a:pt x="298" y="265"/>
                  <a:pt x="297" y="266"/>
                  <a:pt x="298" y="267"/>
                </a:cubicBezTo>
                <a:close/>
                <a:moveTo>
                  <a:pt x="215" y="650"/>
                </a:moveTo>
                <a:cubicBezTo>
                  <a:pt x="215" y="650"/>
                  <a:pt x="215" y="651"/>
                  <a:pt x="216" y="651"/>
                </a:cubicBezTo>
                <a:cubicBezTo>
                  <a:pt x="217" y="651"/>
                  <a:pt x="218" y="651"/>
                  <a:pt x="219" y="651"/>
                </a:cubicBezTo>
                <a:cubicBezTo>
                  <a:pt x="218" y="649"/>
                  <a:pt x="217" y="649"/>
                  <a:pt x="215" y="650"/>
                </a:cubicBezTo>
                <a:close/>
                <a:moveTo>
                  <a:pt x="184" y="592"/>
                </a:moveTo>
                <a:cubicBezTo>
                  <a:pt x="184" y="593"/>
                  <a:pt x="185" y="594"/>
                  <a:pt x="186" y="595"/>
                </a:cubicBezTo>
                <a:cubicBezTo>
                  <a:pt x="186" y="594"/>
                  <a:pt x="187" y="593"/>
                  <a:pt x="187" y="592"/>
                </a:cubicBezTo>
                <a:cubicBezTo>
                  <a:pt x="186" y="592"/>
                  <a:pt x="185" y="591"/>
                  <a:pt x="184" y="592"/>
                </a:cubicBezTo>
                <a:close/>
                <a:moveTo>
                  <a:pt x="711" y="553"/>
                </a:moveTo>
                <a:cubicBezTo>
                  <a:pt x="712" y="554"/>
                  <a:pt x="713" y="555"/>
                  <a:pt x="715" y="554"/>
                </a:cubicBezTo>
                <a:cubicBezTo>
                  <a:pt x="715" y="553"/>
                  <a:pt x="715" y="553"/>
                  <a:pt x="715" y="553"/>
                </a:cubicBezTo>
                <a:cubicBezTo>
                  <a:pt x="714" y="552"/>
                  <a:pt x="713" y="552"/>
                  <a:pt x="711" y="553"/>
                </a:cubicBezTo>
                <a:close/>
                <a:moveTo>
                  <a:pt x="217" y="297"/>
                </a:moveTo>
                <a:cubicBezTo>
                  <a:pt x="218" y="298"/>
                  <a:pt x="218" y="299"/>
                  <a:pt x="218" y="300"/>
                </a:cubicBezTo>
                <a:cubicBezTo>
                  <a:pt x="219" y="300"/>
                  <a:pt x="219" y="300"/>
                  <a:pt x="220" y="300"/>
                </a:cubicBezTo>
                <a:cubicBezTo>
                  <a:pt x="220" y="299"/>
                  <a:pt x="220" y="298"/>
                  <a:pt x="220" y="297"/>
                </a:cubicBezTo>
                <a:cubicBezTo>
                  <a:pt x="219" y="297"/>
                  <a:pt x="218" y="297"/>
                  <a:pt x="217" y="297"/>
                </a:cubicBezTo>
                <a:close/>
                <a:moveTo>
                  <a:pt x="193" y="551"/>
                </a:moveTo>
                <a:cubicBezTo>
                  <a:pt x="192" y="551"/>
                  <a:pt x="192" y="552"/>
                  <a:pt x="191" y="553"/>
                </a:cubicBezTo>
                <a:cubicBezTo>
                  <a:pt x="192" y="553"/>
                  <a:pt x="192" y="554"/>
                  <a:pt x="194" y="554"/>
                </a:cubicBezTo>
                <a:cubicBezTo>
                  <a:pt x="193" y="553"/>
                  <a:pt x="195" y="552"/>
                  <a:pt x="193" y="551"/>
                </a:cubicBezTo>
                <a:close/>
                <a:moveTo>
                  <a:pt x="620" y="217"/>
                </a:moveTo>
                <a:cubicBezTo>
                  <a:pt x="621" y="217"/>
                  <a:pt x="622" y="216"/>
                  <a:pt x="622" y="216"/>
                </a:cubicBezTo>
                <a:cubicBezTo>
                  <a:pt x="621" y="215"/>
                  <a:pt x="621" y="214"/>
                  <a:pt x="620" y="214"/>
                </a:cubicBezTo>
                <a:cubicBezTo>
                  <a:pt x="619" y="215"/>
                  <a:pt x="619" y="216"/>
                  <a:pt x="619" y="217"/>
                </a:cubicBezTo>
                <a:cubicBezTo>
                  <a:pt x="620" y="217"/>
                  <a:pt x="620" y="217"/>
                  <a:pt x="620" y="217"/>
                </a:cubicBezTo>
                <a:close/>
                <a:moveTo>
                  <a:pt x="399" y="768"/>
                </a:moveTo>
                <a:cubicBezTo>
                  <a:pt x="400" y="768"/>
                  <a:pt x="401" y="767"/>
                  <a:pt x="401" y="767"/>
                </a:cubicBezTo>
                <a:cubicBezTo>
                  <a:pt x="401" y="766"/>
                  <a:pt x="400" y="765"/>
                  <a:pt x="399" y="766"/>
                </a:cubicBezTo>
                <a:cubicBezTo>
                  <a:pt x="398" y="767"/>
                  <a:pt x="398" y="767"/>
                  <a:pt x="399" y="768"/>
                </a:cubicBezTo>
                <a:close/>
                <a:moveTo>
                  <a:pt x="728" y="519"/>
                </a:moveTo>
                <a:cubicBezTo>
                  <a:pt x="728" y="519"/>
                  <a:pt x="727" y="518"/>
                  <a:pt x="726" y="519"/>
                </a:cubicBezTo>
                <a:cubicBezTo>
                  <a:pt x="726" y="520"/>
                  <a:pt x="727" y="521"/>
                  <a:pt x="727" y="522"/>
                </a:cubicBezTo>
                <a:cubicBezTo>
                  <a:pt x="728" y="521"/>
                  <a:pt x="729" y="520"/>
                  <a:pt x="728" y="519"/>
                </a:cubicBezTo>
                <a:close/>
                <a:moveTo>
                  <a:pt x="286" y="252"/>
                </a:moveTo>
                <a:cubicBezTo>
                  <a:pt x="286" y="252"/>
                  <a:pt x="286" y="251"/>
                  <a:pt x="286" y="251"/>
                </a:cubicBezTo>
                <a:cubicBezTo>
                  <a:pt x="285" y="251"/>
                  <a:pt x="283" y="250"/>
                  <a:pt x="282" y="251"/>
                </a:cubicBezTo>
                <a:cubicBezTo>
                  <a:pt x="283" y="253"/>
                  <a:pt x="285" y="253"/>
                  <a:pt x="286" y="252"/>
                </a:cubicBezTo>
                <a:close/>
                <a:moveTo>
                  <a:pt x="816" y="496"/>
                </a:moveTo>
                <a:cubicBezTo>
                  <a:pt x="817" y="498"/>
                  <a:pt x="819" y="498"/>
                  <a:pt x="822" y="497"/>
                </a:cubicBezTo>
                <a:cubicBezTo>
                  <a:pt x="819" y="497"/>
                  <a:pt x="818" y="495"/>
                  <a:pt x="816" y="496"/>
                </a:cubicBezTo>
                <a:close/>
                <a:moveTo>
                  <a:pt x="529" y="747"/>
                </a:moveTo>
                <a:cubicBezTo>
                  <a:pt x="530" y="747"/>
                  <a:pt x="530" y="746"/>
                  <a:pt x="531" y="746"/>
                </a:cubicBezTo>
                <a:cubicBezTo>
                  <a:pt x="530" y="745"/>
                  <a:pt x="530" y="744"/>
                  <a:pt x="528" y="744"/>
                </a:cubicBezTo>
                <a:cubicBezTo>
                  <a:pt x="528" y="745"/>
                  <a:pt x="528" y="746"/>
                  <a:pt x="529" y="747"/>
                </a:cubicBezTo>
                <a:close/>
                <a:moveTo>
                  <a:pt x="313" y="240"/>
                </a:moveTo>
                <a:cubicBezTo>
                  <a:pt x="314" y="240"/>
                  <a:pt x="314" y="240"/>
                  <a:pt x="315" y="239"/>
                </a:cubicBezTo>
                <a:cubicBezTo>
                  <a:pt x="314" y="238"/>
                  <a:pt x="314" y="237"/>
                  <a:pt x="312" y="237"/>
                </a:cubicBezTo>
                <a:cubicBezTo>
                  <a:pt x="312" y="238"/>
                  <a:pt x="312" y="239"/>
                  <a:pt x="313" y="240"/>
                </a:cubicBezTo>
                <a:close/>
                <a:moveTo>
                  <a:pt x="307" y="620"/>
                </a:moveTo>
                <a:cubicBezTo>
                  <a:pt x="307" y="619"/>
                  <a:pt x="307" y="618"/>
                  <a:pt x="306" y="618"/>
                </a:cubicBezTo>
                <a:cubicBezTo>
                  <a:pt x="305" y="618"/>
                  <a:pt x="304" y="619"/>
                  <a:pt x="304" y="620"/>
                </a:cubicBezTo>
                <a:cubicBezTo>
                  <a:pt x="305" y="621"/>
                  <a:pt x="306" y="621"/>
                  <a:pt x="307" y="620"/>
                </a:cubicBezTo>
                <a:close/>
                <a:moveTo>
                  <a:pt x="376" y="720"/>
                </a:moveTo>
                <a:cubicBezTo>
                  <a:pt x="376" y="720"/>
                  <a:pt x="377" y="720"/>
                  <a:pt x="378" y="720"/>
                </a:cubicBezTo>
                <a:cubicBezTo>
                  <a:pt x="378" y="719"/>
                  <a:pt x="378" y="718"/>
                  <a:pt x="378" y="718"/>
                </a:cubicBezTo>
                <a:cubicBezTo>
                  <a:pt x="378" y="719"/>
                  <a:pt x="375" y="718"/>
                  <a:pt x="376" y="720"/>
                </a:cubicBezTo>
                <a:close/>
                <a:moveTo>
                  <a:pt x="793" y="423"/>
                </a:moveTo>
                <a:cubicBezTo>
                  <a:pt x="794" y="424"/>
                  <a:pt x="796" y="424"/>
                  <a:pt x="797" y="423"/>
                </a:cubicBezTo>
                <a:cubicBezTo>
                  <a:pt x="797" y="423"/>
                  <a:pt x="797" y="422"/>
                  <a:pt x="797" y="421"/>
                </a:cubicBezTo>
                <a:cubicBezTo>
                  <a:pt x="795" y="422"/>
                  <a:pt x="794" y="423"/>
                  <a:pt x="793" y="423"/>
                </a:cubicBezTo>
                <a:close/>
                <a:moveTo>
                  <a:pt x="239" y="576"/>
                </a:moveTo>
                <a:cubicBezTo>
                  <a:pt x="237" y="575"/>
                  <a:pt x="236" y="575"/>
                  <a:pt x="235" y="577"/>
                </a:cubicBezTo>
                <a:cubicBezTo>
                  <a:pt x="237" y="578"/>
                  <a:pt x="238" y="577"/>
                  <a:pt x="239" y="576"/>
                </a:cubicBezTo>
                <a:close/>
                <a:moveTo>
                  <a:pt x="195" y="546"/>
                </a:moveTo>
                <a:cubicBezTo>
                  <a:pt x="196" y="547"/>
                  <a:pt x="196" y="548"/>
                  <a:pt x="198" y="547"/>
                </a:cubicBezTo>
                <a:cubicBezTo>
                  <a:pt x="198" y="547"/>
                  <a:pt x="198" y="546"/>
                  <a:pt x="198" y="544"/>
                </a:cubicBezTo>
                <a:cubicBezTo>
                  <a:pt x="197" y="546"/>
                  <a:pt x="196" y="545"/>
                  <a:pt x="195" y="546"/>
                </a:cubicBezTo>
                <a:close/>
                <a:moveTo>
                  <a:pt x="383" y="161"/>
                </a:moveTo>
                <a:cubicBezTo>
                  <a:pt x="382" y="160"/>
                  <a:pt x="381" y="160"/>
                  <a:pt x="379" y="161"/>
                </a:cubicBezTo>
                <a:cubicBezTo>
                  <a:pt x="380" y="161"/>
                  <a:pt x="380" y="162"/>
                  <a:pt x="381" y="163"/>
                </a:cubicBezTo>
                <a:cubicBezTo>
                  <a:pt x="382" y="162"/>
                  <a:pt x="383" y="161"/>
                  <a:pt x="383" y="161"/>
                </a:cubicBezTo>
                <a:close/>
                <a:moveTo>
                  <a:pt x="617" y="812"/>
                </a:moveTo>
                <a:cubicBezTo>
                  <a:pt x="617" y="811"/>
                  <a:pt x="617" y="810"/>
                  <a:pt x="617" y="810"/>
                </a:cubicBezTo>
                <a:cubicBezTo>
                  <a:pt x="616" y="809"/>
                  <a:pt x="615" y="809"/>
                  <a:pt x="615" y="808"/>
                </a:cubicBezTo>
                <a:cubicBezTo>
                  <a:pt x="614" y="811"/>
                  <a:pt x="615" y="811"/>
                  <a:pt x="617" y="812"/>
                </a:cubicBezTo>
                <a:close/>
                <a:moveTo>
                  <a:pt x="629" y="634"/>
                </a:moveTo>
                <a:cubicBezTo>
                  <a:pt x="630" y="635"/>
                  <a:pt x="631" y="635"/>
                  <a:pt x="632" y="636"/>
                </a:cubicBezTo>
                <a:cubicBezTo>
                  <a:pt x="632" y="636"/>
                  <a:pt x="632" y="636"/>
                  <a:pt x="633" y="635"/>
                </a:cubicBezTo>
                <a:cubicBezTo>
                  <a:pt x="631" y="636"/>
                  <a:pt x="631" y="632"/>
                  <a:pt x="629" y="634"/>
                </a:cubicBezTo>
                <a:close/>
                <a:moveTo>
                  <a:pt x="372" y="114"/>
                </a:moveTo>
                <a:cubicBezTo>
                  <a:pt x="373" y="112"/>
                  <a:pt x="373" y="115"/>
                  <a:pt x="374" y="114"/>
                </a:cubicBezTo>
                <a:cubicBezTo>
                  <a:pt x="375" y="113"/>
                  <a:pt x="374" y="112"/>
                  <a:pt x="372" y="111"/>
                </a:cubicBezTo>
                <a:cubicBezTo>
                  <a:pt x="372" y="112"/>
                  <a:pt x="371" y="113"/>
                  <a:pt x="372" y="114"/>
                </a:cubicBezTo>
                <a:close/>
                <a:moveTo>
                  <a:pt x="600" y="693"/>
                </a:moveTo>
                <a:cubicBezTo>
                  <a:pt x="600" y="692"/>
                  <a:pt x="600" y="691"/>
                  <a:pt x="600" y="690"/>
                </a:cubicBezTo>
                <a:cubicBezTo>
                  <a:pt x="599" y="691"/>
                  <a:pt x="599" y="690"/>
                  <a:pt x="598" y="691"/>
                </a:cubicBezTo>
                <a:cubicBezTo>
                  <a:pt x="598" y="692"/>
                  <a:pt x="598" y="692"/>
                  <a:pt x="598" y="693"/>
                </a:cubicBezTo>
                <a:cubicBezTo>
                  <a:pt x="599" y="693"/>
                  <a:pt x="600" y="694"/>
                  <a:pt x="600" y="693"/>
                </a:cubicBezTo>
                <a:close/>
                <a:moveTo>
                  <a:pt x="218" y="329"/>
                </a:moveTo>
                <a:cubicBezTo>
                  <a:pt x="217" y="330"/>
                  <a:pt x="219" y="331"/>
                  <a:pt x="219" y="332"/>
                </a:cubicBezTo>
                <a:cubicBezTo>
                  <a:pt x="220" y="331"/>
                  <a:pt x="220" y="331"/>
                  <a:pt x="221" y="330"/>
                </a:cubicBezTo>
                <a:cubicBezTo>
                  <a:pt x="220" y="329"/>
                  <a:pt x="220" y="328"/>
                  <a:pt x="218" y="329"/>
                </a:cubicBezTo>
                <a:close/>
                <a:moveTo>
                  <a:pt x="757" y="553"/>
                </a:moveTo>
                <a:cubicBezTo>
                  <a:pt x="757" y="552"/>
                  <a:pt x="757" y="552"/>
                  <a:pt x="757" y="552"/>
                </a:cubicBezTo>
                <a:cubicBezTo>
                  <a:pt x="757" y="551"/>
                  <a:pt x="756" y="551"/>
                  <a:pt x="755" y="552"/>
                </a:cubicBezTo>
                <a:cubicBezTo>
                  <a:pt x="755" y="552"/>
                  <a:pt x="755" y="552"/>
                  <a:pt x="755" y="553"/>
                </a:cubicBezTo>
                <a:cubicBezTo>
                  <a:pt x="756" y="553"/>
                  <a:pt x="756" y="553"/>
                  <a:pt x="757" y="553"/>
                </a:cubicBezTo>
                <a:close/>
                <a:moveTo>
                  <a:pt x="825" y="501"/>
                </a:moveTo>
                <a:cubicBezTo>
                  <a:pt x="823" y="501"/>
                  <a:pt x="821" y="501"/>
                  <a:pt x="819" y="501"/>
                </a:cubicBezTo>
                <a:cubicBezTo>
                  <a:pt x="821" y="501"/>
                  <a:pt x="823" y="502"/>
                  <a:pt x="825" y="501"/>
                </a:cubicBezTo>
                <a:close/>
                <a:moveTo>
                  <a:pt x="252" y="716"/>
                </a:moveTo>
                <a:cubicBezTo>
                  <a:pt x="252" y="716"/>
                  <a:pt x="251" y="716"/>
                  <a:pt x="251" y="716"/>
                </a:cubicBezTo>
                <a:cubicBezTo>
                  <a:pt x="250" y="716"/>
                  <a:pt x="250" y="717"/>
                  <a:pt x="251" y="718"/>
                </a:cubicBezTo>
                <a:cubicBezTo>
                  <a:pt x="251" y="718"/>
                  <a:pt x="252" y="718"/>
                  <a:pt x="252" y="718"/>
                </a:cubicBezTo>
                <a:cubicBezTo>
                  <a:pt x="253" y="717"/>
                  <a:pt x="253" y="716"/>
                  <a:pt x="252" y="716"/>
                </a:cubicBezTo>
                <a:close/>
                <a:moveTo>
                  <a:pt x="693" y="258"/>
                </a:moveTo>
                <a:cubicBezTo>
                  <a:pt x="692" y="259"/>
                  <a:pt x="692" y="259"/>
                  <a:pt x="693" y="260"/>
                </a:cubicBezTo>
                <a:cubicBezTo>
                  <a:pt x="693" y="260"/>
                  <a:pt x="693" y="260"/>
                  <a:pt x="694" y="260"/>
                </a:cubicBezTo>
                <a:cubicBezTo>
                  <a:pt x="694" y="259"/>
                  <a:pt x="695" y="257"/>
                  <a:pt x="693" y="258"/>
                </a:cubicBezTo>
                <a:close/>
                <a:moveTo>
                  <a:pt x="805" y="612"/>
                </a:moveTo>
                <a:cubicBezTo>
                  <a:pt x="806" y="612"/>
                  <a:pt x="808" y="612"/>
                  <a:pt x="810" y="612"/>
                </a:cubicBezTo>
                <a:cubicBezTo>
                  <a:pt x="810" y="612"/>
                  <a:pt x="810" y="611"/>
                  <a:pt x="810" y="611"/>
                </a:cubicBezTo>
                <a:cubicBezTo>
                  <a:pt x="808" y="611"/>
                  <a:pt x="807" y="611"/>
                  <a:pt x="805" y="611"/>
                </a:cubicBezTo>
                <a:cubicBezTo>
                  <a:pt x="805" y="611"/>
                  <a:pt x="805" y="612"/>
                  <a:pt x="805" y="612"/>
                </a:cubicBezTo>
                <a:close/>
                <a:moveTo>
                  <a:pt x="353" y="182"/>
                </a:moveTo>
                <a:cubicBezTo>
                  <a:pt x="353" y="182"/>
                  <a:pt x="353" y="181"/>
                  <a:pt x="352" y="181"/>
                </a:cubicBezTo>
                <a:cubicBezTo>
                  <a:pt x="351" y="183"/>
                  <a:pt x="352" y="184"/>
                  <a:pt x="353" y="185"/>
                </a:cubicBezTo>
                <a:cubicBezTo>
                  <a:pt x="353" y="184"/>
                  <a:pt x="353" y="183"/>
                  <a:pt x="353" y="182"/>
                </a:cubicBezTo>
                <a:close/>
                <a:moveTo>
                  <a:pt x="503" y="192"/>
                </a:moveTo>
                <a:cubicBezTo>
                  <a:pt x="502" y="191"/>
                  <a:pt x="501" y="191"/>
                  <a:pt x="499" y="192"/>
                </a:cubicBezTo>
                <a:cubicBezTo>
                  <a:pt x="499" y="192"/>
                  <a:pt x="499" y="193"/>
                  <a:pt x="500" y="193"/>
                </a:cubicBezTo>
                <a:cubicBezTo>
                  <a:pt x="501" y="193"/>
                  <a:pt x="502" y="192"/>
                  <a:pt x="503" y="192"/>
                </a:cubicBezTo>
                <a:close/>
                <a:moveTo>
                  <a:pt x="664" y="61"/>
                </a:moveTo>
                <a:cubicBezTo>
                  <a:pt x="665" y="61"/>
                  <a:pt x="666" y="61"/>
                  <a:pt x="667" y="60"/>
                </a:cubicBezTo>
                <a:cubicBezTo>
                  <a:pt x="665" y="60"/>
                  <a:pt x="664" y="60"/>
                  <a:pt x="662" y="60"/>
                </a:cubicBezTo>
                <a:cubicBezTo>
                  <a:pt x="663" y="61"/>
                  <a:pt x="663" y="62"/>
                  <a:pt x="664" y="61"/>
                </a:cubicBezTo>
                <a:close/>
                <a:moveTo>
                  <a:pt x="246" y="421"/>
                </a:moveTo>
                <a:cubicBezTo>
                  <a:pt x="245" y="420"/>
                  <a:pt x="245" y="419"/>
                  <a:pt x="243" y="419"/>
                </a:cubicBezTo>
                <a:cubicBezTo>
                  <a:pt x="243" y="419"/>
                  <a:pt x="243" y="420"/>
                  <a:pt x="242" y="421"/>
                </a:cubicBezTo>
                <a:cubicBezTo>
                  <a:pt x="243" y="421"/>
                  <a:pt x="244" y="421"/>
                  <a:pt x="246" y="421"/>
                </a:cubicBezTo>
                <a:close/>
                <a:moveTo>
                  <a:pt x="834" y="555"/>
                </a:moveTo>
                <a:cubicBezTo>
                  <a:pt x="835" y="555"/>
                  <a:pt x="835" y="555"/>
                  <a:pt x="835" y="554"/>
                </a:cubicBezTo>
                <a:cubicBezTo>
                  <a:pt x="833" y="554"/>
                  <a:pt x="832" y="554"/>
                  <a:pt x="830" y="554"/>
                </a:cubicBezTo>
                <a:cubicBezTo>
                  <a:pt x="831" y="556"/>
                  <a:pt x="832" y="555"/>
                  <a:pt x="833" y="556"/>
                </a:cubicBezTo>
                <a:cubicBezTo>
                  <a:pt x="833" y="556"/>
                  <a:pt x="834" y="555"/>
                  <a:pt x="834" y="555"/>
                </a:cubicBezTo>
                <a:close/>
                <a:moveTo>
                  <a:pt x="234" y="719"/>
                </a:moveTo>
                <a:cubicBezTo>
                  <a:pt x="234" y="719"/>
                  <a:pt x="234" y="719"/>
                  <a:pt x="234" y="720"/>
                </a:cubicBezTo>
                <a:cubicBezTo>
                  <a:pt x="235" y="720"/>
                  <a:pt x="236" y="720"/>
                  <a:pt x="237" y="720"/>
                </a:cubicBezTo>
                <a:cubicBezTo>
                  <a:pt x="237" y="720"/>
                  <a:pt x="237" y="719"/>
                  <a:pt x="237" y="719"/>
                </a:cubicBezTo>
                <a:cubicBezTo>
                  <a:pt x="236" y="718"/>
                  <a:pt x="235" y="718"/>
                  <a:pt x="234" y="719"/>
                </a:cubicBezTo>
                <a:close/>
                <a:moveTo>
                  <a:pt x="500" y="66"/>
                </a:moveTo>
                <a:cubicBezTo>
                  <a:pt x="498" y="66"/>
                  <a:pt x="498" y="67"/>
                  <a:pt x="497" y="69"/>
                </a:cubicBezTo>
                <a:cubicBezTo>
                  <a:pt x="498" y="69"/>
                  <a:pt x="498" y="69"/>
                  <a:pt x="499" y="69"/>
                </a:cubicBezTo>
                <a:cubicBezTo>
                  <a:pt x="499" y="68"/>
                  <a:pt x="500" y="68"/>
                  <a:pt x="500" y="66"/>
                </a:cubicBezTo>
                <a:close/>
                <a:moveTo>
                  <a:pt x="703" y="80"/>
                </a:moveTo>
                <a:cubicBezTo>
                  <a:pt x="703" y="79"/>
                  <a:pt x="703" y="78"/>
                  <a:pt x="703" y="77"/>
                </a:cubicBezTo>
                <a:cubicBezTo>
                  <a:pt x="702" y="78"/>
                  <a:pt x="701" y="79"/>
                  <a:pt x="700" y="80"/>
                </a:cubicBezTo>
                <a:cubicBezTo>
                  <a:pt x="701" y="80"/>
                  <a:pt x="702" y="80"/>
                  <a:pt x="703" y="80"/>
                </a:cubicBezTo>
                <a:close/>
                <a:moveTo>
                  <a:pt x="410" y="83"/>
                </a:moveTo>
                <a:cubicBezTo>
                  <a:pt x="410" y="83"/>
                  <a:pt x="410" y="82"/>
                  <a:pt x="410" y="81"/>
                </a:cubicBezTo>
                <a:cubicBezTo>
                  <a:pt x="409" y="81"/>
                  <a:pt x="409" y="81"/>
                  <a:pt x="408" y="81"/>
                </a:cubicBezTo>
                <a:cubicBezTo>
                  <a:pt x="408" y="82"/>
                  <a:pt x="408" y="83"/>
                  <a:pt x="408" y="84"/>
                </a:cubicBezTo>
                <a:cubicBezTo>
                  <a:pt x="409" y="84"/>
                  <a:pt x="410" y="84"/>
                  <a:pt x="410" y="83"/>
                </a:cubicBezTo>
                <a:close/>
                <a:moveTo>
                  <a:pt x="394" y="97"/>
                </a:moveTo>
                <a:cubicBezTo>
                  <a:pt x="394" y="96"/>
                  <a:pt x="394" y="95"/>
                  <a:pt x="393" y="94"/>
                </a:cubicBezTo>
                <a:cubicBezTo>
                  <a:pt x="393" y="94"/>
                  <a:pt x="392" y="94"/>
                  <a:pt x="392" y="95"/>
                </a:cubicBezTo>
                <a:cubicBezTo>
                  <a:pt x="392" y="95"/>
                  <a:pt x="392" y="96"/>
                  <a:pt x="392" y="97"/>
                </a:cubicBezTo>
                <a:cubicBezTo>
                  <a:pt x="393" y="97"/>
                  <a:pt x="393" y="97"/>
                  <a:pt x="394" y="97"/>
                </a:cubicBezTo>
                <a:close/>
                <a:moveTo>
                  <a:pt x="400" y="697"/>
                </a:moveTo>
                <a:cubicBezTo>
                  <a:pt x="400" y="697"/>
                  <a:pt x="399" y="697"/>
                  <a:pt x="399" y="697"/>
                </a:cubicBezTo>
                <a:cubicBezTo>
                  <a:pt x="398" y="698"/>
                  <a:pt x="398" y="699"/>
                  <a:pt x="399" y="700"/>
                </a:cubicBezTo>
                <a:cubicBezTo>
                  <a:pt x="399" y="700"/>
                  <a:pt x="400" y="700"/>
                  <a:pt x="400" y="700"/>
                </a:cubicBezTo>
                <a:cubicBezTo>
                  <a:pt x="401" y="699"/>
                  <a:pt x="401" y="698"/>
                  <a:pt x="400" y="697"/>
                </a:cubicBezTo>
                <a:close/>
                <a:moveTo>
                  <a:pt x="602" y="134"/>
                </a:moveTo>
                <a:cubicBezTo>
                  <a:pt x="602" y="135"/>
                  <a:pt x="602" y="136"/>
                  <a:pt x="602" y="136"/>
                </a:cubicBezTo>
                <a:cubicBezTo>
                  <a:pt x="603" y="136"/>
                  <a:pt x="604" y="136"/>
                  <a:pt x="605" y="135"/>
                </a:cubicBezTo>
                <a:cubicBezTo>
                  <a:pt x="604" y="134"/>
                  <a:pt x="603" y="133"/>
                  <a:pt x="602" y="134"/>
                </a:cubicBezTo>
                <a:close/>
                <a:moveTo>
                  <a:pt x="238" y="558"/>
                </a:moveTo>
                <a:cubicBezTo>
                  <a:pt x="238" y="558"/>
                  <a:pt x="239" y="558"/>
                  <a:pt x="239" y="557"/>
                </a:cubicBezTo>
                <a:cubicBezTo>
                  <a:pt x="237" y="557"/>
                  <a:pt x="237" y="558"/>
                  <a:pt x="236" y="558"/>
                </a:cubicBezTo>
                <a:cubicBezTo>
                  <a:pt x="237" y="559"/>
                  <a:pt x="237" y="559"/>
                  <a:pt x="238" y="560"/>
                </a:cubicBezTo>
                <a:cubicBezTo>
                  <a:pt x="238" y="559"/>
                  <a:pt x="238" y="559"/>
                  <a:pt x="238" y="558"/>
                </a:cubicBezTo>
                <a:close/>
                <a:moveTo>
                  <a:pt x="695" y="560"/>
                </a:moveTo>
                <a:cubicBezTo>
                  <a:pt x="696" y="560"/>
                  <a:pt x="697" y="560"/>
                  <a:pt x="698" y="560"/>
                </a:cubicBezTo>
                <a:cubicBezTo>
                  <a:pt x="697" y="558"/>
                  <a:pt x="696" y="558"/>
                  <a:pt x="695" y="558"/>
                </a:cubicBezTo>
                <a:cubicBezTo>
                  <a:pt x="695" y="559"/>
                  <a:pt x="695" y="559"/>
                  <a:pt x="695" y="560"/>
                </a:cubicBezTo>
                <a:close/>
                <a:moveTo>
                  <a:pt x="355" y="129"/>
                </a:moveTo>
                <a:cubicBezTo>
                  <a:pt x="354" y="129"/>
                  <a:pt x="354" y="128"/>
                  <a:pt x="353" y="128"/>
                </a:cubicBezTo>
                <a:cubicBezTo>
                  <a:pt x="352" y="128"/>
                  <a:pt x="352" y="129"/>
                  <a:pt x="353" y="130"/>
                </a:cubicBezTo>
                <a:cubicBezTo>
                  <a:pt x="353" y="130"/>
                  <a:pt x="354" y="130"/>
                  <a:pt x="355" y="129"/>
                </a:cubicBezTo>
                <a:close/>
                <a:moveTo>
                  <a:pt x="403" y="101"/>
                </a:moveTo>
                <a:cubicBezTo>
                  <a:pt x="402" y="101"/>
                  <a:pt x="402" y="101"/>
                  <a:pt x="401" y="102"/>
                </a:cubicBezTo>
                <a:cubicBezTo>
                  <a:pt x="401" y="103"/>
                  <a:pt x="402" y="103"/>
                  <a:pt x="403" y="104"/>
                </a:cubicBezTo>
                <a:cubicBezTo>
                  <a:pt x="403" y="103"/>
                  <a:pt x="403" y="102"/>
                  <a:pt x="403" y="101"/>
                </a:cubicBezTo>
                <a:close/>
                <a:moveTo>
                  <a:pt x="390" y="88"/>
                </a:moveTo>
                <a:cubicBezTo>
                  <a:pt x="390" y="88"/>
                  <a:pt x="389" y="87"/>
                  <a:pt x="389" y="88"/>
                </a:cubicBezTo>
                <a:cubicBezTo>
                  <a:pt x="389" y="89"/>
                  <a:pt x="390" y="90"/>
                  <a:pt x="390" y="91"/>
                </a:cubicBezTo>
                <a:cubicBezTo>
                  <a:pt x="391" y="90"/>
                  <a:pt x="391" y="89"/>
                  <a:pt x="390" y="88"/>
                </a:cubicBezTo>
                <a:close/>
                <a:moveTo>
                  <a:pt x="661" y="757"/>
                </a:moveTo>
                <a:cubicBezTo>
                  <a:pt x="661" y="756"/>
                  <a:pt x="660" y="756"/>
                  <a:pt x="659" y="754"/>
                </a:cubicBezTo>
                <a:cubicBezTo>
                  <a:pt x="659" y="756"/>
                  <a:pt x="659" y="757"/>
                  <a:pt x="659" y="758"/>
                </a:cubicBezTo>
                <a:cubicBezTo>
                  <a:pt x="659" y="758"/>
                  <a:pt x="660" y="758"/>
                  <a:pt x="661" y="757"/>
                </a:cubicBezTo>
                <a:close/>
                <a:moveTo>
                  <a:pt x="720" y="764"/>
                </a:moveTo>
                <a:cubicBezTo>
                  <a:pt x="720" y="763"/>
                  <a:pt x="720" y="762"/>
                  <a:pt x="719" y="761"/>
                </a:cubicBezTo>
                <a:cubicBezTo>
                  <a:pt x="719" y="763"/>
                  <a:pt x="719" y="764"/>
                  <a:pt x="720" y="765"/>
                </a:cubicBezTo>
                <a:cubicBezTo>
                  <a:pt x="720" y="765"/>
                  <a:pt x="720" y="765"/>
                  <a:pt x="721" y="765"/>
                </a:cubicBezTo>
                <a:cubicBezTo>
                  <a:pt x="722" y="764"/>
                  <a:pt x="720" y="764"/>
                  <a:pt x="720" y="764"/>
                </a:cubicBezTo>
                <a:close/>
                <a:moveTo>
                  <a:pt x="264" y="390"/>
                </a:moveTo>
                <a:cubicBezTo>
                  <a:pt x="264" y="389"/>
                  <a:pt x="264" y="389"/>
                  <a:pt x="264" y="388"/>
                </a:cubicBezTo>
                <a:cubicBezTo>
                  <a:pt x="262" y="388"/>
                  <a:pt x="262" y="389"/>
                  <a:pt x="261" y="390"/>
                </a:cubicBezTo>
                <a:cubicBezTo>
                  <a:pt x="262" y="390"/>
                  <a:pt x="263" y="390"/>
                  <a:pt x="264" y="390"/>
                </a:cubicBezTo>
                <a:close/>
                <a:moveTo>
                  <a:pt x="247" y="426"/>
                </a:moveTo>
                <a:cubicBezTo>
                  <a:pt x="246" y="425"/>
                  <a:pt x="245" y="425"/>
                  <a:pt x="244" y="426"/>
                </a:cubicBezTo>
                <a:cubicBezTo>
                  <a:pt x="244" y="426"/>
                  <a:pt x="244" y="427"/>
                  <a:pt x="244" y="427"/>
                </a:cubicBezTo>
                <a:cubicBezTo>
                  <a:pt x="246" y="428"/>
                  <a:pt x="246" y="427"/>
                  <a:pt x="247" y="426"/>
                </a:cubicBezTo>
                <a:close/>
                <a:moveTo>
                  <a:pt x="365" y="266"/>
                </a:moveTo>
                <a:cubicBezTo>
                  <a:pt x="364" y="265"/>
                  <a:pt x="364" y="264"/>
                  <a:pt x="362" y="264"/>
                </a:cubicBezTo>
                <a:cubicBezTo>
                  <a:pt x="362" y="265"/>
                  <a:pt x="362" y="265"/>
                  <a:pt x="362" y="266"/>
                </a:cubicBezTo>
                <a:cubicBezTo>
                  <a:pt x="363" y="266"/>
                  <a:pt x="364" y="266"/>
                  <a:pt x="365" y="266"/>
                </a:cubicBezTo>
                <a:close/>
                <a:moveTo>
                  <a:pt x="502" y="262"/>
                </a:moveTo>
                <a:cubicBezTo>
                  <a:pt x="501" y="261"/>
                  <a:pt x="500" y="261"/>
                  <a:pt x="499" y="262"/>
                </a:cubicBezTo>
                <a:cubicBezTo>
                  <a:pt x="499" y="262"/>
                  <a:pt x="499" y="263"/>
                  <a:pt x="500" y="263"/>
                </a:cubicBezTo>
                <a:cubicBezTo>
                  <a:pt x="501" y="263"/>
                  <a:pt x="502" y="263"/>
                  <a:pt x="502" y="262"/>
                </a:cubicBezTo>
                <a:close/>
                <a:moveTo>
                  <a:pt x="823" y="612"/>
                </a:moveTo>
                <a:cubicBezTo>
                  <a:pt x="823" y="613"/>
                  <a:pt x="824" y="614"/>
                  <a:pt x="825" y="614"/>
                </a:cubicBezTo>
                <a:cubicBezTo>
                  <a:pt x="826" y="613"/>
                  <a:pt x="826" y="613"/>
                  <a:pt x="826" y="612"/>
                </a:cubicBezTo>
                <a:cubicBezTo>
                  <a:pt x="825" y="612"/>
                  <a:pt x="824" y="612"/>
                  <a:pt x="823" y="612"/>
                </a:cubicBezTo>
                <a:close/>
                <a:moveTo>
                  <a:pt x="206" y="359"/>
                </a:moveTo>
                <a:cubicBezTo>
                  <a:pt x="206" y="358"/>
                  <a:pt x="206" y="358"/>
                  <a:pt x="205" y="357"/>
                </a:cubicBezTo>
                <a:cubicBezTo>
                  <a:pt x="205" y="357"/>
                  <a:pt x="205" y="358"/>
                  <a:pt x="205" y="359"/>
                </a:cubicBezTo>
                <a:cubicBezTo>
                  <a:pt x="206" y="359"/>
                  <a:pt x="206" y="359"/>
                  <a:pt x="206" y="359"/>
                </a:cubicBezTo>
                <a:close/>
                <a:moveTo>
                  <a:pt x="693" y="501"/>
                </a:moveTo>
                <a:cubicBezTo>
                  <a:pt x="692" y="502"/>
                  <a:pt x="692" y="502"/>
                  <a:pt x="693" y="503"/>
                </a:cubicBezTo>
                <a:cubicBezTo>
                  <a:pt x="693" y="503"/>
                  <a:pt x="694" y="503"/>
                  <a:pt x="696" y="503"/>
                </a:cubicBezTo>
                <a:cubicBezTo>
                  <a:pt x="694" y="502"/>
                  <a:pt x="694" y="501"/>
                  <a:pt x="693" y="501"/>
                </a:cubicBezTo>
                <a:close/>
                <a:moveTo>
                  <a:pt x="781" y="632"/>
                </a:moveTo>
                <a:cubicBezTo>
                  <a:pt x="781" y="633"/>
                  <a:pt x="782" y="634"/>
                  <a:pt x="783" y="634"/>
                </a:cubicBezTo>
                <a:cubicBezTo>
                  <a:pt x="784" y="633"/>
                  <a:pt x="784" y="633"/>
                  <a:pt x="783" y="632"/>
                </a:cubicBezTo>
                <a:cubicBezTo>
                  <a:pt x="782" y="632"/>
                  <a:pt x="782" y="632"/>
                  <a:pt x="781" y="632"/>
                </a:cubicBezTo>
                <a:close/>
                <a:moveTo>
                  <a:pt x="593" y="227"/>
                </a:moveTo>
                <a:cubicBezTo>
                  <a:pt x="593" y="227"/>
                  <a:pt x="592" y="226"/>
                  <a:pt x="592" y="226"/>
                </a:cubicBezTo>
                <a:cubicBezTo>
                  <a:pt x="591" y="226"/>
                  <a:pt x="590" y="227"/>
                  <a:pt x="590" y="227"/>
                </a:cubicBezTo>
                <a:cubicBezTo>
                  <a:pt x="591" y="228"/>
                  <a:pt x="592" y="228"/>
                  <a:pt x="593" y="227"/>
                </a:cubicBezTo>
                <a:close/>
                <a:moveTo>
                  <a:pt x="252" y="223"/>
                </a:moveTo>
                <a:cubicBezTo>
                  <a:pt x="252" y="223"/>
                  <a:pt x="251" y="223"/>
                  <a:pt x="251" y="223"/>
                </a:cubicBezTo>
                <a:cubicBezTo>
                  <a:pt x="250" y="224"/>
                  <a:pt x="251" y="225"/>
                  <a:pt x="251" y="226"/>
                </a:cubicBezTo>
                <a:cubicBezTo>
                  <a:pt x="252" y="225"/>
                  <a:pt x="253" y="225"/>
                  <a:pt x="252" y="223"/>
                </a:cubicBezTo>
                <a:close/>
                <a:moveTo>
                  <a:pt x="709" y="582"/>
                </a:moveTo>
                <a:cubicBezTo>
                  <a:pt x="711" y="582"/>
                  <a:pt x="711" y="582"/>
                  <a:pt x="712" y="583"/>
                </a:cubicBezTo>
                <a:cubicBezTo>
                  <a:pt x="712" y="582"/>
                  <a:pt x="713" y="582"/>
                  <a:pt x="713" y="581"/>
                </a:cubicBezTo>
                <a:cubicBezTo>
                  <a:pt x="712" y="581"/>
                  <a:pt x="711" y="581"/>
                  <a:pt x="709" y="582"/>
                </a:cubicBezTo>
                <a:close/>
                <a:moveTo>
                  <a:pt x="463" y="908"/>
                </a:moveTo>
                <a:cubicBezTo>
                  <a:pt x="463" y="909"/>
                  <a:pt x="463" y="909"/>
                  <a:pt x="465" y="910"/>
                </a:cubicBezTo>
                <a:cubicBezTo>
                  <a:pt x="465" y="909"/>
                  <a:pt x="465" y="909"/>
                  <a:pt x="465" y="907"/>
                </a:cubicBezTo>
                <a:cubicBezTo>
                  <a:pt x="464" y="907"/>
                  <a:pt x="463" y="907"/>
                  <a:pt x="463" y="908"/>
                </a:cubicBezTo>
                <a:close/>
                <a:moveTo>
                  <a:pt x="229" y="667"/>
                </a:moveTo>
                <a:cubicBezTo>
                  <a:pt x="229" y="667"/>
                  <a:pt x="230" y="667"/>
                  <a:pt x="230" y="666"/>
                </a:cubicBezTo>
                <a:cubicBezTo>
                  <a:pt x="229" y="666"/>
                  <a:pt x="229" y="666"/>
                  <a:pt x="228" y="666"/>
                </a:cubicBezTo>
                <a:cubicBezTo>
                  <a:pt x="227" y="667"/>
                  <a:pt x="228" y="668"/>
                  <a:pt x="229" y="667"/>
                </a:cubicBezTo>
                <a:close/>
                <a:moveTo>
                  <a:pt x="252" y="667"/>
                </a:moveTo>
                <a:cubicBezTo>
                  <a:pt x="253" y="667"/>
                  <a:pt x="253" y="666"/>
                  <a:pt x="252" y="666"/>
                </a:cubicBezTo>
                <a:cubicBezTo>
                  <a:pt x="251" y="665"/>
                  <a:pt x="250" y="666"/>
                  <a:pt x="250" y="667"/>
                </a:cubicBezTo>
                <a:cubicBezTo>
                  <a:pt x="251" y="668"/>
                  <a:pt x="252" y="668"/>
                  <a:pt x="252" y="667"/>
                </a:cubicBezTo>
                <a:close/>
                <a:moveTo>
                  <a:pt x="238" y="204"/>
                </a:moveTo>
                <a:cubicBezTo>
                  <a:pt x="237" y="204"/>
                  <a:pt x="236" y="204"/>
                  <a:pt x="235" y="204"/>
                </a:cubicBezTo>
                <a:cubicBezTo>
                  <a:pt x="235" y="205"/>
                  <a:pt x="235" y="205"/>
                  <a:pt x="236" y="206"/>
                </a:cubicBezTo>
                <a:cubicBezTo>
                  <a:pt x="237" y="206"/>
                  <a:pt x="238" y="205"/>
                  <a:pt x="238" y="204"/>
                </a:cubicBezTo>
                <a:close/>
                <a:moveTo>
                  <a:pt x="279" y="679"/>
                </a:moveTo>
                <a:cubicBezTo>
                  <a:pt x="279" y="678"/>
                  <a:pt x="279" y="678"/>
                  <a:pt x="278" y="677"/>
                </a:cubicBezTo>
                <a:cubicBezTo>
                  <a:pt x="278" y="678"/>
                  <a:pt x="278" y="679"/>
                  <a:pt x="278" y="680"/>
                </a:cubicBezTo>
                <a:cubicBezTo>
                  <a:pt x="279" y="680"/>
                  <a:pt x="279" y="680"/>
                  <a:pt x="279" y="679"/>
                </a:cubicBezTo>
                <a:close/>
                <a:moveTo>
                  <a:pt x="642" y="146"/>
                </a:moveTo>
                <a:cubicBezTo>
                  <a:pt x="642" y="147"/>
                  <a:pt x="642" y="148"/>
                  <a:pt x="642" y="150"/>
                </a:cubicBezTo>
                <a:cubicBezTo>
                  <a:pt x="642" y="148"/>
                  <a:pt x="644" y="148"/>
                  <a:pt x="643" y="147"/>
                </a:cubicBezTo>
                <a:cubicBezTo>
                  <a:pt x="643" y="146"/>
                  <a:pt x="642" y="146"/>
                  <a:pt x="642" y="146"/>
                </a:cubicBezTo>
                <a:close/>
                <a:moveTo>
                  <a:pt x="573" y="322"/>
                </a:moveTo>
                <a:cubicBezTo>
                  <a:pt x="572" y="322"/>
                  <a:pt x="572" y="322"/>
                  <a:pt x="571" y="322"/>
                </a:cubicBezTo>
                <a:cubicBezTo>
                  <a:pt x="571" y="323"/>
                  <a:pt x="571" y="323"/>
                  <a:pt x="571" y="324"/>
                </a:cubicBezTo>
                <a:cubicBezTo>
                  <a:pt x="572" y="324"/>
                  <a:pt x="573" y="324"/>
                  <a:pt x="573" y="324"/>
                </a:cubicBezTo>
                <a:cubicBezTo>
                  <a:pt x="573" y="323"/>
                  <a:pt x="573" y="323"/>
                  <a:pt x="573" y="322"/>
                </a:cubicBezTo>
                <a:close/>
                <a:moveTo>
                  <a:pt x="508" y="248"/>
                </a:moveTo>
                <a:cubicBezTo>
                  <a:pt x="508" y="247"/>
                  <a:pt x="508" y="246"/>
                  <a:pt x="507" y="245"/>
                </a:cubicBezTo>
                <a:cubicBezTo>
                  <a:pt x="507" y="246"/>
                  <a:pt x="507" y="247"/>
                  <a:pt x="506" y="248"/>
                </a:cubicBezTo>
                <a:cubicBezTo>
                  <a:pt x="507" y="248"/>
                  <a:pt x="507" y="248"/>
                  <a:pt x="508" y="248"/>
                </a:cubicBezTo>
                <a:close/>
                <a:moveTo>
                  <a:pt x="877" y="413"/>
                </a:moveTo>
                <a:cubicBezTo>
                  <a:pt x="878" y="413"/>
                  <a:pt x="878" y="413"/>
                  <a:pt x="878" y="413"/>
                </a:cubicBezTo>
                <a:cubicBezTo>
                  <a:pt x="879" y="411"/>
                  <a:pt x="878" y="411"/>
                  <a:pt x="876" y="411"/>
                </a:cubicBezTo>
                <a:cubicBezTo>
                  <a:pt x="877" y="412"/>
                  <a:pt x="877" y="412"/>
                  <a:pt x="877" y="413"/>
                </a:cubicBezTo>
                <a:close/>
                <a:moveTo>
                  <a:pt x="189" y="399"/>
                </a:moveTo>
                <a:cubicBezTo>
                  <a:pt x="189" y="399"/>
                  <a:pt x="189" y="398"/>
                  <a:pt x="189" y="398"/>
                </a:cubicBezTo>
                <a:cubicBezTo>
                  <a:pt x="188" y="398"/>
                  <a:pt x="188" y="398"/>
                  <a:pt x="187" y="398"/>
                </a:cubicBezTo>
                <a:cubicBezTo>
                  <a:pt x="187" y="400"/>
                  <a:pt x="188" y="400"/>
                  <a:pt x="189" y="399"/>
                </a:cubicBezTo>
                <a:close/>
                <a:moveTo>
                  <a:pt x="598" y="756"/>
                </a:moveTo>
                <a:cubicBezTo>
                  <a:pt x="597" y="756"/>
                  <a:pt x="597" y="755"/>
                  <a:pt x="597" y="754"/>
                </a:cubicBezTo>
                <a:cubicBezTo>
                  <a:pt x="596" y="756"/>
                  <a:pt x="596" y="757"/>
                  <a:pt x="597" y="758"/>
                </a:cubicBezTo>
                <a:cubicBezTo>
                  <a:pt x="597" y="757"/>
                  <a:pt x="598" y="757"/>
                  <a:pt x="598" y="756"/>
                </a:cubicBezTo>
                <a:close/>
                <a:moveTo>
                  <a:pt x="511" y="206"/>
                </a:moveTo>
                <a:cubicBezTo>
                  <a:pt x="512" y="205"/>
                  <a:pt x="513" y="205"/>
                  <a:pt x="513" y="203"/>
                </a:cubicBezTo>
                <a:cubicBezTo>
                  <a:pt x="511" y="204"/>
                  <a:pt x="511" y="204"/>
                  <a:pt x="511" y="206"/>
                </a:cubicBezTo>
                <a:close/>
                <a:moveTo>
                  <a:pt x="216" y="643"/>
                </a:moveTo>
                <a:cubicBezTo>
                  <a:pt x="215" y="642"/>
                  <a:pt x="215" y="642"/>
                  <a:pt x="214" y="643"/>
                </a:cubicBezTo>
                <a:cubicBezTo>
                  <a:pt x="214" y="644"/>
                  <a:pt x="215" y="645"/>
                  <a:pt x="216" y="644"/>
                </a:cubicBezTo>
                <a:cubicBezTo>
                  <a:pt x="216" y="644"/>
                  <a:pt x="216" y="643"/>
                  <a:pt x="216" y="643"/>
                </a:cubicBezTo>
                <a:close/>
                <a:moveTo>
                  <a:pt x="151" y="491"/>
                </a:moveTo>
                <a:cubicBezTo>
                  <a:pt x="153" y="492"/>
                  <a:pt x="154" y="492"/>
                  <a:pt x="156" y="491"/>
                </a:cubicBezTo>
                <a:cubicBezTo>
                  <a:pt x="154" y="491"/>
                  <a:pt x="153" y="491"/>
                  <a:pt x="151" y="491"/>
                </a:cubicBezTo>
                <a:close/>
                <a:moveTo>
                  <a:pt x="224" y="478"/>
                </a:moveTo>
                <a:cubicBezTo>
                  <a:pt x="224" y="479"/>
                  <a:pt x="222" y="479"/>
                  <a:pt x="223" y="481"/>
                </a:cubicBezTo>
                <a:cubicBezTo>
                  <a:pt x="224" y="480"/>
                  <a:pt x="226" y="480"/>
                  <a:pt x="224" y="478"/>
                </a:cubicBezTo>
                <a:close/>
                <a:moveTo>
                  <a:pt x="196" y="354"/>
                </a:moveTo>
                <a:cubicBezTo>
                  <a:pt x="195" y="353"/>
                  <a:pt x="193" y="353"/>
                  <a:pt x="192" y="354"/>
                </a:cubicBezTo>
                <a:cubicBezTo>
                  <a:pt x="193" y="354"/>
                  <a:pt x="195" y="355"/>
                  <a:pt x="196" y="354"/>
                </a:cubicBezTo>
                <a:close/>
                <a:moveTo>
                  <a:pt x="393" y="228"/>
                </a:moveTo>
                <a:cubicBezTo>
                  <a:pt x="393" y="229"/>
                  <a:pt x="394" y="229"/>
                  <a:pt x="394" y="230"/>
                </a:cubicBezTo>
                <a:cubicBezTo>
                  <a:pt x="395" y="229"/>
                  <a:pt x="395" y="228"/>
                  <a:pt x="395" y="227"/>
                </a:cubicBezTo>
                <a:cubicBezTo>
                  <a:pt x="394" y="227"/>
                  <a:pt x="393" y="228"/>
                  <a:pt x="393" y="228"/>
                </a:cubicBezTo>
                <a:close/>
                <a:moveTo>
                  <a:pt x="311" y="665"/>
                </a:moveTo>
                <a:cubicBezTo>
                  <a:pt x="310" y="665"/>
                  <a:pt x="310" y="666"/>
                  <a:pt x="309" y="668"/>
                </a:cubicBezTo>
                <a:cubicBezTo>
                  <a:pt x="310" y="667"/>
                  <a:pt x="311" y="668"/>
                  <a:pt x="311" y="667"/>
                </a:cubicBezTo>
                <a:cubicBezTo>
                  <a:pt x="311" y="666"/>
                  <a:pt x="311" y="666"/>
                  <a:pt x="311" y="665"/>
                </a:cubicBezTo>
                <a:cubicBezTo>
                  <a:pt x="311" y="665"/>
                  <a:pt x="311" y="665"/>
                  <a:pt x="311" y="665"/>
                </a:cubicBezTo>
                <a:close/>
                <a:moveTo>
                  <a:pt x="255" y="472"/>
                </a:moveTo>
                <a:cubicBezTo>
                  <a:pt x="253" y="472"/>
                  <a:pt x="252" y="472"/>
                  <a:pt x="251" y="472"/>
                </a:cubicBezTo>
                <a:cubicBezTo>
                  <a:pt x="252" y="472"/>
                  <a:pt x="253" y="473"/>
                  <a:pt x="255" y="472"/>
                </a:cubicBezTo>
                <a:close/>
                <a:moveTo>
                  <a:pt x="232" y="584"/>
                </a:moveTo>
                <a:cubicBezTo>
                  <a:pt x="232" y="584"/>
                  <a:pt x="233" y="584"/>
                  <a:pt x="233" y="584"/>
                </a:cubicBezTo>
                <a:cubicBezTo>
                  <a:pt x="233" y="583"/>
                  <a:pt x="233" y="583"/>
                  <a:pt x="233" y="582"/>
                </a:cubicBezTo>
                <a:cubicBezTo>
                  <a:pt x="231" y="582"/>
                  <a:pt x="231" y="583"/>
                  <a:pt x="232" y="584"/>
                </a:cubicBezTo>
                <a:close/>
                <a:moveTo>
                  <a:pt x="824" y="206"/>
                </a:moveTo>
                <a:cubicBezTo>
                  <a:pt x="825" y="206"/>
                  <a:pt x="826" y="205"/>
                  <a:pt x="827" y="204"/>
                </a:cubicBezTo>
                <a:cubicBezTo>
                  <a:pt x="825" y="204"/>
                  <a:pt x="825" y="204"/>
                  <a:pt x="824" y="206"/>
                </a:cubicBezTo>
                <a:close/>
                <a:moveTo>
                  <a:pt x="482" y="774"/>
                </a:moveTo>
                <a:cubicBezTo>
                  <a:pt x="484" y="775"/>
                  <a:pt x="484" y="773"/>
                  <a:pt x="485" y="773"/>
                </a:cubicBezTo>
                <a:cubicBezTo>
                  <a:pt x="483" y="771"/>
                  <a:pt x="483" y="773"/>
                  <a:pt x="482" y="774"/>
                </a:cubicBezTo>
                <a:close/>
                <a:moveTo>
                  <a:pt x="247" y="664"/>
                </a:moveTo>
                <a:cubicBezTo>
                  <a:pt x="247" y="665"/>
                  <a:pt x="247" y="665"/>
                  <a:pt x="248" y="664"/>
                </a:cubicBezTo>
                <a:cubicBezTo>
                  <a:pt x="248" y="663"/>
                  <a:pt x="248" y="662"/>
                  <a:pt x="248" y="660"/>
                </a:cubicBezTo>
                <a:cubicBezTo>
                  <a:pt x="246" y="662"/>
                  <a:pt x="247" y="663"/>
                  <a:pt x="247" y="664"/>
                </a:cubicBezTo>
                <a:close/>
                <a:moveTo>
                  <a:pt x="760" y="462"/>
                </a:moveTo>
                <a:cubicBezTo>
                  <a:pt x="759" y="463"/>
                  <a:pt x="759" y="463"/>
                  <a:pt x="760" y="464"/>
                </a:cubicBezTo>
                <a:cubicBezTo>
                  <a:pt x="761" y="464"/>
                  <a:pt x="762" y="464"/>
                  <a:pt x="761" y="462"/>
                </a:cubicBezTo>
                <a:cubicBezTo>
                  <a:pt x="760" y="462"/>
                  <a:pt x="760" y="462"/>
                  <a:pt x="760" y="462"/>
                </a:cubicBezTo>
                <a:close/>
                <a:moveTo>
                  <a:pt x="360" y="205"/>
                </a:moveTo>
                <a:cubicBezTo>
                  <a:pt x="360" y="205"/>
                  <a:pt x="360" y="204"/>
                  <a:pt x="360" y="204"/>
                </a:cubicBezTo>
                <a:cubicBezTo>
                  <a:pt x="359" y="204"/>
                  <a:pt x="359" y="204"/>
                  <a:pt x="358" y="204"/>
                </a:cubicBezTo>
                <a:cubicBezTo>
                  <a:pt x="358" y="206"/>
                  <a:pt x="359" y="206"/>
                  <a:pt x="360" y="205"/>
                </a:cubicBezTo>
                <a:close/>
                <a:moveTo>
                  <a:pt x="129" y="702"/>
                </a:moveTo>
                <a:cubicBezTo>
                  <a:pt x="129" y="702"/>
                  <a:pt x="128" y="702"/>
                  <a:pt x="128" y="702"/>
                </a:cubicBezTo>
                <a:cubicBezTo>
                  <a:pt x="128" y="704"/>
                  <a:pt x="128" y="704"/>
                  <a:pt x="130" y="704"/>
                </a:cubicBezTo>
                <a:cubicBezTo>
                  <a:pt x="130" y="703"/>
                  <a:pt x="130" y="703"/>
                  <a:pt x="129" y="702"/>
                </a:cubicBezTo>
                <a:close/>
                <a:moveTo>
                  <a:pt x="775" y="594"/>
                </a:moveTo>
                <a:cubicBezTo>
                  <a:pt x="776" y="593"/>
                  <a:pt x="776" y="594"/>
                  <a:pt x="777" y="593"/>
                </a:cubicBezTo>
                <a:cubicBezTo>
                  <a:pt x="777" y="593"/>
                  <a:pt x="777" y="592"/>
                  <a:pt x="776" y="592"/>
                </a:cubicBezTo>
                <a:cubicBezTo>
                  <a:pt x="776" y="592"/>
                  <a:pt x="776" y="592"/>
                  <a:pt x="775" y="592"/>
                </a:cubicBezTo>
                <a:cubicBezTo>
                  <a:pt x="775" y="592"/>
                  <a:pt x="775" y="593"/>
                  <a:pt x="775" y="594"/>
                </a:cubicBezTo>
                <a:close/>
                <a:moveTo>
                  <a:pt x="189" y="305"/>
                </a:moveTo>
                <a:cubicBezTo>
                  <a:pt x="188" y="305"/>
                  <a:pt x="188" y="305"/>
                  <a:pt x="187" y="305"/>
                </a:cubicBezTo>
                <a:cubicBezTo>
                  <a:pt x="187" y="305"/>
                  <a:pt x="187" y="306"/>
                  <a:pt x="187" y="306"/>
                </a:cubicBezTo>
                <a:cubicBezTo>
                  <a:pt x="190" y="307"/>
                  <a:pt x="190" y="306"/>
                  <a:pt x="189" y="305"/>
                </a:cubicBezTo>
                <a:close/>
                <a:moveTo>
                  <a:pt x="453" y="783"/>
                </a:moveTo>
                <a:cubicBezTo>
                  <a:pt x="452" y="783"/>
                  <a:pt x="452" y="781"/>
                  <a:pt x="450" y="782"/>
                </a:cubicBezTo>
                <a:cubicBezTo>
                  <a:pt x="451" y="783"/>
                  <a:pt x="452" y="784"/>
                  <a:pt x="453" y="783"/>
                </a:cubicBezTo>
                <a:close/>
                <a:moveTo>
                  <a:pt x="498" y="783"/>
                </a:moveTo>
                <a:cubicBezTo>
                  <a:pt x="497" y="783"/>
                  <a:pt x="497" y="784"/>
                  <a:pt x="496" y="784"/>
                </a:cubicBezTo>
                <a:cubicBezTo>
                  <a:pt x="497" y="785"/>
                  <a:pt x="497" y="785"/>
                  <a:pt x="498" y="786"/>
                </a:cubicBezTo>
                <a:cubicBezTo>
                  <a:pt x="499" y="785"/>
                  <a:pt x="499" y="784"/>
                  <a:pt x="498" y="783"/>
                </a:cubicBezTo>
                <a:close/>
                <a:moveTo>
                  <a:pt x="521" y="267"/>
                </a:moveTo>
                <a:cubicBezTo>
                  <a:pt x="522" y="266"/>
                  <a:pt x="522" y="265"/>
                  <a:pt x="521" y="264"/>
                </a:cubicBezTo>
                <a:cubicBezTo>
                  <a:pt x="521" y="264"/>
                  <a:pt x="520" y="264"/>
                  <a:pt x="520" y="264"/>
                </a:cubicBezTo>
                <a:cubicBezTo>
                  <a:pt x="522" y="264"/>
                  <a:pt x="519" y="267"/>
                  <a:pt x="521" y="267"/>
                </a:cubicBezTo>
                <a:close/>
                <a:moveTo>
                  <a:pt x="407" y="710"/>
                </a:moveTo>
                <a:cubicBezTo>
                  <a:pt x="406" y="710"/>
                  <a:pt x="406" y="709"/>
                  <a:pt x="405" y="710"/>
                </a:cubicBezTo>
                <a:cubicBezTo>
                  <a:pt x="405" y="711"/>
                  <a:pt x="405" y="712"/>
                  <a:pt x="407" y="712"/>
                </a:cubicBezTo>
                <a:cubicBezTo>
                  <a:pt x="407" y="711"/>
                  <a:pt x="407" y="710"/>
                  <a:pt x="407" y="710"/>
                </a:cubicBezTo>
                <a:close/>
                <a:moveTo>
                  <a:pt x="208" y="542"/>
                </a:moveTo>
                <a:cubicBezTo>
                  <a:pt x="208" y="542"/>
                  <a:pt x="209" y="542"/>
                  <a:pt x="209" y="541"/>
                </a:cubicBezTo>
                <a:cubicBezTo>
                  <a:pt x="209" y="540"/>
                  <a:pt x="209" y="540"/>
                  <a:pt x="208" y="540"/>
                </a:cubicBezTo>
                <a:cubicBezTo>
                  <a:pt x="207" y="540"/>
                  <a:pt x="207" y="541"/>
                  <a:pt x="208" y="542"/>
                </a:cubicBezTo>
                <a:close/>
                <a:moveTo>
                  <a:pt x="198" y="652"/>
                </a:moveTo>
                <a:cubicBezTo>
                  <a:pt x="198" y="653"/>
                  <a:pt x="198" y="654"/>
                  <a:pt x="198" y="654"/>
                </a:cubicBezTo>
                <a:cubicBezTo>
                  <a:pt x="199" y="654"/>
                  <a:pt x="199" y="654"/>
                  <a:pt x="200" y="654"/>
                </a:cubicBezTo>
                <a:cubicBezTo>
                  <a:pt x="200" y="652"/>
                  <a:pt x="199" y="652"/>
                  <a:pt x="198" y="652"/>
                </a:cubicBezTo>
                <a:close/>
                <a:moveTo>
                  <a:pt x="652" y="630"/>
                </a:moveTo>
                <a:cubicBezTo>
                  <a:pt x="653" y="628"/>
                  <a:pt x="651" y="628"/>
                  <a:pt x="650" y="627"/>
                </a:cubicBezTo>
                <a:cubicBezTo>
                  <a:pt x="649" y="629"/>
                  <a:pt x="651" y="629"/>
                  <a:pt x="652" y="630"/>
                </a:cubicBezTo>
                <a:close/>
                <a:moveTo>
                  <a:pt x="676" y="603"/>
                </a:moveTo>
                <a:cubicBezTo>
                  <a:pt x="676" y="603"/>
                  <a:pt x="676" y="604"/>
                  <a:pt x="676" y="604"/>
                </a:cubicBezTo>
                <a:cubicBezTo>
                  <a:pt x="677" y="604"/>
                  <a:pt x="677" y="604"/>
                  <a:pt x="678" y="604"/>
                </a:cubicBezTo>
                <a:cubicBezTo>
                  <a:pt x="678" y="602"/>
                  <a:pt x="677" y="602"/>
                  <a:pt x="676" y="603"/>
                </a:cubicBezTo>
                <a:close/>
                <a:moveTo>
                  <a:pt x="701" y="108"/>
                </a:moveTo>
                <a:cubicBezTo>
                  <a:pt x="700" y="108"/>
                  <a:pt x="700" y="108"/>
                  <a:pt x="699" y="108"/>
                </a:cubicBezTo>
                <a:cubicBezTo>
                  <a:pt x="699" y="109"/>
                  <a:pt x="699" y="109"/>
                  <a:pt x="699" y="110"/>
                </a:cubicBezTo>
                <a:cubicBezTo>
                  <a:pt x="700" y="110"/>
                  <a:pt x="700" y="110"/>
                  <a:pt x="701" y="110"/>
                </a:cubicBezTo>
                <a:cubicBezTo>
                  <a:pt x="701" y="109"/>
                  <a:pt x="701" y="109"/>
                  <a:pt x="701" y="108"/>
                </a:cubicBezTo>
                <a:close/>
                <a:moveTo>
                  <a:pt x="605" y="230"/>
                </a:moveTo>
                <a:cubicBezTo>
                  <a:pt x="605" y="230"/>
                  <a:pt x="605" y="229"/>
                  <a:pt x="604" y="229"/>
                </a:cubicBezTo>
                <a:cubicBezTo>
                  <a:pt x="604" y="230"/>
                  <a:pt x="603" y="230"/>
                  <a:pt x="602" y="230"/>
                </a:cubicBezTo>
                <a:cubicBezTo>
                  <a:pt x="603" y="230"/>
                  <a:pt x="604" y="231"/>
                  <a:pt x="605" y="230"/>
                </a:cubicBezTo>
                <a:close/>
                <a:moveTo>
                  <a:pt x="724" y="845"/>
                </a:moveTo>
                <a:cubicBezTo>
                  <a:pt x="724" y="845"/>
                  <a:pt x="723" y="845"/>
                  <a:pt x="723" y="845"/>
                </a:cubicBezTo>
                <a:cubicBezTo>
                  <a:pt x="723" y="847"/>
                  <a:pt x="723" y="847"/>
                  <a:pt x="724" y="847"/>
                </a:cubicBezTo>
                <a:cubicBezTo>
                  <a:pt x="725" y="846"/>
                  <a:pt x="725" y="846"/>
                  <a:pt x="724" y="845"/>
                </a:cubicBezTo>
                <a:close/>
                <a:moveTo>
                  <a:pt x="765" y="611"/>
                </a:moveTo>
                <a:cubicBezTo>
                  <a:pt x="763" y="611"/>
                  <a:pt x="762" y="611"/>
                  <a:pt x="761" y="611"/>
                </a:cubicBezTo>
                <a:cubicBezTo>
                  <a:pt x="762" y="612"/>
                  <a:pt x="763" y="612"/>
                  <a:pt x="765" y="611"/>
                </a:cubicBezTo>
                <a:close/>
                <a:moveTo>
                  <a:pt x="465" y="720"/>
                </a:moveTo>
                <a:cubicBezTo>
                  <a:pt x="465" y="720"/>
                  <a:pt x="464" y="721"/>
                  <a:pt x="465" y="722"/>
                </a:cubicBezTo>
                <a:cubicBezTo>
                  <a:pt x="466" y="722"/>
                  <a:pt x="466" y="721"/>
                  <a:pt x="467" y="721"/>
                </a:cubicBezTo>
                <a:cubicBezTo>
                  <a:pt x="466" y="720"/>
                  <a:pt x="466" y="719"/>
                  <a:pt x="465" y="720"/>
                </a:cubicBezTo>
                <a:close/>
                <a:moveTo>
                  <a:pt x="640" y="514"/>
                </a:moveTo>
                <a:cubicBezTo>
                  <a:pt x="639" y="513"/>
                  <a:pt x="638" y="515"/>
                  <a:pt x="637" y="515"/>
                </a:cubicBezTo>
                <a:cubicBezTo>
                  <a:pt x="639" y="516"/>
                  <a:pt x="640" y="515"/>
                  <a:pt x="640" y="514"/>
                </a:cubicBezTo>
                <a:close/>
                <a:moveTo>
                  <a:pt x="313" y="624"/>
                </a:moveTo>
                <a:cubicBezTo>
                  <a:pt x="313" y="623"/>
                  <a:pt x="313" y="623"/>
                  <a:pt x="313" y="622"/>
                </a:cubicBezTo>
                <a:cubicBezTo>
                  <a:pt x="312" y="622"/>
                  <a:pt x="312" y="622"/>
                  <a:pt x="311" y="623"/>
                </a:cubicBezTo>
                <a:cubicBezTo>
                  <a:pt x="311" y="623"/>
                  <a:pt x="311" y="623"/>
                  <a:pt x="311" y="624"/>
                </a:cubicBezTo>
                <a:cubicBezTo>
                  <a:pt x="312" y="624"/>
                  <a:pt x="312" y="624"/>
                  <a:pt x="313" y="624"/>
                </a:cubicBezTo>
                <a:close/>
                <a:moveTo>
                  <a:pt x="251" y="623"/>
                </a:moveTo>
                <a:cubicBezTo>
                  <a:pt x="251" y="623"/>
                  <a:pt x="250" y="624"/>
                  <a:pt x="251" y="624"/>
                </a:cubicBezTo>
                <a:cubicBezTo>
                  <a:pt x="252" y="625"/>
                  <a:pt x="253" y="624"/>
                  <a:pt x="253" y="623"/>
                </a:cubicBezTo>
                <a:cubicBezTo>
                  <a:pt x="252" y="622"/>
                  <a:pt x="251" y="622"/>
                  <a:pt x="251" y="623"/>
                </a:cubicBezTo>
                <a:close/>
                <a:moveTo>
                  <a:pt x="598" y="236"/>
                </a:moveTo>
                <a:cubicBezTo>
                  <a:pt x="597" y="237"/>
                  <a:pt x="597" y="237"/>
                  <a:pt x="596" y="238"/>
                </a:cubicBezTo>
                <a:cubicBezTo>
                  <a:pt x="597" y="238"/>
                  <a:pt x="597" y="239"/>
                  <a:pt x="598" y="239"/>
                </a:cubicBezTo>
                <a:cubicBezTo>
                  <a:pt x="598" y="238"/>
                  <a:pt x="598" y="237"/>
                  <a:pt x="598" y="236"/>
                </a:cubicBezTo>
                <a:close/>
                <a:moveTo>
                  <a:pt x="463" y="731"/>
                </a:moveTo>
                <a:cubicBezTo>
                  <a:pt x="464" y="730"/>
                  <a:pt x="465" y="731"/>
                  <a:pt x="466" y="730"/>
                </a:cubicBezTo>
                <a:cubicBezTo>
                  <a:pt x="465" y="730"/>
                  <a:pt x="465" y="730"/>
                  <a:pt x="464" y="729"/>
                </a:cubicBezTo>
                <a:cubicBezTo>
                  <a:pt x="464" y="730"/>
                  <a:pt x="463" y="730"/>
                  <a:pt x="463" y="731"/>
                </a:cubicBezTo>
                <a:close/>
                <a:moveTo>
                  <a:pt x="603" y="734"/>
                </a:moveTo>
                <a:cubicBezTo>
                  <a:pt x="603" y="734"/>
                  <a:pt x="602" y="733"/>
                  <a:pt x="601" y="733"/>
                </a:cubicBezTo>
                <a:cubicBezTo>
                  <a:pt x="601" y="733"/>
                  <a:pt x="601" y="734"/>
                  <a:pt x="600" y="735"/>
                </a:cubicBezTo>
                <a:cubicBezTo>
                  <a:pt x="601" y="735"/>
                  <a:pt x="602" y="735"/>
                  <a:pt x="603" y="734"/>
                </a:cubicBezTo>
                <a:close/>
                <a:moveTo>
                  <a:pt x="444" y="36"/>
                </a:moveTo>
                <a:cubicBezTo>
                  <a:pt x="444" y="36"/>
                  <a:pt x="443" y="36"/>
                  <a:pt x="443" y="36"/>
                </a:cubicBezTo>
                <a:cubicBezTo>
                  <a:pt x="443" y="37"/>
                  <a:pt x="443" y="38"/>
                  <a:pt x="443" y="39"/>
                </a:cubicBezTo>
                <a:cubicBezTo>
                  <a:pt x="444" y="38"/>
                  <a:pt x="444" y="37"/>
                  <a:pt x="444" y="36"/>
                </a:cubicBezTo>
                <a:close/>
                <a:moveTo>
                  <a:pt x="503" y="36"/>
                </a:moveTo>
                <a:cubicBezTo>
                  <a:pt x="503" y="36"/>
                  <a:pt x="504" y="36"/>
                  <a:pt x="504" y="35"/>
                </a:cubicBezTo>
                <a:cubicBezTo>
                  <a:pt x="504" y="34"/>
                  <a:pt x="504" y="34"/>
                  <a:pt x="503" y="34"/>
                </a:cubicBezTo>
                <a:cubicBezTo>
                  <a:pt x="502" y="35"/>
                  <a:pt x="502" y="35"/>
                  <a:pt x="503" y="36"/>
                </a:cubicBezTo>
                <a:close/>
                <a:moveTo>
                  <a:pt x="698" y="590"/>
                </a:moveTo>
                <a:cubicBezTo>
                  <a:pt x="699" y="589"/>
                  <a:pt x="699" y="589"/>
                  <a:pt x="700" y="588"/>
                </a:cubicBezTo>
                <a:cubicBezTo>
                  <a:pt x="698" y="588"/>
                  <a:pt x="698" y="588"/>
                  <a:pt x="698" y="590"/>
                </a:cubicBezTo>
                <a:close/>
                <a:moveTo>
                  <a:pt x="244" y="653"/>
                </a:moveTo>
                <a:cubicBezTo>
                  <a:pt x="244" y="654"/>
                  <a:pt x="244" y="654"/>
                  <a:pt x="244" y="655"/>
                </a:cubicBezTo>
                <a:cubicBezTo>
                  <a:pt x="245" y="655"/>
                  <a:pt x="245" y="655"/>
                  <a:pt x="246" y="655"/>
                </a:cubicBezTo>
                <a:cubicBezTo>
                  <a:pt x="245" y="654"/>
                  <a:pt x="245" y="654"/>
                  <a:pt x="244" y="653"/>
                </a:cubicBezTo>
                <a:close/>
                <a:moveTo>
                  <a:pt x="733" y="566"/>
                </a:moveTo>
                <a:cubicBezTo>
                  <a:pt x="733" y="566"/>
                  <a:pt x="734" y="567"/>
                  <a:pt x="734" y="568"/>
                </a:cubicBezTo>
                <a:cubicBezTo>
                  <a:pt x="734" y="566"/>
                  <a:pt x="734" y="566"/>
                  <a:pt x="733" y="566"/>
                </a:cubicBezTo>
                <a:close/>
                <a:moveTo>
                  <a:pt x="412" y="191"/>
                </a:moveTo>
                <a:cubicBezTo>
                  <a:pt x="412" y="191"/>
                  <a:pt x="412" y="191"/>
                  <a:pt x="410" y="192"/>
                </a:cubicBezTo>
                <a:cubicBezTo>
                  <a:pt x="411" y="192"/>
                  <a:pt x="412" y="193"/>
                  <a:pt x="413" y="193"/>
                </a:cubicBezTo>
                <a:cubicBezTo>
                  <a:pt x="413" y="193"/>
                  <a:pt x="413" y="192"/>
                  <a:pt x="412" y="191"/>
                </a:cubicBezTo>
                <a:close/>
                <a:moveTo>
                  <a:pt x="782" y="689"/>
                </a:moveTo>
                <a:cubicBezTo>
                  <a:pt x="783" y="689"/>
                  <a:pt x="783" y="690"/>
                  <a:pt x="783" y="690"/>
                </a:cubicBezTo>
                <a:cubicBezTo>
                  <a:pt x="783" y="690"/>
                  <a:pt x="784" y="689"/>
                  <a:pt x="784" y="689"/>
                </a:cubicBezTo>
                <a:cubicBezTo>
                  <a:pt x="784" y="688"/>
                  <a:pt x="783" y="688"/>
                  <a:pt x="782" y="689"/>
                </a:cubicBezTo>
                <a:close/>
                <a:moveTo>
                  <a:pt x="651" y="368"/>
                </a:moveTo>
                <a:cubicBezTo>
                  <a:pt x="651" y="369"/>
                  <a:pt x="651" y="369"/>
                  <a:pt x="651" y="370"/>
                </a:cubicBezTo>
                <a:cubicBezTo>
                  <a:pt x="652" y="369"/>
                  <a:pt x="653" y="369"/>
                  <a:pt x="653" y="368"/>
                </a:cubicBezTo>
                <a:cubicBezTo>
                  <a:pt x="652" y="368"/>
                  <a:pt x="652" y="368"/>
                  <a:pt x="651" y="368"/>
                </a:cubicBezTo>
                <a:close/>
                <a:moveTo>
                  <a:pt x="0" y="367"/>
                </a:moveTo>
                <a:cubicBezTo>
                  <a:pt x="1" y="366"/>
                  <a:pt x="1" y="365"/>
                  <a:pt x="2" y="364"/>
                </a:cubicBezTo>
                <a:cubicBezTo>
                  <a:pt x="0" y="364"/>
                  <a:pt x="0" y="364"/>
                  <a:pt x="0" y="367"/>
                </a:cubicBezTo>
                <a:close/>
                <a:moveTo>
                  <a:pt x="719" y="630"/>
                </a:moveTo>
                <a:cubicBezTo>
                  <a:pt x="720" y="630"/>
                  <a:pt x="721" y="630"/>
                  <a:pt x="721" y="629"/>
                </a:cubicBezTo>
                <a:cubicBezTo>
                  <a:pt x="721" y="629"/>
                  <a:pt x="721" y="629"/>
                  <a:pt x="721" y="628"/>
                </a:cubicBezTo>
                <a:cubicBezTo>
                  <a:pt x="720" y="629"/>
                  <a:pt x="720" y="629"/>
                  <a:pt x="719" y="630"/>
                </a:cubicBezTo>
                <a:close/>
                <a:moveTo>
                  <a:pt x="245" y="352"/>
                </a:moveTo>
                <a:cubicBezTo>
                  <a:pt x="244" y="351"/>
                  <a:pt x="244" y="351"/>
                  <a:pt x="243" y="351"/>
                </a:cubicBezTo>
                <a:cubicBezTo>
                  <a:pt x="243" y="351"/>
                  <a:pt x="243" y="352"/>
                  <a:pt x="243" y="353"/>
                </a:cubicBezTo>
                <a:cubicBezTo>
                  <a:pt x="244" y="353"/>
                  <a:pt x="244" y="352"/>
                  <a:pt x="245" y="352"/>
                </a:cubicBezTo>
                <a:close/>
                <a:moveTo>
                  <a:pt x="598" y="343"/>
                </a:moveTo>
                <a:cubicBezTo>
                  <a:pt x="598" y="342"/>
                  <a:pt x="598" y="342"/>
                  <a:pt x="598" y="341"/>
                </a:cubicBezTo>
                <a:cubicBezTo>
                  <a:pt x="597" y="341"/>
                  <a:pt x="597" y="341"/>
                  <a:pt x="597" y="341"/>
                </a:cubicBezTo>
                <a:cubicBezTo>
                  <a:pt x="597" y="342"/>
                  <a:pt x="597" y="342"/>
                  <a:pt x="598" y="343"/>
                </a:cubicBezTo>
                <a:close/>
                <a:moveTo>
                  <a:pt x="380" y="226"/>
                </a:moveTo>
                <a:cubicBezTo>
                  <a:pt x="380" y="226"/>
                  <a:pt x="379" y="226"/>
                  <a:pt x="378" y="226"/>
                </a:cubicBezTo>
                <a:cubicBezTo>
                  <a:pt x="380" y="227"/>
                  <a:pt x="381" y="227"/>
                  <a:pt x="380" y="226"/>
                </a:cubicBezTo>
                <a:close/>
                <a:moveTo>
                  <a:pt x="586" y="131"/>
                </a:moveTo>
                <a:cubicBezTo>
                  <a:pt x="586" y="131"/>
                  <a:pt x="585" y="131"/>
                  <a:pt x="585" y="131"/>
                </a:cubicBezTo>
                <a:cubicBezTo>
                  <a:pt x="586" y="131"/>
                  <a:pt x="586" y="132"/>
                  <a:pt x="587" y="132"/>
                </a:cubicBezTo>
                <a:cubicBezTo>
                  <a:pt x="587" y="132"/>
                  <a:pt x="587" y="131"/>
                  <a:pt x="586" y="131"/>
                </a:cubicBezTo>
                <a:close/>
                <a:moveTo>
                  <a:pt x="505" y="204"/>
                </a:moveTo>
                <a:cubicBezTo>
                  <a:pt x="504" y="205"/>
                  <a:pt x="504" y="206"/>
                  <a:pt x="505" y="207"/>
                </a:cubicBezTo>
                <a:cubicBezTo>
                  <a:pt x="505" y="206"/>
                  <a:pt x="505" y="205"/>
                  <a:pt x="505" y="204"/>
                </a:cubicBezTo>
                <a:close/>
                <a:moveTo>
                  <a:pt x="569" y="179"/>
                </a:moveTo>
                <a:cubicBezTo>
                  <a:pt x="570" y="180"/>
                  <a:pt x="571" y="180"/>
                  <a:pt x="571" y="179"/>
                </a:cubicBezTo>
                <a:cubicBezTo>
                  <a:pt x="571" y="179"/>
                  <a:pt x="571" y="178"/>
                  <a:pt x="571" y="178"/>
                </a:cubicBezTo>
                <a:cubicBezTo>
                  <a:pt x="570" y="178"/>
                  <a:pt x="570" y="179"/>
                  <a:pt x="569" y="179"/>
                </a:cubicBezTo>
                <a:close/>
                <a:moveTo>
                  <a:pt x="343" y="141"/>
                </a:moveTo>
                <a:cubicBezTo>
                  <a:pt x="344" y="139"/>
                  <a:pt x="344" y="139"/>
                  <a:pt x="343" y="138"/>
                </a:cubicBezTo>
                <a:cubicBezTo>
                  <a:pt x="343" y="139"/>
                  <a:pt x="342" y="138"/>
                  <a:pt x="342" y="139"/>
                </a:cubicBezTo>
                <a:cubicBezTo>
                  <a:pt x="342" y="139"/>
                  <a:pt x="343" y="140"/>
                  <a:pt x="343" y="141"/>
                </a:cubicBezTo>
                <a:close/>
                <a:moveTo>
                  <a:pt x="677" y="301"/>
                </a:moveTo>
                <a:cubicBezTo>
                  <a:pt x="676" y="301"/>
                  <a:pt x="676" y="301"/>
                  <a:pt x="675" y="301"/>
                </a:cubicBezTo>
                <a:cubicBezTo>
                  <a:pt x="675" y="301"/>
                  <a:pt x="675" y="302"/>
                  <a:pt x="675" y="302"/>
                </a:cubicBezTo>
                <a:cubicBezTo>
                  <a:pt x="676" y="302"/>
                  <a:pt x="676" y="302"/>
                  <a:pt x="677" y="301"/>
                </a:cubicBezTo>
                <a:close/>
                <a:moveTo>
                  <a:pt x="741" y="594"/>
                </a:moveTo>
                <a:cubicBezTo>
                  <a:pt x="742" y="595"/>
                  <a:pt x="743" y="595"/>
                  <a:pt x="744" y="594"/>
                </a:cubicBezTo>
                <a:cubicBezTo>
                  <a:pt x="743" y="594"/>
                  <a:pt x="742" y="593"/>
                  <a:pt x="741" y="594"/>
                </a:cubicBezTo>
                <a:close/>
                <a:moveTo>
                  <a:pt x="85" y="698"/>
                </a:moveTo>
                <a:cubicBezTo>
                  <a:pt x="85" y="698"/>
                  <a:pt x="86" y="697"/>
                  <a:pt x="87" y="697"/>
                </a:cubicBezTo>
                <a:cubicBezTo>
                  <a:pt x="84" y="696"/>
                  <a:pt x="85" y="697"/>
                  <a:pt x="85" y="698"/>
                </a:cubicBezTo>
                <a:close/>
                <a:moveTo>
                  <a:pt x="568" y="689"/>
                </a:moveTo>
                <a:cubicBezTo>
                  <a:pt x="567" y="689"/>
                  <a:pt x="567" y="690"/>
                  <a:pt x="568" y="690"/>
                </a:cubicBezTo>
                <a:cubicBezTo>
                  <a:pt x="569" y="690"/>
                  <a:pt x="569" y="690"/>
                  <a:pt x="569" y="689"/>
                </a:cubicBezTo>
                <a:cubicBezTo>
                  <a:pt x="569" y="689"/>
                  <a:pt x="568" y="689"/>
                  <a:pt x="568" y="689"/>
                </a:cubicBezTo>
                <a:close/>
                <a:moveTo>
                  <a:pt x="432" y="232"/>
                </a:moveTo>
                <a:cubicBezTo>
                  <a:pt x="433" y="231"/>
                  <a:pt x="433" y="230"/>
                  <a:pt x="433" y="230"/>
                </a:cubicBezTo>
                <a:cubicBezTo>
                  <a:pt x="432" y="230"/>
                  <a:pt x="432" y="230"/>
                  <a:pt x="432" y="230"/>
                </a:cubicBezTo>
                <a:cubicBezTo>
                  <a:pt x="432" y="230"/>
                  <a:pt x="432" y="231"/>
                  <a:pt x="432" y="232"/>
                </a:cubicBezTo>
                <a:close/>
                <a:moveTo>
                  <a:pt x="743" y="618"/>
                </a:moveTo>
                <a:cubicBezTo>
                  <a:pt x="742" y="617"/>
                  <a:pt x="741" y="617"/>
                  <a:pt x="740" y="618"/>
                </a:cubicBezTo>
                <a:cubicBezTo>
                  <a:pt x="741" y="618"/>
                  <a:pt x="742" y="619"/>
                  <a:pt x="743" y="618"/>
                </a:cubicBezTo>
                <a:close/>
                <a:moveTo>
                  <a:pt x="494" y="59"/>
                </a:moveTo>
                <a:cubicBezTo>
                  <a:pt x="495" y="58"/>
                  <a:pt x="495" y="57"/>
                  <a:pt x="494" y="57"/>
                </a:cubicBezTo>
                <a:cubicBezTo>
                  <a:pt x="494" y="57"/>
                  <a:pt x="493" y="57"/>
                  <a:pt x="493" y="57"/>
                </a:cubicBezTo>
                <a:cubicBezTo>
                  <a:pt x="493" y="58"/>
                  <a:pt x="494" y="58"/>
                  <a:pt x="494" y="59"/>
                </a:cubicBezTo>
                <a:close/>
                <a:moveTo>
                  <a:pt x="509" y="181"/>
                </a:moveTo>
                <a:cubicBezTo>
                  <a:pt x="510" y="180"/>
                  <a:pt x="510" y="179"/>
                  <a:pt x="509" y="178"/>
                </a:cubicBezTo>
                <a:cubicBezTo>
                  <a:pt x="509" y="179"/>
                  <a:pt x="509" y="180"/>
                  <a:pt x="509" y="181"/>
                </a:cubicBezTo>
                <a:close/>
                <a:moveTo>
                  <a:pt x="267" y="486"/>
                </a:moveTo>
                <a:cubicBezTo>
                  <a:pt x="268" y="486"/>
                  <a:pt x="269" y="486"/>
                  <a:pt x="270" y="486"/>
                </a:cubicBezTo>
                <a:cubicBezTo>
                  <a:pt x="269" y="485"/>
                  <a:pt x="268" y="485"/>
                  <a:pt x="267" y="486"/>
                </a:cubicBezTo>
                <a:close/>
                <a:moveTo>
                  <a:pt x="710" y="485"/>
                </a:moveTo>
                <a:cubicBezTo>
                  <a:pt x="709" y="484"/>
                  <a:pt x="708" y="484"/>
                  <a:pt x="707" y="485"/>
                </a:cubicBezTo>
                <a:cubicBezTo>
                  <a:pt x="708" y="485"/>
                  <a:pt x="709" y="485"/>
                  <a:pt x="710" y="485"/>
                </a:cubicBezTo>
                <a:close/>
                <a:moveTo>
                  <a:pt x="725" y="468"/>
                </a:moveTo>
                <a:cubicBezTo>
                  <a:pt x="725" y="468"/>
                  <a:pt x="725" y="469"/>
                  <a:pt x="726" y="470"/>
                </a:cubicBezTo>
                <a:cubicBezTo>
                  <a:pt x="726" y="469"/>
                  <a:pt x="726" y="469"/>
                  <a:pt x="726" y="468"/>
                </a:cubicBezTo>
                <a:cubicBezTo>
                  <a:pt x="725" y="468"/>
                  <a:pt x="725" y="468"/>
                  <a:pt x="725" y="468"/>
                </a:cubicBezTo>
                <a:close/>
                <a:moveTo>
                  <a:pt x="611" y="327"/>
                </a:moveTo>
                <a:cubicBezTo>
                  <a:pt x="612" y="328"/>
                  <a:pt x="613" y="328"/>
                  <a:pt x="613" y="327"/>
                </a:cubicBezTo>
                <a:cubicBezTo>
                  <a:pt x="613" y="327"/>
                  <a:pt x="613" y="326"/>
                  <a:pt x="613" y="326"/>
                </a:cubicBezTo>
                <a:cubicBezTo>
                  <a:pt x="613" y="327"/>
                  <a:pt x="612" y="327"/>
                  <a:pt x="611" y="327"/>
                </a:cubicBezTo>
                <a:close/>
                <a:moveTo>
                  <a:pt x="841" y="605"/>
                </a:moveTo>
                <a:cubicBezTo>
                  <a:pt x="840" y="604"/>
                  <a:pt x="839" y="604"/>
                  <a:pt x="838" y="605"/>
                </a:cubicBezTo>
                <a:cubicBezTo>
                  <a:pt x="839" y="605"/>
                  <a:pt x="840" y="605"/>
                  <a:pt x="841" y="605"/>
                </a:cubicBezTo>
                <a:close/>
                <a:moveTo>
                  <a:pt x="86" y="660"/>
                </a:moveTo>
                <a:cubicBezTo>
                  <a:pt x="87" y="659"/>
                  <a:pt x="87" y="659"/>
                  <a:pt x="86" y="658"/>
                </a:cubicBezTo>
                <a:cubicBezTo>
                  <a:pt x="86" y="658"/>
                  <a:pt x="85" y="658"/>
                  <a:pt x="85" y="658"/>
                </a:cubicBezTo>
                <a:cubicBezTo>
                  <a:pt x="85" y="658"/>
                  <a:pt x="86" y="659"/>
                  <a:pt x="86" y="660"/>
                </a:cubicBezTo>
                <a:close/>
                <a:moveTo>
                  <a:pt x="678" y="540"/>
                </a:moveTo>
                <a:cubicBezTo>
                  <a:pt x="679" y="539"/>
                  <a:pt x="679" y="539"/>
                  <a:pt x="680" y="538"/>
                </a:cubicBezTo>
                <a:cubicBezTo>
                  <a:pt x="679" y="538"/>
                  <a:pt x="679" y="538"/>
                  <a:pt x="678" y="538"/>
                </a:cubicBezTo>
                <a:cubicBezTo>
                  <a:pt x="678" y="539"/>
                  <a:pt x="678" y="539"/>
                  <a:pt x="678" y="540"/>
                </a:cubicBezTo>
                <a:close/>
                <a:moveTo>
                  <a:pt x="537" y="267"/>
                </a:moveTo>
                <a:cubicBezTo>
                  <a:pt x="538" y="266"/>
                  <a:pt x="538" y="266"/>
                  <a:pt x="537" y="265"/>
                </a:cubicBezTo>
                <a:cubicBezTo>
                  <a:pt x="537" y="265"/>
                  <a:pt x="537" y="265"/>
                  <a:pt x="536" y="265"/>
                </a:cubicBezTo>
                <a:cubicBezTo>
                  <a:pt x="537" y="266"/>
                  <a:pt x="537" y="267"/>
                  <a:pt x="537" y="267"/>
                </a:cubicBezTo>
                <a:close/>
                <a:moveTo>
                  <a:pt x="448" y="239"/>
                </a:moveTo>
                <a:cubicBezTo>
                  <a:pt x="449" y="239"/>
                  <a:pt x="449" y="238"/>
                  <a:pt x="450" y="237"/>
                </a:cubicBezTo>
                <a:cubicBezTo>
                  <a:pt x="449" y="237"/>
                  <a:pt x="448" y="237"/>
                  <a:pt x="447" y="237"/>
                </a:cubicBezTo>
                <a:cubicBezTo>
                  <a:pt x="447" y="238"/>
                  <a:pt x="448" y="239"/>
                  <a:pt x="448" y="239"/>
                </a:cubicBezTo>
                <a:close/>
                <a:moveTo>
                  <a:pt x="444" y="195"/>
                </a:moveTo>
                <a:cubicBezTo>
                  <a:pt x="444" y="196"/>
                  <a:pt x="443" y="196"/>
                  <a:pt x="442" y="197"/>
                </a:cubicBezTo>
                <a:cubicBezTo>
                  <a:pt x="445" y="198"/>
                  <a:pt x="445" y="196"/>
                  <a:pt x="444" y="195"/>
                </a:cubicBezTo>
                <a:close/>
                <a:moveTo>
                  <a:pt x="728" y="603"/>
                </a:moveTo>
                <a:cubicBezTo>
                  <a:pt x="729" y="602"/>
                  <a:pt x="729" y="602"/>
                  <a:pt x="728" y="601"/>
                </a:cubicBezTo>
                <a:cubicBezTo>
                  <a:pt x="728" y="601"/>
                  <a:pt x="727" y="601"/>
                  <a:pt x="727" y="601"/>
                </a:cubicBezTo>
                <a:cubicBezTo>
                  <a:pt x="727" y="602"/>
                  <a:pt x="728" y="603"/>
                  <a:pt x="728" y="603"/>
                </a:cubicBezTo>
                <a:close/>
                <a:moveTo>
                  <a:pt x="239" y="422"/>
                </a:moveTo>
                <a:cubicBezTo>
                  <a:pt x="240" y="421"/>
                  <a:pt x="241" y="422"/>
                  <a:pt x="242" y="421"/>
                </a:cubicBezTo>
                <a:cubicBezTo>
                  <a:pt x="241" y="421"/>
                  <a:pt x="240" y="420"/>
                  <a:pt x="239" y="422"/>
                </a:cubicBezTo>
                <a:close/>
                <a:moveTo>
                  <a:pt x="567" y="895"/>
                </a:moveTo>
                <a:cubicBezTo>
                  <a:pt x="566" y="895"/>
                  <a:pt x="565" y="895"/>
                  <a:pt x="565" y="896"/>
                </a:cubicBezTo>
                <a:cubicBezTo>
                  <a:pt x="565" y="896"/>
                  <a:pt x="565" y="896"/>
                  <a:pt x="565" y="897"/>
                </a:cubicBezTo>
                <a:cubicBezTo>
                  <a:pt x="566" y="896"/>
                  <a:pt x="566" y="896"/>
                  <a:pt x="567" y="895"/>
                </a:cubicBezTo>
                <a:close/>
                <a:moveTo>
                  <a:pt x="625" y="599"/>
                </a:moveTo>
                <a:cubicBezTo>
                  <a:pt x="625" y="600"/>
                  <a:pt x="626" y="601"/>
                  <a:pt x="627" y="601"/>
                </a:cubicBezTo>
                <a:cubicBezTo>
                  <a:pt x="627" y="600"/>
                  <a:pt x="627" y="600"/>
                  <a:pt x="627" y="599"/>
                </a:cubicBezTo>
                <a:cubicBezTo>
                  <a:pt x="626" y="599"/>
                  <a:pt x="626" y="599"/>
                  <a:pt x="625" y="599"/>
                </a:cubicBezTo>
                <a:close/>
                <a:moveTo>
                  <a:pt x="376" y="177"/>
                </a:moveTo>
                <a:cubicBezTo>
                  <a:pt x="376" y="177"/>
                  <a:pt x="375" y="177"/>
                  <a:pt x="375" y="178"/>
                </a:cubicBezTo>
                <a:cubicBezTo>
                  <a:pt x="375" y="177"/>
                  <a:pt x="376" y="179"/>
                  <a:pt x="376" y="177"/>
                </a:cubicBezTo>
                <a:close/>
                <a:moveTo>
                  <a:pt x="387" y="174"/>
                </a:moveTo>
                <a:cubicBezTo>
                  <a:pt x="387" y="175"/>
                  <a:pt x="387" y="175"/>
                  <a:pt x="388" y="176"/>
                </a:cubicBezTo>
                <a:cubicBezTo>
                  <a:pt x="387" y="175"/>
                  <a:pt x="389" y="174"/>
                  <a:pt x="387" y="174"/>
                </a:cubicBezTo>
                <a:close/>
                <a:moveTo>
                  <a:pt x="446" y="685"/>
                </a:moveTo>
                <a:cubicBezTo>
                  <a:pt x="446" y="685"/>
                  <a:pt x="447" y="685"/>
                  <a:pt x="447" y="684"/>
                </a:cubicBezTo>
                <a:cubicBezTo>
                  <a:pt x="447" y="684"/>
                  <a:pt x="446" y="683"/>
                  <a:pt x="446" y="685"/>
                </a:cubicBezTo>
                <a:close/>
                <a:moveTo>
                  <a:pt x="387" y="686"/>
                </a:moveTo>
                <a:cubicBezTo>
                  <a:pt x="387" y="686"/>
                  <a:pt x="387" y="687"/>
                  <a:pt x="387" y="688"/>
                </a:cubicBezTo>
                <a:cubicBezTo>
                  <a:pt x="388" y="687"/>
                  <a:pt x="388" y="686"/>
                  <a:pt x="387" y="686"/>
                </a:cubicBezTo>
                <a:close/>
                <a:moveTo>
                  <a:pt x="712" y="514"/>
                </a:moveTo>
                <a:cubicBezTo>
                  <a:pt x="712" y="514"/>
                  <a:pt x="711" y="514"/>
                  <a:pt x="710" y="514"/>
                </a:cubicBezTo>
                <a:cubicBezTo>
                  <a:pt x="711" y="515"/>
                  <a:pt x="712" y="515"/>
                  <a:pt x="712" y="514"/>
                </a:cubicBezTo>
                <a:close/>
                <a:moveTo>
                  <a:pt x="269" y="645"/>
                </a:moveTo>
                <a:cubicBezTo>
                  <a:pt x="268" y="644"/>
                  <a:pt x="268" y="644"/>
                  <a:pt x="267" y="645"/>
                </a:cubicBezTo>
                <a:cubicBezTo>
                  <a:pt x="268" y="646"/>
                  <a:pt x="268" y="646"/>
                  <a:pt x="269" y="645"/>
                </a:cubicBezTo>
                <a:close/>
                <a:moveTo>
                  <a:pt x="571" y="688"/>
                </a:moveTo>
                <a:cubicBezTo>
                  <a:pt x="571" y="687"/>
                  <a:pt x="570" y="687"/>
                  <a:pt x="569" y="689"/>
                </a:cubicBezTo>
                <a:cubicBezTo>
                  <a:pt x="570" y="688"/>
                  <a:pt x="571" y="689"/>
                  <a:pt x="571" y="688"/>
                </a:cubicBezTo>
                <a:close/>
                <a:moveTo>
                  <a:pt x="216" y="690"/>
                </a:moveTo>
                <a:cubicBezTo>
                  <a:pt x="216" y="690"/>
                  <a:pt x="216" y="689"/>
                  <a:pt x="216" y="689"/>
                </a:cubicBezTo>
                <a:cubicBezTo>
                  <a:pt x="215" y="689"/>
                  <a:pt x="215" y="690"/>
                  <a:pt x="216" y="690"/>
                </a:cubicBezTo>
                <a:close/>
                <a:moveTo>
                  <a:pt x="227" y="643"/>
                </a:moveTo>
                <a:cubicBezTo>
                  <a:pt x="226" y="642"/>
                  <a:pt x="225" y="642"/>
                  <a:pt x="225" y="643"/>
                </a:cubicBezTo>
                <a:cubicBezTo>
                  <a:pt x="226" y="644"/>
                  <a:pt x="226" y="644"/>
                  <a:pt x="227" y="643"/>
                </a:cubicBezTo>
                <a:close/>
                <a:moveTo>
                  <a:pt x="396" y="225"/>
                </a:moveTo>
                <a:cubicBezTo>
                  <a:pt x="396" y="225"/>
                  <a:pt x="395" y="224"/>
                  <a:pt x="395" y="225"/>
                </a:cubicBezTo>
                <a:cubicBezTo>
                  <a:pt x="395" y="226"/>
                  <a:pt x="396" y="226"/>
                  <a:pt x="397" y="225"/>
                </a:cubicBezTo>
                <a:cubicBezTo>
                  <a:pt x="396" y="225"/>
                  <a:pt x="396" y="225"/>
                  <a:pt x="396" y="225"/>
                </a:cubicBezTo>
                <a:close/>
                <a:moveTo>
                  <a:pt x="406" y="668"/>
                </a:moveTo>
                <a:cubicBezTo>
                  <a:pt x="406" y="668"/>
                  <a:pt x="406" y="667"/>
                  <a:pt x="405" y="666"/>
                </a:cubicBezTo>
                <a:cubicBezTo>
                  <a:pt x="405" y="667"/>
                  <a:pt x="405" y="668"/>
                  <a:pt x="406" y="668"/>
                </a:cubicBezTo>
                <a:close/>
                <a:moveTo>
                  <a:pt x="408" y="118"/>
                </a:moveTo>
                <a:cubicBezTo>
                  <a:pt x="407" y="119"/>
                  <a:pt x="407" y="120"/>
                  <a:pt x="408" y="120"/>
                </a:cubicBezTo>
                <a:cubicBezTo>
                  <a:pt x="408" y="120"/>
                  <a:pt x="408" y="119"/>
                  <a:pt x="408" y="118"/>
                </a:cubicBezTo>
                <a:close/>
                <a:moveTo>
                  <a:pt x="381" y="110"/>
                </a:moveTo>
                <a:cubicBezTo>
                  <a:pt x="381" y="109"/>
                  <a:pt x="380" y="109"/>
                  <a:pt x="379" y="110"/>
                </a:cubicBezTo>
                <a:cubicBezTo>
                  <a:pt x="380" y="111"/>
                  <a:pt x="381" y="111"/>
                  <a:pt x="381" y="110"/>
                </a:cubicBezTo>
                <a:close/>
                <a:moveTo>
                  <a:pt x="216" y="405"/>
                </a:moveTo>
                <a:cubicBezTo>
                  <a:pt x="216" y="405"/>
                  <a:pt x="216" y="406"/>
                  <a:pt x="217" y="406"/>
                </a:cubicBezTo>
                <a:cubicBezTo>
                  <a:pt x="217" y="406"/>
                  <a:pt x="217" y="405"/>
                  <a:pt x="216" y="405"/>
                </a:cubicBezTo>
                <a:close/>
                <a:moveTo>
                  <a:pt x="636" y="625"/>
                </a:moveTo>
                <a:cubicBezTo>
                  <a:pt x="636" y="625"/>
                  <a:pt x="637" y="625"/>
                  <a:pt x="638" y="625"/>
                </a:cubicBezTo>
                <a:cubicBezTo>
                  <a:pt x="637" y="624"/>
                  <a:pt x="636" y="624"/>
                  <a:pt x="636" y="625"/>
                </a:cubicBezTo>
                <a:close/>
                <a:moveTo>
                  <a:pt x="447" y="100"/>
                </a:moveTo>
                <a:cubicBezTo>
                  <a:pt x="447" y="100"/>
                  <a:pt x="446" y="100"/>
                  <a:pt x="446" y="101"/>
                </a:cubicBezTo>
                <a:cubicBezTo>
                  <a:pt x="446" y="101"/>
                  <a:pt x="447" y="102"/>
                  <a:pt x="447" y="100"/>
                </a:cubicBezTo>
                <a:close/>
                <a:moveTo>
                  <a:pt x="53" y="386"/>
                </a:moveTo>
                <a:cubicBezTo>
                  <a:pt x="53" y="385"/>
                  <a:pt x="53" y="385"/>
                  <a:pt x="52" y="384"/>
                </a:cubicBezTo>
                <a:cubicBezTo>
                  <a:pt x="52" y="385"/>
                  <a:pt x="51" y="386"/>
                  <a:pt x="53" y="386"/>
                </a:cubicBezTo>
                <a:close/>
                <a:moveTo>
                  <a:pt x="423" y="234"/>
                </a:moveTo>
                <a:cubicBezTo>
                  <a:pt x="423" y="233"/>
                  <a:pt x="422" y="233"/>
                  <a:pt x="421" y="234"/>
                </a:cubicBezTo>
                <a:cubicBezTo>
                  <a:pt x="422" y="235"/>
                  <a:pt x="423" y="235"/>
                  <a:pt x="423" y="234"/>
                </a:cubicBezTo>
                <a:close/>
                <a:moveTo>
                  <a:pt x="646" y="372"/>
                </a:moveTo>
                <a:cubicBezTo>
                  <a:pt x="645" y="372"/>
                  <a:pt x="645" y="372"/>
                  <a:pt x="644" y="372"/>
                </a:cubicBezTo>
                <a:cubicBezTo>
                  <a:pt x="645" y="373"/>
                  <a:pt x="646" y="373"/>
                  <a:pt x="646" y="372"/>
                </a:cubicBezTo>
                <a:close/>
                <a:moveTo>
                  <a:pt x="624" y="584"/>
                </a:moveTo>
                <a:cubicBezTo>
                  <a:pt x="625" y="584"/>
                  <a:pt x="625" y="584"/>
                  <a:pt x="626" y="583"/>
                </a:cubicBezTo>
                <a:cubicBezTo>
                  <a:pt x="625" y="583"/>
                  <a:pt x="625" y="583"/>
                  <a:pt x="624" y="584"/>
                </a:cubicBezTo>
                <a:close/>
                <a:moveTo>
                  <a:pt x="694" y="527"/>
                </a:moveTo>
                <a:cubicBezTo>
                  <a:pt x="694" y="527"/>
                  <a:pt x="694" y="526"/>
                  <a:pt x="694" y="525"/>
                </a:cubicBezTo>
                <a:cubicBezTo>
                  <a:pt x="693" y="526"/>
                  <a:pt x="693" y="527"/>
                  <a:pt x="694" y="527"/>
                </a:cubicBezTo>
                <a:close/>
                <a:moveTo>
                  <a:pt x="642" y="214"/>
                </a:moveTo>
                <a:cubicBezTo>
                  <a:pt x="642" y="213"/>
                  <a:pt x="641" y="213"/>
                  <a:pt x="640" y="214"/>
                </a:cubicBezTo>
                <a:cubicBezTo>
                  <a:pt x="641" y="214"/>
                  <a:pt x="642" y="215"/>
                  <a:pt x="642" y="214"/>
                </a:cubicBezTo>
                <a:close/>
                <a:moveTo>
                  <a:pt x="689" y="508"/>
                </a:moveTo>
                <a:cubicBezTo>
                  <a:pt x="690" y="508"/>
                  <a:pt x="691" y="508"/>
                  <a:pt x="691" y="508"/>
                </a:cubicBezTo>
                <a:cubicBezTo>
                  <a:pt x="691" y="507"/>
                  <a:pt x="690" y="507"/>
                  <a:pt x="689" y="508"/>
                </a:cubicBezTo>
                <a:close/>
                <a:moveTo>
                  <a:pt x="686" y="615"/>
                </a:moveTo>
                <a:cubicBezTo>
                  <a:pt x="685" y="615"/>
                  <a:pt x="685" y="616"/>
                  <a:pt x="686" y="617"/>
                </a:cubicBezTo>
                <a:cubicBezTo>
                  <a:pt x="687" y="616"/>
                  <a:pt x="687" y="615"/>
                  <a:pt x="686" y="615"/>
                </a:cubicBezTo>
                <a:close/>
                <a:moveTo>
                  <a:pt x="502" y="42"/>
                </a:moveTo>
                <a:cubicBezTo>
                  <a:pt x="502" y="42"/>
                  <a:pt x="502" y="43"/>
                  <a:pt x="503" y="43"/>
                </a:cubicBezTo>
                <a:cubicBezTo>
                  <a:pt x="503" y="43"/>
                  <a:pt x="504" y="42"/>
                  <a:pt x="502" y="42"/>
                </a:cubicBezTo>
                <a:close/>
                <a:moveTo>
                  <a:pt x="214" y="414"/>
                </a:moveTo>
                <a:cubicBezTo>
                  <a:pt x="213" y="414"/>
                  <a:pt x="213" y="414"/>
                  <a:pt x="212" y="415"/>
                </a:cubicBezTo>
                <a:cubicBezTo>
                  <a:pt x="213" y="415"/>
                  <a:pt x="214" y="415"/>
                  <a:pt x="214" y="414"/>
                </a:cubicBezTo>
                <a:close/>
                <a:moveTo>
                  <a:pt x="806" y="588"/>
                </a:moveTo>
                <a:cubicBezTo>
                  <a:pt x="806" y="589"/>
                  <a:pt x="807" y="589"/>
                  <a:pt x="808" y="588"/>
                </a:cubicBezTo>
                <a:cubicBezTo>
                  <a:pt x="807" y="588"/>
                  <a:pt x="806" y="587"/>
                  <a:pt x="806" y="588"/>
                </a:cubicBezTo>
                <a:close/>
                <a:moveTo>
                  <a:pt x="479" y="722"/>
                </a:moveTo>
                <a:cubicBezTo>
                  <a:pt x="480" y="722"/>
                  <a:pt x="480" y="722"/>
                  <a:pt x="482" y="721"/>
                </a:cubicBezTo>
                <a:cubicBezTo>
                  <a:pt x="480" y="721"/>
                  <a:pt x="480" y="721"/>
                  <a:pt x="479" y="722"/>
                </a:cubicBezTo>
                <a:close/>
                <a:moveTo>
                  <a:pt x="527" y="695"/>
                </a:moveTo>
                <a:cubicBezTo>
                  <a:pt x="526" y="694"/>
                  <a:pt x="526" y="694"/>
                  <a:pt x="525" y="695"/>
                </a:cubicBezTo>
                <a:cubicBezTo>
                  <a:pt x="526" y="696"/>
                  <a:pt x="526" y="696"/>
                  <a:pt x="527" y="695"/>
                </a:cubicBezTo>
                <a:close/>
                <a:moveTo>
                  <a:pt x="677" y="778"/>
                </a:moveTo>
                <a:cubicBezTo>
                  <a:pt x="676" y="778"/>
                  <a:pt x="676" y="778"/>
                  <a:pt x="675" y="778"/>
                </a:cubicBezTo>
                <a:cubicBezTo>
                  <a:pt x="676" y="779"/>
                  <a:pt x="676" y="779"/>
                  <a:pt x="677" y="778"/>
                </a:cubicBezTo>
                <a:close/>
                <a:moveTo>
                  <a:pt x="762" y="530"/>
                </a:moveTo>
                <a:cubicBezTo>
                  <a:pt x="763" y="530"/>
                  <a:pt x="764" y="530"/>
                  <a:pt x="764" y="530"/>
                </a:cubicBezTo>
                <a:cubicBezTo>
                  <a:pt x="764" y="529"/>
                  <a:pt x="763" y="529"/>
                  <a:pt x="762" y="530"/>
                </a:cubicBezTo>
                <a:close/>
                <a:moveTo>
                  <a:pt x="524" y="42"/>
                </a:moveTo>
                <a:cubicBezTo>
                  <a:pt x="524" y="42"/>
                  <a:pt x="524" y="41"/>
                  <a:pt x="524" y="41"/>
                </a:cubicBezTo>
                <a:cubicBezTo>
                  <a:pt x="524" y="41"/>
                  <a:pt x="523" y="42"/>
                  <a:pt x="524" y="42"/>
                </a:cubicBezTo>
                <a:close/>
                <a:moveTo>
                  <a:pt x="530" y="38"/>
                </a:moveTo>
                <a:cubicBezTo>
                  <a:pt x="529" y="38"/>
                  <a:pt x="529" y="37"/>
                  <a:pt x="528" y="38"/>
                </a:cubicBezTo>
                <a:cubicBezTo>
                  <a:pt x="529" y="39"/>
                  <a:pt x="530" y="39"/>
                  <a:pt x="530" y="38"/>
                </a:cubicBezTo>
                <a:close/>
                <a:moveTo>
                  <a:pt x="617" y="738"/>
                </a:moveTo>
                <a:cubicBezTo>
                  <a:pt x="617" y="737"/>
                  <a:pt x="616" y="737"/>
                  <a:pt x="615" y="738"/>
                </a:cubicBezTo>
                <a:cubicBezTo>
                  <a:pt x="616" y="739"/>
                  <a:pt x="617" y="739"/>
                  <a:pt x="617" y="738"/>
                </a:cubicBezTo>
                <a:close/>
                <a:moveTo>
                  <a:pt x="717" y="439"/>
                </a:moveTo>
                <a:cubicBezTo>
                  <a:pt x="717" y="439"/>
                  <a:pt x="716" y="439"/>
                  <a:pt x="715" y="439"/>
                </a:cubicBezTo>
                <a:cubicBezTo>
                  <a:pt x="716" y="440"/>
                  <a:pt x="717" y="440"/>
                  <a:pt x="717" y="439"/>
                </a:cubicBezTo>
                <a:close/>
                <a:moveTo>
                  <a:pt x="155" y="437"/>
                </a:moveTo>
                <a:cubicBezTo>
                  <a:pt x="156" y="436"/>
                  <a:pt x="156" y="436"/>
                  <a:pt x="155" y="435"/>
                </a:cubicBezTo>
                <a:cubicBezTo>
                  <a:pt x="154" y="436"/>
                  <a:pt x="154" y="436"/>
                  <a:pt x="155" y="437"/>
                </a:cubicBezTo>
                <a:close/>
                <a:moveTo>
                  <a:pt x="146" y="297"/>
                </a:moveTo>
                <a:cubicBezTo>
                  <a:pt x="147" y="297"/>
                  <a:pt x="147" y="297"/>
                  <a:pt x="148" y="296"/>
                </a:cubicBezTo>
                <a:cubicBezTo>
                  <a:pt x="147" y="296"/>
                  <a:pt x="146" y="295"/>
                  <a:pt x="146" y="297"/>
                </a:cubicBezTo>
                <a:close/>
                <a:moveTo>
                  <a:pt x="571" y="795"/>
                </a:moveTo>
                <a:cubicBezTo>
                  <a:pt x="571" y="794"/>
                  <a:pt x="570" y="794"/>
                  <a:pt x="569" y="795"/>
                </a:cubicBezTo>
                <a:cubicBezTo>
                  <a:pt x="570" y="795"/>
                  <a:pt x="571" y="795"/>
                  <a:pt x="571" y="795"/>
                </a:cubicBezTo>
                <a:close/>
                <a:moveTo>
                  <a:pt x="629" y="796"/>
                </a:moveTo>
                <a:cubicBezTo>
                  <a:pt x="629" y="797"/>
                  <a:pt x="629" y="797"/>
                  <a:pt x="629" y="798"/>
                </a:cubicBezTo>
                <a:cubicBezTo>
                  <a:pt x="630" y="797"/>
                  <a:pt x="630" y="797"/>
                  <a:pt x="629" y="796"/>
                </a:cubicBezTo>
                <a:close/>
                <a:moveTo>
                  <a:pt x="255" y="428"/>
                </a:moveTo>
                <a:cubicBezTo>
                  <a:pt x="254" y="428"/>
                  <a:pt x="254" y="429"/>
                  <a:pt x="255" y="429"/>
                </a:cubicBezTo>
                <a:cubicBezTo>
                  <a:pt x="256" y="429"/>
                  <a:pt x="256" y="428"/>
                  <a:pt x="255" y="428"/>
                </a:cubicBezTo>
                <a:close/>
                <a:moveTo>
                  <a:pt x="556" y="294"/>
                </a:moveTo>
                <a:cubicBezTo>
                  <a:pt x="557" y="294"/>
                  <a:pt x="557" y="294"/>
                  <a:pt x="558" y="294"/>
                </a:cubicBezTo>
                <a:cubicBezTo>
                  <a:pt x="557" y="293"/>
                  <a:pt x="556" y="293"/>
                  <a:pt x="556" y="294"/>
                </a:cubicBezTo>
                <a:close/>
                <a:moveTo>
                  <a:pt x="603" y="809"/>
                </a:moveTo>
                <a:cubicBezTo>
                  <a:pt x="603" y="809"/>
                  <a:pt x="603" y="810"/>
                  <a:pt x="603" y="811"/>
                </a:cubicBezTo>
                <a:cubicBezTo>
                  <a:pt x="604" y="810"/>
                  <a:pt x="604" y="809"/>
                  <a:pt x="603" y="809"/>
                </a:cubicBezTo>
                <a:close/>
                <a:moveTo>
                  <a:pt x="369" y="222"/>
                </a:moveTo>
                <a:cubicBezTo>
                  <a:pt x="369" y="223"/>
                  <a:pt x="369" y="223"/>
                  <a:pt x="369" y="224"/>
                </a:cubicBezTo>
                <a:cubicBezTo>
                  <a:pt x="370" y="223"/>
                  <a:pt x="370" y="223"/>
                  <a:pt x="369" y="222"/>
                </a:cubicBezTo>
                <a:close/>
                <a:moveTo>
                  <a:pt x="522" y="676"/>
                </a:moveTo>
                <a:cubicBezTo>
                  <a:pt x="522" y="675"/>
                  <a:pt x="521" y="675"/>
                  <a:pt x="520" y="676"/>
                </a:cubicBezTo>
                <a:cubicBezTo>
                  <a:pt x="521" y="676"/>
                  <a:pt x="522" y="676"/>
                  <a:pt x="522" y="676"/>
                </a:cubicBezTo>
                <a:close/>
                <a:moveTo>
                  <a:pt x="598" y="267"/>
                </a:moveTo>
                <a:cubicBezTo>
                  <a:pt x="598" y="266"/>
                  <a:pt x="598" y="266"/>
                  <a:pt x="598" y="265"/>
                </a:cubicBezTo>
                <a:cubicBezTo>
                  <a:pt x="597" y="266"/>
                  <a:pt x="597" y="266"/>
                  <a:pt x="598" y="267"/>
                </a:cubicBezTo>
                <a:close/>
                <a:moveTo>
                  <a:pt x="524" y="676"/>
                </a:moveTo>
                <a:cubicBezTo>
                  <a:pt x="525" y="676"/>
                  <a:pt x="526" y="676"/>
                  <a:pt x="527" y="675"/>
                </a:cubicBezTo>
                <a:cubicBezTo>
                  <a:pt x="526" y="675"/>
                  <a:pt x="525" y="675"/>
                  <a:pt x="524" y="676"/>
                </a:cubicBezTo>
                <a:close/>
                <a:moveTo>
                  <a:pt x="191" y="270"/>
                </a:moveTo>
                <a:cubicBezTo>
                  <a:pt x="192" y="271"/>
                  <a:pt x="192" y="271"/>
                  <a:pt x="193" y="270"/>
                </a:cubicBezTo>
                <a:cubicBezTo>
                  <a:pt x="192" y="270"/>
                  <a:pt x="192" y="270"/>
                  <a:pt x="191" y="270"/>
                </a:cubicBezTo>
                <a:close/>
                <a:moveTo>
                  <a:pt x="409" y="829"/>
                </a:moveTo>
                <a:cubicBezTo>
                  <a:pt x="409" y="828"/>
                  <a:pt x="409" y="827"/>
                  <a:pt x="409" y="827"/>
                </a:cubicBezTo>
                <a:cubicBezTo>
                  <a:pt x="408" y="828"/>
                  <a:pt x="408" y="828"/>
                  <a:pt x="409" y="829"/>
                </a:cubicBezTo>
                <a:close/>
                <a:moveTo>
                  <a:pt x="496" y="230"/>
                </a:moveTo>
                <a:cubicBezTo>
                  <a:pt x="496" y="231"/>
                  <a:pt x="497" y="231"/>
                  <a:pt x="497" y="230"/>
                </a:cubicBezTo>
                <a:cubicBezTo>
                  <a:pt x="497" y="230"/>
                  <a:pt x="496" y="229"/>
                  <a:pt x="496" y="230"/>
                </a:cubicBezTo>
                <a:close/>
                <a:moveTo>
                  <a:pt x="558" y="222"/>
                </a:moveTo>
                <a:cubicBezTo>
                  <a:pt x="557" y="222"/>
                  <a:pt x="557" y="222"/>
                  <a:pt x="556" y="222"/>
                </a:cubicBezTo>
                <a:cubicBezTo>
                  <a:pt x="557" y="223"/>
                  <a:pt x="557" y="223"/>
                  <a:pt x="558" y="222"/>
                </a:cubicBezTo>
                <a:close/>
                <a:moveTo>
                  <a:pt x="178" y="422"/>
                </a:moveTo>
                <a:cubicBezTo>
                  <a:pt x="178" y="423"/>
                  <a:pt x="179" y="423"/>
                  <a:pt x="179" y="422"/>
                </a:cubicBezTo>
                <a:cubicBezTo>
                  <a:pt x="179" y="422"/>
                  <a:pt x="178" y="421"/>
                  <a:pt x="178" y="422"/>
                </a:cubicBezTo>
                <a:close/>
                <a:moveTo>
                  <a:pt x="637" y="237"/>
                </a:moveTo>
                <a:cubicBezTo>
                  <a:pt x="636" y="238"/>
                  <a:pt x="636" y="239"/>
                  <a:pt x="637" y="239"/>
                </a:cubicBezTo>
                <a:cubicBezTo>
                  <a:pt x="638" y="239"/>
                  <a:pt x="638" y="238"/>
                  <a:pt x="637" y="237"/>
                </a:cubicBezTo>
                <a:close/>
                <a:moveTo>
                  <a:pt x="640" y="419"/>
                </a:moveTo>
                <a:cubicBezTo>
                  <a:pt x="640" y="419"/>
                  <a:pt x="639" y="419"/>
                  <a:pt x="638" y="419"/>
                </a:cubicBezTo>
                <a:cubicBezTo>
                  <a:pt x="639" y="420"/>
                  <a:pt x="640" y="420"/>
                  <a:pt x="640" y="419"/>
                </a:cubicBezTo>
                <a:close/>
                <a:moveTo>
                  <a:pt x="240" y="548"/>
                </a:moveTo>
                <a:cubicBezTo>
                  <a:pt x="241" y="549"/>
                  <a:pt x="241" y="549"/>
                  <a:pt x="243" y="547"/>
                </a:cubicBezTo>
                <a:cubicBezTo>
                  <a:pt x="241" y="548"/>
                  <a:pt x="241" y="547"/>
                  <a:pt x="240" y="548"/>
                </a:cubicBezTo>
                <a:close/>
                <a:moveTo>
                  <a:pt x="741" y="511"/>
                </a:moveTo>
                <a:cubicBezTo>
                  <a:pt x="742" y="511"/>
                  <a:pt x="742" y="511"/>
                  <a:pt x="743" y="510"/>
                </a:cubicBezTo>
                <a:cubicBezTo>
                  <a:pt x="742" y="510"/>
                  <a:pt x="742" y="510"/>
                  <a:pt x="741" y="511"/>
                </a:cubicBezTo>
                <a:close/>
                <a:moveTo>
                  <a:pt x="481" y="721"/>
                </a:moveTo>
                <a:cubicBezTo>
                  <a:pt x="482" y="721"/>
                  <a:pt x="482" y="721"/>
                  <a:pt x="482" y="720"/>
                </a:cubicBezTo>
                <a:cubicBezTo>
                  <a:pt x="482" y="720"/>
                  <a:pt x="482" y="719"/>
                  <a:pt x="481" y="719"/>
                </a:cubicBezTo>
                <a:cubicBezTo>
                  <a:pt x="481" y="720"/>
                  <a:pt x="481" y="721"/>
                  <a:pt x="481" y="721"/>
                </a:cubicBezTo>
                <a:close/>
                <a:moveTo>
                  <a:pt x="376" y="224"/>
                </a:moveTo>
                <a:cubicBezTo>
                  <a:pt x="375" y="225"/>
                  <a:pt x="375" y="225"/>
                  <a:pt x="376" y="226"/>
                </a:cubicBezTo>
                <a:cubicBezTo>
                  <a:pt x="376" y="225"/>
                  <a:pt x="377" y="224"/>
                  <a:pt x="376" y="224"/>
                </a:cubicBezTo>
                <a:close/>
                <a:moveTo>
                  <a:pt x="546" y="681"/>
                </a:moveTo>
                <a:cubicBezTo>
                  <a:pt x="547" y="682"/>
                  <a:pt x="548" y="682"/>
                  <a:pt x="548" y="681"/>
                </a:cubicBezTo>
                <a:cubicBezTo>
                  <a:pt x="548" y="681"/>
                  <a:pt x="547" y="681"/>
                  <a:pt x="546" y="681"/>
                </a:cubicBezTo>
                <a:close/>
                <a:moveTo>
                  <a:pt x="243" y="530"/>
                </a:moveTo>
                <a:cubicBezTo>
                  <a:pt x="243" y="529"/>
                  <a:pt x="243" y="529"/>
                  <a:pt x="242" y="528"/>
                </a:cubicBezTo>
                <a:cubicBezTo>
                  <a:pt x="242" y="529"/>
                  <a:pt x="242" y="530"/>
                  <a:pt x="243" y="530"/>
                </a:cubicBezTo>
                <a:close/>
                <a:moveTo>
                  <a:pt x="500" y="323"/>
                </a:moveTo>
                <a:cubicBezTo>
                  <a:pt x="500" y="323"/>
                  <a:pt x="499" y="323"/>
                  <a:pt x="499" y="324"/>
                </a:cubicBezTo>
                <a:cubicBezTo>
                  <a:pt x="499" y="324"/>
                  <a:pt x="499" y="325"/>
                  <a:pt x="500" y="325"/>
                </a:cubicBezTo>
                <a:cubicBezTo>
                  <a:pt x="500" y="324"/>
                  <a:pt x="500" y="323"/>
                  <a:pt x="500" y="323"/>
                </a:cubicBezTo>
                <a:close/>
              </a:path>
            </a:pathLst>
          </a:custGeom>
          <a:solidFill>
            <a:srgbClr val="E72410"/>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dirty="0"/>
          </a:p>
        </p:txBody>
      </p:sp>
      <p:sp>
        <p:nvSpPr>
          <p:cNvPr id="7" name="文本框 6"/>
          <p:cNvSpPr txBox="1"/>
          <p:nvPr/>
        </p:nvSpPr>
        <p:spPr>
          <a:xfrm>
            <a:off x="953770" y="589915"/>
            <a:ext cx="6327775" cy="1568450"/>
          </a:xfrm>
          <a:prstGeom prst="rect">
            <a:avLst/>
          </a:prstGeom>
          <a:noFill/>
        </p:spPr>
        <p:txBody>
          <a:bodyPr wrap="square" rtlCol="0">
            <a:spAutoFit/>
          </a:bodyPr>
          <a:lstStyle/>
          <a:p>
            <a:pPr algn="ctr"/>
            <a:r>
              <a:rPr lang="zh-CN" altLang="zh-CN" sz="2400" b="1" smtClean="0">
                <a:solidFill>
                  <a:srgbClr val="FF0000"/>
                </a:solidFill>
                <a:latin typeface="微软雅黑" panose="020B0503020204020204" pitchFamily="34" charset="-122"/>
                <a:ea typeface="微软雅黑" panose="020B0503020204020204" pitchFamily="34" charset="-122"/>
              </a:rPr>
              <a:t>第三阶段：翻</a:t>
            </a:r>
            <a:r>
              <a:rPr lang="zh-CN" altLang="zh-CN" sz="2400" b="1">
                <a:solidFill>
                  <a:srgbClr val="FF0000"/>
                </a:solidFill>
                <a:latin typeface="微软雅黑" panose="020B0503020204020204" pitchFamily="34" charset="-122"/>
                <a:ea typeface="微软雅黑" panose="020B0503020204020204" pitchFamily="34" charset="-122"/>
              </a:rPr>
              <a:t>天覆地</a:t>
            </a:r>
            <a:endParaRPr lang="zh-CN" altLang="zh-CN" sz="2400" b="1">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FF0000"/>
                </a:solidFill>
                <a:latin typeface="微软雅黑" panose="020B0503020204020204" pitchFamily="34" charset="-122"/>
                <a:ea typeface="微软雅黑" panose="020B0503020204020204" pitchFamily="34" charset="-122"/>
              </a:rPr>
              <a:t>     </a:t>
            </a:r>
            <a:r>
              <a:rPr lang="zh-CN" altLang="zh-CN" sz="2400" b="1">
                <a:solidFill>
                  <a:srgbClr val="FF0000"/>
                </a:solidFill>
                <a:latin typeface="微软雅黑" panose="020B0503020204020204" pitchFamily="34" charset="-122"/>
                <a:ea typeface="微软雅黑" panose="020B0503020204020204" pitchFamily="34" charset="-122"/>
              </a:rPr>
              <a:t>中国共产党在改革开放和社会主义现代</a:t>
            </a:r>
            <a:r>
              <a:rPr lang="zh-CN" altLang="zh-CN" sz="2400" b="1" smtClean="0">
                <a:solidFill>
                  <a:srgbClr val="FF0000"/>
                </a:solidFill>
                <a:latin typeface="微软雅黑" panose="020B0503020204020204" pitchFamily="34" charset="-122"/>
                <a:ea typeface="微软雅黑" panose="020B0503020204020204" pitchFamily="34" charset="-122"/>
              </a:rPr>
              <a:t>化</a:t>
            </a:r>
            <a:endParaRPr lang="en-US" altLang="zh-CN" sz="2400" b="1"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FF0000"/>
                </a:solidFill>
                <a:latin typeface="微软雅黑" panose="020B0503020204020204" pitchFamily="34" charset="-122"/>
                <a:ea typeface="微软雅黑" panose="020B0503020204020204" pitchFamily="34" charset="-122"/>
              </a:rPr>
              <a:t> </a:t>
            </a:r>
            <a:r>
              <a:rPr lang="en-US" altLang="zh-CN" sz="2400" b="1" smtClean="0">
                <a:solidFill>
                  <a:srgbClr val="FF0000"/>
                </a:solidFill>
                <a:latin typeface="微软雅黑" panose="020B0503020204020204" pitchFamily="34" charset="-122"/>
                <a:ea typeface="微软雅黑" panose="020B0503020204020204" pitchFamily="34" charset="-122"/>
              </a:rPr>
              <a:t>                </a:t>
            </a:r>
            <a:r>
              <a:rPr lang="zh-CN" altLang="zh-CN" sz="2400" b="1" smtClean="0">
                <a:solidFill>
                  <a:srgbClr val="FF0000"/>
                </a:solidFill>
                <a:latin typeface="微软雅黑" panose="020B0503020204020204" pitchFamily="34" charset="-122"/>
                <a:ea typeface="微软雅黑" panose="020B0503020204020204" pitchFamily="34" charset="-122"/>
              </a:rPr>
              <a:t>建</a:t>
            </a:r>
            <a:r>
              <a:rPr lang="zh-CN" altLang="zh-CN" sz="2400" b="1">
                <a:solidFill>
                  <a:srgbClr val="FF0000"/>
                </a:solidFill>
                <a:latin typeface="微软雅黑" panose="020B0503020204020204" pitchFamily="34" charset="-122"/>
                <a:ea typeface="微软雅黑" panose="020B0503020204020204" pitchFamily="34" charset="-122"/>
              </a:rPr>
              <a:t>设新时期推进富国大业</a:t>
            </a:r>
            <a:endParaRPr lang="zh-CN" altLang="zh-CN" sz="2400" b="1">
              <a:solidFill>
                <a:srgbClr val="FF0000"/>
              </a:solidFill>
              <a:latin typeface="微软雅黑" panose="020B0503020204020204" pitchFamily="34" charset="-122"/>
              <a:ea typeface="微软雅黑" panose="020B0503020204020204" pitchFamily="34" charset="-122"/>
            </a:endParaRPr>
          </a:p>
        </p:txBody>
      </p:sp>
      <p:grpSp>
        <p:nvGrpSpPr>
          <p:cNvPr id="2" name="组合 23"/>
          <p:cNvGrpSpPr/>
          <p:nvPr/>
        </p:nvGrpSpPr>
        <p:grpSpPr>
          <a:xfrm>
            <a:off x="291465" y="2487011"/>
            <a:ext cx="7651750" cy="1578894"/>
            <a:chOff x="704193" y="1702395"/>
            <a:chExt cx="7651750" cy="1812482"/>
          </a:xfrm>
          <a:solidFill>
            <a:srgbClr val="C00000"/>
          </a:solidFill>
        </p:grpSpPr>
        <p:sp>
          <p:nvSpPr>
            <p:cNvPr id="10" name="圆角矩形 9"/>
            <p:cNvSpPr/>
            <p:nvPr/>
          </p:nvSpPr>
          <p:spPr>
            <a:xfrm>
              <a:off x="704193" y="1801647"/>
              <a:ext cx="7651750" cy="1713230"/>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1073763" y="1702395"/>
              <a:ext cx="7210425" cy="1540260"/>
            </a:xfrm>
            <a:prstGeom prst="rect">
              <a:avLst/>
            </a:prstGeom>
            <a:grpFill/>
            <a:ln>
              <a:noFill/>
            </a:ln>
          </p:spPr>
          <p:txBody>
            <a:bodyPr wrap="square"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经过顽强奋斗，党团结带领人民实现了中华民族从站起来到富起来的伟大飞跃。</a:t>
              </a:r>
              <a:endPar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3295650" y="1224280"/>
            <a:ext cx="5297488" cy="2946400"/>
          </a:xfrm>
          <a:prstGeom prst="rect">
            <a:avLst/>
          </a:prstGeom>
          <a:solidFill>
            <a:srgbClr val="C00000"/>
          </a:solidFill>
          <a:ln>
            <a:noFill/>
          </a:ln>
        </p:spPr>
        <p:txBody>
          <a:bodyPr lIns="50277" tIns="25139" rIns="50277" bIns="216000"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创立了邓小平理论</a:t>
            </a:r>
            <a:r>
              <a:rPr kumimoji="0" lang="zh-CN" altLang="en-US" sz="1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en-US" altLang="zh-CN" sz="1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1997</a:t>
            </a:r>
            <a:r>
              <a:rPr kumimoji="0" lang="zh-CN" altLang="en-US" sz="1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年</a:t>
            </a:r>
            <a:r>
              <a:rPr kumimoji="0" lang="en-US" altLang="zh-CN" sz="1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9</a:t>
            </a:r>
            <a:r>
              <a:rPr kumimoji="0" lang="zh-CN" altLang="en-US" sz="1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月党的十五大正式确立）</a:t>
            </a:r>
            <a:endPar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作出实行改革开放的历史性决策</a:t>
            </a:r>
            <a:endPar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成功开创了中国特色社会主义</a:t>
            </a:r>
            <a:endPar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1074" name="Picture 2" descr="https://gimg2.baidu.com/image_search/src=http%3A%2F%2Fpaper.people.com.cn%2Frmrbhwb%2Fres%2F2011-06%2F10%2F08%2Fhwbby4b610c003_b.jpg&amp;refer=http%3A%2F%2Fpaper.people.com.cn&amp;app=2002&amp;size=f9999,10000&amp;q=a80&amp;n=0&amp;g=0n&amp;fmt=jpeg?sec=1618884271&amp;t=5c5be04f6fb0eb3b67c954909e3f9bd2"/>
          <p:cNvPicPr>
            <a:picLocks noChangeAspect="1" noChangeArrowheads="1"/>
          </p:cNvPicPr>
          <p:nvPr/>
        </p:nvPicPr>
        <p:blipFill>
          <a:blip r:embed="rId1"/>
          <a:srcRect/>
          <a:stretch>
            <a:fillRect/>
          </a:stretch>
        </p:blipFill>
        <p:spPr bwMode="auto">
          <a:xfrm>
            <a:off x="522288" y="1223963"/>
            <a:ext cx="2689225" cy="2952750"/>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163955" y="391794"/>
            <a:ext cx="7031990" cy="28130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1200" cap="none" spc="0" normalizeH="0" baseline="0" noProof="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第二，经过顽强奋斗，党团结带领人民实现了中华民族从站起来到富起来的伟大飞跃</a:t>
            </a:r>
            <a:endParaRPr kumimoji="0" lang="zh-CN" altLang="en-US" sz="1400" b="1" kern="0" cap="all" spc="0" normalizeH="0" baseline="0" noProof="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 name="直接连接符 2"/>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1447" name="Picture 2"/>
          <p:cNvPicPr>
            <a:picLocks noChangeAspect="1"/>
          </p:cNvPicPr>
          <p:nvPr/>
        </p:nvPicPr>
        <p:blipFill>
          <a:blip r:embed="rId2"/>
          <a:stretch>
            <a:fillRect/>
          </a:stretch>
        </p:blipFill>
        <p:spPr>
          <a:xfrm>
            <a:off x="671513" y="246063"/>
            <a:ext cx="520700" cy="504825"/>
          </a:xfrm>
          <a:prstGeom prst="rect">
            <a:avLst/>
          </a:prstGeom>
          <a:noFill/>
          <a:ln w="9525">
            <a:noFill/>
          </a:ln>
        </p:spPr>
      </p:pic>
      <p:sp>
        <p:nvSpPr>
          <p:cNvPr id="61448"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3570605" y="1219200"/>
            <a:ext cx="5122545" cy="2946400"/>
          </a:xfrm>
          <a:prstGeom prst="rect">
            <a:avLst/>
          </a:prstGeom>
          <a:solidFill>
            <a:srgbClr val="C00000"/>
          </a:solidFill>
          <a:ln>
            <a:noFill/>
          </a:ln>
        </p:spPr>
        <p:txBody>
          <a:bodyPr lIns="50277" tIns="25139" rIns="50277" bIns="180000"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形成了“三个代表”重要思想</a:t>
            </a:r>
            <a:endPar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r>
              <a:rPr kumimoji="0" lang="zh-CN" altLang="en-US" sz="28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en-US" altLang="zh-CN" sz="28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成功把中国特色社会主义</a:t>
            </a:r>
            <a:endPar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推向二十一世纪</a:t>
            </a:r>
            <a:endPar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1074" name="Picture 2" descr="https://gimg2.baidu.com/image_search/src=http%3A%2F%2Fpaper.people.com.cn%2Frmrbhwb%2Fres%2F2011-06%2F10%2F08%2Fhwbby4b610c003_b.jpg&amp;refer=http%3A%2F%2Fpaper.people.com.cn&amp;app=2002&amp;size=f9999,10000&amp;q=a80&amp;n=0&amp;g=0n&amp;fmt=jpeg?sec=1618884271&amp;t=5c5be04f6fb0eb3b67c954909e3f9bd2"/>
          <p:cNvPicPr>
            <a:picLocks noChangeAspect="1" noChangeArrowheads="1"/>
          </p:cNvPicPr>
          <p:nvPr/>
        </p:nvPicPr>
        <p:blipFill>
          <a:blip r:embed="rId1"/>
          <a:srcRect l="6476" r="22293"/>
          <a:stretch>
            <a:fillRect/>
          </a:stretch>
        </p:blipFill>
        <p:spPr bwMode="auto">
          <a:xfrm>
            <a:off x="446088" y="1247775"/>
            <a:ext cx="3022600" cy="2900363"/>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163955" y="391794"/>
            <a:ext cx="7031990" cy="28130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1200" cap="none" spc="0" normalizeH="0" baseline="0" noProof="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第二，经过顽强奋斗，党团结带领人民实现了中华民族从站起来到富起来的伟大飞跃</a:t>
            </a:r>
            <a:endParaRPr kumimoji="0" lang="zh-CN" altLang="en-US" sz="1400" b="1" kern="0" cap="all" spc="0" normalizeH="0" baseline="0" noProof="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 name="直接连接符 2"/>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3495" name="Picture 2"/>
          <p:cNvPicPr>
            <a:picLocks noChangeAspect="1"/>
          </p:cNvPicPr>
          <p:nvPr/>
        </p:nvPicPr>
        <p:blipFill>
          <a:blip r:embed="rId2"/>
          <a:stretch>
            <a:fillRect/>
          </a:stretch>
        </p:blipFill>
        <p:spPr>
          <a:xfrm>
            <a:off x="671513" y="246063"/>
            <a:ext cx="520700" cy="504825"/>
          </a:xfrm>
          <a:prstGeom prst="rect">
            <a:avLst/>
          </a:prstGeom>
          <a:noFill/>
          <a:ln w="9525">
            <a:noFill/>
          </a:ln>
        </p:spPr>
      </p:pic>
      <p:sp>
        <p:nvSpPr>
          <p:cNvPr id="63496"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8" name="Rectangle 3"/>
          <p:cNvSpPr txBox="1"/>
          <p:nvPr/>
        </p:nvSpPr>
        <p:spPr bwMode="auto">
          <a:xfrm>
            <a:off x="473075" y="882650"/>
            <a:ext cx="8050213" cy="3586163"/>
          </a:xfrm>
          <a:prstGeom prst="rect">
            <a:avLst/>
          </a:prstGeom>
          <a:noFill/>
          <a:ln w="9525">
            <a:noFill/>
            <a:miter lim="800000"/>
          </a:ln>
        </p:spPr>
        <p:txBody>
          <a:bodyPr/>
          <a:lstStyle/>
          <a:p>
            <a:pPr marL="342900" marR="0" indent="-342900" defTabSz="457200" eaLnBrk="1" hangingPunct="1">
              <a:spcBef>
                <a:spcPct val="20000"/>
              </a:spcBef>
              <a:buClrTx/>
              <a:buSzTx/>
              <a:buFontTx/>
              <a:buNone/>
              <a:defRPr/>
            </a:pPr>
            <a:r>
              <a:rPr kumimoji="0" lang="zh-CN" altLang="en-US" sz="2300" kern="0" cap="all" spc="0" normalizeH="0" baseline="0" noProof="0" dirty="0">
                <a:solidFill>
                  <a:srgbClr val="C00000"/>
                </a:solidFill>
                <a:latin typeface="微软雅黑" panose="020B0503020204020204" pitchFamily="34" charset="-122"/>
                <a:ea typeface="微软雅黑" panose="020B0503020204020204" pitchFamily="34" charset="-122"/>
                <a:cs typeface="+mn-cs"/>
              </a:rPr>
              <a:t>           </a:t>
            </a:r>
            <a:endParaRPr kumimoji="0" lang="en-US" altLang="zh-CN" sz="2300" kern="0" cap="all" spc="0" normalizeH="0" baseline="0" noProof="0" dirty="0">
              <a:solidFill>
                <a:srgbClr val="C00000"/>
              </a:solidFill>
              <a:latin typeface="微软雅黑" panose="020B0503020204020204" pitchFamily="34" charset="-122"/>
              <a:ea typeface="微软雅黑" panose="020B0503020204020204" pitchFamily="34" charset="-122"/>
              <a:cs typeface="+mn-cs"/>
            </a:endParaRPr>
          </a:p>
          <a:p>
            <a:pPr marL="342900" marR="0" indent="-342900" defTabSz="457200" eaLnBrk="1" hangingPunct="1">
              <a:lnSpc>
                <a:spcPts val="3800"/>
              </a:lnSpc>
              <a:spcBef>
                <a:spcPct val="20000"/>
              </a:spcBef>
              <a:buClrTx/>
              <a:buSzTx/>
              <a:buFontTx/>
              <a:buNone/>
              <a:defRPr/>
            </a:pPr>
            <a:r>
              <a:rPr kumimoji="0" lang="zh-CN" altLang="en-US" sz="2300" b="1" kern="0" cap="all" spc="0" normalizeH="0" baseline="0" noProof="0" dirty="0">
                <a:solidFill>
                  <a:srgbClr val="C00000"/>
                </a:solidFill>
                <a:latin typeface="微软雅黑" panose="020B0503020204020204" pitchFamily="34" charset="-122"/>
                <a:ea typeface="微软雅黑" panose="020B0503020204020204" pitchFamily="34" charset="-122"/>
                <a:cs typeface="+mn-cs"/>
              </a:rPr>
              <a:t>           就是要通过学习教育，树牢唯物史观，强化理论思维、历史思维，不断深化对共产党执政规律、社会主义建设规律、人类社会发展规律的认识，深入理解把握马克思主义中国化成果特别是习近平新时代中国特色社会主义思想的科学性、真理性，系统掌握贯穿其中的马克思主义立场、观点、方法，提高全党的思想理论水平。</a:t>
            </a:r>
            <a:endParaRPr kumimoji="0" lang="zh-CN" altLang="en-US" sz="2300" b="1" kern="0" cap="all" spc="0" normalizeH="0" baseline="0" noProof="0" dirty="0">
              <a:solidFill>
                <a:srgbClr val="C00000"/>
              </a:solidFill>
              <a:latin typeface="微软雅黑" panose="020B0503020204020204" pitchFamily="34" charset="-122"/>
              <a:ea typeface="微软雅黑" panose="020B0503020204020204" pitchFamily="34" charset="-122"/>
              <a:cs typeface="+mn-cs"/>
            </a:endParaRPr>
          </a:p>
        </p:txBody>
      </p:sp>
      <p:sp>
        <p:nvSpPr>
          <p:cNvPr id="9" name="双括号 8"/>
          <p:cNvSpPr/>
          <p:nvPr/>
        </p:nvSpPr>
        <p:spPr>
          <a:xfrm>
            <a:off x="493985" y="922943"/>
            <a:ext cx="8156028" cy="3409689"/>
          </a:xfrm>
          <a:prstGeom prst="bracketPair">
            <a:avLst/>
          </a:prstGeom>
          <a:ln w="19050">
            <a:gradFill>
              <a:gsLst>
                <a:gs pos="0">
                  <a:srgbClr val="C00000"/>
                </a:gs>
                <a:gs pos="100000">
                  <a:srgbClr val="FF0000"/>
                </a:gs>
              </a:gsLst>
              <a:lin ang="5400000" scaled="0"/>
            </a:gra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grpSp>
        <p:nvGrpSpPr>
          <p:cNvPr id="15367" name="组合 105"/>
          <p:cNvGrpSpPr/>
          <p:nvPr/>
        </p:nvGrpSpPr>
        <p:grpSpPr>
          <a:xfrm>
            <a:off x="1000125" y="746125"/>
            <a:ext cx="512763" cy="347663"/>
            <a:chOff x="5550200" y="4869178"/>
            <a:chExt cx="676450" cy="413700"/>
          </a:xfrm>
        </p:grpSpPr>
        <p:sp>
          <p:nvSpPr>
            <p:cNvPr id="11" name="燕尾形 10"/>
            <p:cNvSpPr/>
            <p:nvPr/>
          </p:nvSpPr>
          <p:spPr>
            <a:xfrm>
              <a:off x="5550200" y="4869178"/>
              <a:ext cx="414666"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燕尾形 11"/>
            <p:cNvSpPr/>
            <p:nvPr/>
          </p:nvSpPr>
          <p:spPr>
            <a:xfrm>
              <a:off x="5811984" y="4869178"/>
              <a:ext cx="414666"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5368" name="组合 105"/>
          <p:cNvGrpSpPr/>
          <p:nvPr/>
        </p:nvGrpSpPr>
        <p:grpSpPr>
          <a:xfrm flipH="1">
            <a:off x="7661275" y="768350"/>
            <a:ext cx="471488" cy="334963"/>
            <a:chOff x="5550200" y="4869178"/>
            <a:chExt cx="676450" cy="413700"/>
          </a:xfrm>
        </p:grpSpPr>
        <p:sp>
          <p:nvSpPr>
            <p:cNvPr id="14" name="燕尾形 13"/>
            <p:cNvSpPr/>
            <p:nvPr/>
          </p:nvSpPr>
          <p:spPr>
            <a:xfrm>
              <a:off x="5550200" y="4869178"/>
              <a:ext cx="414524"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5" name="燕尾形 14"/>
            <p:cNvSpPr/>
            <p:nvPr/>
          </p:nvSpPr>
          <p:spPr>
            <a:xfrm>
              <a:off x="5812126" y="4869178"/>
              <a:ext cx="414524"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6" name="TextBox 15"/>
          <p:cNvSpPr txBox="1"/>
          <p:nvPr/>
        </p:nvSpPr>
        <p:spPr>
          <a:xfrm>
            <a:off x="3384550" y="588963"/>
            <a:ext cx="2030413" cy="646113"/>
          </a:xfrm>
          <a:prstGeom prst="rect">
            <a:avLst/>
          </a:prstGeom>
          <a:noFill/>
          <a:effectLst>
            <a:outerShdw blurRad="50800" dist="38100" dir="2700000" algn="tl" rotWithShape="0">
              <a:prstClr val="black">
                <a:alpha val="40000"/>
              </a:prstClr>
            </a:outerShdw>
          </a:effectLst>
        </p:spPr>
        <p:txBody>
          <a:bodyPr wrap="none">
            <a:spAutoFit/>
          </a:bodyPr>
          <a:lstStyle/>
          <a:p>
            <a:pPr marR="0" defTabSz="457200" eaLnBrk="1" hangingPunct="1">
              <a:buClrTx/>
              <a:buSzTx/>
              <a:buFontTx/>
              <a:buNone/>
              <a:defRPr/>
            </a:pPr>
            <a:r>
              <a:rPr kumimoji="0" lang="zh-CN" altLang="en-US" sz="36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学史明理</a:t>
            </a:r>
            <a:endParaRPr kumimoji="0" lang="zh-CN" altLang="en-US" sz="36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p:txBody>
      </p:sp>
      <p:sp>
        <p:nvSpPr>
          <p:cNvPr id="15370" name="灯片编号占位符 12"/>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3570288" y="1223963"/>
            <a:ext cx="5257800" cy="2946400"/>
          </a:xfrm>
          <a:prstGeom prst="rect">
            <a:avLst/>
          </a:prstGeom>
          <a:solidFill>
            <a:srgbClr val="C00000"/>
          </a:solidFill>
          <a:ln>
            <a:noFill/>
          </a:ln>
        </p:spPr>
        <p:txBody>
          <a:bodyPr lIns="50277" tIns="25139" rIns="50277" bIns="216000"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形成了科学发展观</a:t>
            </a:r>
            <a:endPar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ts val="1200"/>
              </a:spcAft>
              <a:buClrTx/>
              <a:buSzTx/>
              <a:buFontTx/>
              <a:buNone/>
              <a:defRPr/>
            </a:pPr>
            <a:endPar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ts val="120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成功在新的形势下坚持和发展了</a:t>
            </a:r>
            <a:endPar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ts val="1200"/>
              </a:spcAft>
              <a:buClrTx/>
              <a:buSzTx/>
              <a:buFontTx/>
              <a:buNone/>
              <a:defRPr/>
            </a:pPr>
            <a:r>
              <a:rPr kumimoji="0" lang="en-US" altLang="zh-CN"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中国特色社会主义</a:t>
            </a:r>
            <a:endPar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1074" name="Picture 2" descr="https://gimg2.baidu.com/image_search/src=http%3A%2F%2Fpaper.people.com.cn%2Frmrbhwb%2Fres%2F2011-06%2F10%2F08%2Fhwbby4b610c003_b.jpg&amp;refer=http%3A%2F%2Fpaper.people.com.cn&amp;app=2002&amp;size=f9999,10000&amp;q=a80&amp;n=0&amp;g=0n&amp;fmt=jpeg?sec=1618884271&amp;t=5c5be04f6fb0eb3b67c954909e3f9bd2"/>
          <p:cNvPicPr>
            <a:picLocks noChangeAspect="1" noChangeArrowheads="1"/>
          </p:cNvPicPr>
          <p:nvPr/>
        </p:nvPicPr>
        <p:blipFill>
          <a:blip r:embed="rId1"/>
          <a:stretch>
            <a:fillRect/>
          </a:stretch>
        </p:blipFill>
        <p:spPr bwMode="auto">
          <a:xfrm>
            <a:off x="420688" y="1243013"/>
            <a:ext cx="3019425" cy="2906713"/>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163955" y="391794"/>
            <a:ext cx="7031990" cy="28130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1200" cap="none" spc="0" normalizeH="0" baseline="0" noProof="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第二，经过顽强奋斗，党团结带领人民实现了中华民族从站起来到富起来的伟大飞跃</a:t>
            </a:r>
            <a:endParaRPr kumimoji="0" lang="zh-CN" altLang="en-US" sz="1400" b="1" kern="0" cap="all" spc="0" normalizeH="0" baseline="0" noProof="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 name="直接连接符 2"/>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5543" name="Picture 2"/>
          <p:cNvPicPr>
            <a:picLocks noChangeAspect="1"/>
          </p:cNvPicPr>
          <p:nvPr/>
        </p:nvPicPr>
        <p:blipFill>
          <a:blip r:embed="rId2"/>
          <a:stretch>
            <a:fillRect/>
          </a:stretch>
        </p:blipFill>
        <p:spPr>
          <a:xfrm>
            <a:off x="671513" y="246063"/>
            <a:ext cx="520700" cy="504825"/>
          </a:xfrm>
          <a:prstGeom prst="rect">
            <a:avLst/>
          </a:prstGeom>
          <a:noFill/>
          <a:ln w="9525">
            <a:noFill/>
          </a:ln>
        </p:spPr>
      </p:pic>
      <p:sp>
        <p:nvSpPr>
          <p:cNvPr id="65544"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633730" y="2698750"/>
            <a:ext cx="8039735" cy="1555115"/>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03250" y="1625905"/>
              <a:ext cx="7398809" cy="2085719"/>
            </a:xfrm>
            <a:prstGeom prst="rect">
              <a:avLst/>
            </a:prstGeom>
            <a:grpFill/>
            <a:ln>
              <a:noFill/>
            </a:ln>
          </p:spPr>
          <p:txBody>
            <a:bodyPr wrap="square"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经过顽强奋斗，党团结带领人民迎来了中华民族从站起来、富起来到强起来的伟大飞跃。</a:t>
              </a:r>
              <a:endPar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192528" y="391794"/>
            <a:ext cx="7031991" cy="28130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二、认真研读党史基本著作，全面了解中国共产党百年奋斗的光辉历程和历史性贡献</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7590"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67591"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
        <p:nvSpPr>
          <p:cNvPr id="90" name="文本框 89"/>
          <p:cNvSpPr txBox="1"/>
          <p:nvPr/>
        </p:nvSpPr>
        <p:spPr>
          <a:xfrm>
            <a:off x="671830" y="883285"/>
            <a:ext cx="7964170" cy="1753235"/>
          </a:xfrm>
          <a:prstGeom prst="rect">
            <a:avLst/>
          </a:prstGeom>
          <a:noFill/>
        </p:spPr>
        <p:txBody>
          <a:bodyPr wrap="square" rtlCol="0">
            <a:spAutoFit/>
          </a:bodyPr>
          <a:p>
            <a:pPr algn="ctr">
              <a:lnSpc>
                <a:spcPct val="150000"/>
              </a:lnSpc>
            </a:pPr>
            <a:r>
              <a:rPr lang="zh-CN" altLang="zh-CN" sz="2400" b="1" smtClean="0">
                <a:solidFill>
                  <a:srgbClr val="FF0000"/>
                </a:solidFill>
                <a:latin typeface="微软雅黑" panose="020B0503020204020204" pitchFamily="34" charset="-122"/>
                <a:ea typeface="微软雅黑" panose="020B0503020204020204" pitchFamily="34" charset="-122"/>
              </a:rPr>
              <a:t>第四阶段：惊</a:t>
            </a:r>
            <a:r>
              <a:rPr lang="zh-CN" altLang="zh-CN" sz="2400" b="1">
                <a:solidFill>
                  <a:srgbClr val="FF0000"/>
                </a:solidFill>
                <a:latin typeface="微软雅黑" panose="020B0503020204020204" pitchFamily="34" charset="-122"/>
                <a:ea typeface="微软雅黑" panose="020B0503020204020204" pitchFamily="34" charset="-122"/>
              </a:rPr>
              <a:t>天动地</a:t>
            </a:r>
            <a:endParaRPr lang="zh-CN" altLang="zh-CN" sz="2400" b="1">
              <a:solidFill>
                <a:srgbClr val="FF0000"/>
              </a:solidFill>
              <a:latin typeface="微软雅黑" panose="020B0503020204020204" pitchFamily="34" charset="-122"/>
              <a:ea typeface="微软雅黑" panose="020B0503020204020204" pitchFamily="34" charset="-122"/>
            </a:endParaRPr>
          </a:p>
          <a:p>
            <a:pPr algn="ctr">
              <a:lnSpc>
                <a:spcPct val="150000"/>
              </a:lnSpc>
            </a:pPr>
            <a:r>
              <a:rPr lang="zh-CN" altLang="zh-CN" sz="2400" b="1">
                <a:solidFill>
                  <a:srgbClr val="FF0000"/>
                </a:solidFill>
                <a:latin typeface="微软雅黑" panose="020B0503020204020204" pitchFamily="34" charset="-122"/>
                <a:ea typeface="微软雅黑" panose="020B0503020204020204" pitchFamily="34" charset="-122"/>
              </a:rPr>
              <a:t>中国共产党在中国特色社会主义新时</a:t>
            </a:r>
            <a:r>
              <a:rPr lang="zh-CN" altLang="zh-CN" sz="2400" b="1" smtClean="0">
                <a:solidFill>
                  <a:srgbClr val="FF0000"/>
                </a:solidFill>
                <a:latin typeface="微软雅黑" panose="020B0503020204020204" pitchFamily="34" charset="-122"/>
                <a:ea typeface="微软雅黑" panose="020B0503020204020204" pitchFamily="34" charset="-122"/>
              </a:rPr>
              <a:t>代</a:t>
            </a:r>
            <a:endParaRPr lang="zh-CN" altLang="zh-CN" sz="2400" b="1" smtClean="0">
              <a:solidFill>
                <a:srgbClr val="FF0000"/>
              </a:solidFill>
              <a:latin typeface="微软雅黑" panose="020B0503020204020204" pitchFamily="34" charset="-122"/>
              <a:ea typeface="微软雅黑" panose="020B0503020204020204" pitchFamily="34" charset="-122"/>
            </a:endParaRPr>
          </a:p>
          <a:p>
            <a:pPr algn="ctr">
              <a:lnSpc>
                <a:spcPct val="150000"/>
              </a:lnSpc>
            </a:pPr>
            <a:r>
              <a:rPr lang="zh-CN" altLang="zh-CN" sz="2400" b="1" smtClean="0">
                <a:solidFill>
                  <a:srgbClr val="FF0000"/>
                </a:solidFill>
                <a:latin typeface="微软雅黑" panose="020B0503020204020204" pitchFamily="34" charset="-122"/>
                <a:ea typeface="微软雅黑" panose="020B0503020204020204" pitchFamily="34" charset="-122"/>
              </a:rPr>
              <a:t>推</a:t>
            </a:r>
            <a:r>
              <a:rPr lang="zh-CN" altLang="zh-CN" sz="2400" b="1">
                <a:solidFill>
                  <a:srgbClr val="FF0000"/>
                </a:solidFill>
                <a:latin typeface="微软雅黑" panose="020B0503020204020204" pitchFamily="34" charset="-122"/>
                <a:ea typeface="微软雅黑" panose="020B0503020204020204" pitchFamily="34" charset="-122"/>
              </a:rPr>
              <a:t>进并将在</a:t>
            </a:r>
            <a:r>
              <a:rPr lang="zh-CN" altLang="zh-CN" sz="2400" b="1" smtClean="0">
                <a:solidFill>
                  <a:srgbClr val="FF0000"/>
                </a:solidFill>
                <a:latin typeface="微软雅黑" panose="020B0503020204020204" pitchFamily="34" charset="-122"/>
                <a:ea typeface="微软雅黑" panose="020B0503020204020204" pitchFamily="34" charset="-122"/>
              </a:rPr>
              <a:t>本世</a:t>
            </a:r>
            <a:r>
              <a:rPr lang="zh-CN" altLang="zh-CN" sz="2400" b="1">
                <a:solidFill>
                  <a:srgbClr val="FF0000"/>
                </a:solidFill>
                <a:latin typeface="微软雅黑" panose="020B0503020204020204" pitchFamily="34" charset="-122"/>
                <a:ea typeface="微软雅黑" panose="020B0503020204020204" pitchFamily="34" charset="-122"/>
              </a:rPr>
              <a:t>纪中叶实现强国大业</a:t>
            </a:r>
            <a:endParaRPr lang="zh-CN" altLang="zh-CN" sz="24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3583305" y="1201420"/>
            <a:ext cx="5218430" cy="2946400"/>
          </a:xfrm>
          <a:prstGeom prst="rect">
            <a:avLst/>
          </a:prstGeom>
          <a:solidFill>
            <a:srgbClr val="C00000"/>
          </a:solidFill>
          <a:ln>
            <a:noFill/>
          </a:ln>
        </p:spPr>
        <p:txBody>
          <a:bodyPr lIns="252095" tIns="25139" rIns="179705" bIns="25139"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3400"/>
              </a:lnSpc>
              <a:spcBef>
                <a:spcPct val="0"/>
              </a:spcBef>
              <a:spcAft>
                <a:spcPts val="0"/>
              </a:spcAft>
              <a:buClrTx/>
              <a:buSzTx/>
              <a:buFontTx/>
              <a:buNone/>
              <a:defRPr/>
            </a:pPr>
            <a:endPar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创立了习近平新时代</a:t>
            </a:r>
            <a:endPar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中国特色社会主义思想</a:t>
            </a:r>
            <a:endParaRPr kumimoji="0" lang="en-US" altLang="zh-CN" sz="28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ts val="0"/>
              </a:spcAft>
              <a:buClrTx/>
              <a:buSzTx/>
              <a:buFontTx/>
              <a:buNone/>
              <a:defRPr/>
            </a:pPr>
            <a:endParaRPr kumimoji="0" lang="en-US" altLang="zh-CN"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ts val="0"/>
              </a:spcAft>
              <a:buClrTx/>
              <a:buSzTx/>
              <a:buFontTx/>
              <a:buNone/>
              <a:defRPr/>
            </a:pPr>
            <a:r>
              <a:rPr kumimoji="0" lang="en-US" altLang="zh-CN"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推动党和国家事业</a:t>
            </a:r>
            <a:endParaRPr kumimoji="0" lang="en-US" altLang="zh-CN"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ct val="100000"/>
              </a:lnSpc>
              <a:spcBef>
                <a:spcPct val="0"/>
              </a:spcBef>
              <a:spcAft>
                <a:spcPts val="0"/>
              </a:spcAft>
              <a:buClrTx/>
              <a:buSzTx/>
              <a:buFontTx/>
              <a:buNone/>
              <a:defRPr/>
            </a:pPr>
            <a:r>
              <a:rPr kumimoji="0" lang="en-US" altLang="zh-CN"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取得历史性成就、发生历史性变革</a:t>
            </a:r>
            <a:endPar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1074" name="Picture 2" descr="https://gimg2.baidu.com/image_search/src=http%3A%2F%2Fpaper.people.com.cn%2Frmrbhwb%2Fres%2F2011-06%2F10%2F08%2Fhwbby4b610c003_b.jpg&amp;refer=http%3A%2F%2Fpaper.people.com.cn&amp;app=2002&amp;size=f9999,10000&amp;q=a80&amp;n=0&amp;g=0n&amp;fmt=jpeg?sec=1618884271&amp;t=5c5be04f6fb0eb3b67c954909e3f9bd2"/>
          <p:cNvPicPr>
            <a:picLocks noChangeAspect="1" noChangeArrowheads="1"/>
          </p:cNvPicPr>
          <p:nvPr/>
        </p:nvPicPr>
        <p:blipFill>
          <a:blip r:embed="rId1"/>
          <a:srcRect l="3996" t="1485" r="3779" b="1485"/>
          <a:stretch>
            <a:fillRect/>
          </a:stretch>
        </p:blipFill>
        <p:spPr bwMode="auto">
          <a:xfrm>
            <a:off x="297498" y="1209358"/>
            <a:ext cx="3178175" cy="2938463"/>
          </a:xfrm>
          <a:prstGeom prst="rect">
            <a:avLst/>
          </a:prstGeom>
          <a:ln>
            <a:noFill/>
          </a:ln>
          <a:effectLst>
            <a:outerShdw blurRad="292100" dist="139700" dir="2700000" algn="tl" rotWithShape="0">
              <a:srgbClr val="333333">
                <a:alpha val="65000"/>
              </a:srgbClr>
            </a:outerShdw>
          </a:effectLst>
        </p:spPr>
      </p:pic>
      <p:sp>
        <p:nvSpPr>
          <p:cNvPr id="3" name="文本框 2"/>
          <p:cNvSpPr txBox="1"/>
          <p:nvPr/>
        </p:nvSpPr>
        <p:spPr>
          <a:xfrm>
            <a:off x="1078229" y="382270"/>
            <a:ext cx="7467600"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第三，经过顽强奋斗，党团结带领人民迎来了中华民族从站起来、富起来到强起来的伟大飞跃</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9639" name="Picture 2"/>
          <p:cNvPicPr>
            <a:picLocks noChangeAspect="1"/>
          </p:cNvPicPr>
          <p:nvPr/>
        </p:nvPicPr>
        <p:blipFill>
          <a:blip r:embed="rId2"/>
          <a:stretch>
            <a:fillRect/>
          </a:stretch>
        </p:blipFill>
        <p:spPr>
          <a:xfrm>
            <a:off x="557213" y="236538"/>
            <a:ext cx="520700" cy="504825"/>
          </a:xfrm>
          <a:prstGeom prst="rect">
            <a:avLst/>
          </a:prstGeom>
          <a:noFill/>
          <a:ln w="9525">
            <a:noFill/>
          </a:ln>
        </p:spPr>
      </p:pic>
      <p:sp>
        <p:nvSpPr>
          <p:cNvPr id="69640"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668338" y="1171575"/>
            <a:ext cx="7880350" cy="508000"/>
          </a:xfrm>
          <a:prstGeom prst="rect">
            <a:avLst/>
          </a:prstGeom>
          <a:solidFill>
            <a:srgbClr val="C00000"/>
          </a:solidFill>
          <a:ln>
            <a:noFill/>
          </a:ln>
        </p:spPr>
        <p:txBody>
          <a:bodyPr lIns="108000" tIns="25139" rIns="108000" bIns="25139"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ctr" defTabSz="457200" rtl="0" eaLnBrk="1" fontAlgn="base"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经济快速发展与社会长期稳定“两大”奇迹</a:t>
            </a:r>
            <a:endPar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9" name="表格 8"/>
          <p:cNvGraphicFramePr>
            <a:graphicFrameLocks noGrp="1"/>
          </p:cNvGraphicFramePr>
          <p:nvPr/>
        </p:nvGraphicFramePr>
        <p:xfrm>
          <a:off x="682625" y="1868488"/>
          <a:ext cx="5675313" cy="1978025"/>
        </p:xfrm>
        <a:graphic>
          <a:graphicData uri="http://schemas.openxmlformats.org/drawingml/2006/table">
            <a:tbl>
              <a:tblPr firstRow="1" bandRow="1">
                <a:tableStyleId>{21E4AEA4-8DFA-4A89-87EB-49C32662AFE0}</a:tableStyleId>
              </a:tblPr>
              <a:tblGrid>
                <a:gridCol w="1088617"/>
                <a:gridCol w="2090140"/>
                <a:gridCol w="2496556"/>
              </a:tblGrid>
              <a:tr h="494506">
                <a:tc>
                  <a:txBody>
                    <a:bodyPr/>
                    <a:lstStyle/>
                    <a:p>
                      <a:pPr algn="ctr"/>
                      <a:r>
                        <a:rPr lang="zh-CN" altLang="en-US" sz="2400" b="1" dirty="0" smtClean="0">
                          <a:latin typeface="微软雅黑" panose="020B0503020204020204" pitchFamily="34" charset="-122"/>
                          <a:ea typeface="微软雅黑" panose="020B0503020204020204" pitchFamily="34" charset="-122"/>
                        </a:rPr>
                        <a:t>国家</a:t>
                      </a:r>
                      <a:endParaRPr lang="zh-CN" altLang="en-US" sz="2400" b="1" dirty="0">
                        <a:latin typeface="微软雅黑" panose="020B0503020204020204" pitchFamily="34" charset="-122"/>
                        <a:ea typeface="微软雅黑" panose="020B0503020204020204" pitchFamily="34" charset="-122"/>
                      </a:endParaRPr>
                    </a:p>
                  </a:txBody>
                  <a:tcPr marL="91444" marR="91444" marT="45733" marB="45733"/>
                </a:tc>
                <a:tc>
                  <a:txBody>
                    <a:bodyPr/>
                    <a:lstStyle/>
                    <a:p>
                      <a:pPr algn="ctr"/>
                      <a:r>
                        <a:rPr lang="zh-CN" altLang="en-US" sz="2400" b="1" dirty="0" smtClean="0">
                          <a:latin typeface="微软雅黑" panose="020B0503020204020204" pitchFamily="34" charset="-122"/>
                          <a:ea typeface="微软雅黑" panose="020B0503020204020204" pitchFamily="34" charset="-122"/>
                        </a:rPr>
                        <a:t>增长率</a:t>
                      </a:r>
                      <a:endParaRPr lang="zh-CN" altLang="en-US" sz="2400" b="1" dirty="0">
                        <a:latin typeface="微软雅黑" panose="020B0503020204020204" pitchFamily="34" charset="-122"/>
                        <a:ea typeface="微软雅黑" panose="020B0503020204020204" pitchFamily="34" charset="-122"/>
                      </a:endParaRPr>
                    </a:p>
                  </a:txBody>
                  <a:tcPr marL="91444" marR="91444" marT="45733" marB="45733"/>
                </a:tc>
                <a:tc>
                  <a:txBody>
                    <a:bodyPr/>
                    <a:lstStyle/>
                    <a:p>
                      <a:pPr algn="ctr"/>
                      <a:r>
                        <a:rPr lang="en-US" altLang="zh-CN" sz="2400" b="1" dirty="0" smtClean="0">
                          <a:latin typeface="微软雅黑" panose="020B0503020204020204" pitchFamily="34" charset="-122"/>
                          <a:ea typeface="微软雅黑" panose="020B0503020204020204" pitchFamily="34" charset="-122"/>
                        </a:rPr>
                        <a:t>GDP</a:t>
                      </a:r>
                      <a:endParaRPr lang="zh-CN" altLang="en-US" sz="2400" b="1" dirty="0">
                        <a:latin typeface="微软雅黑" panose="020B0503020204020204" pitchFamily="34" charset="-122"/>
                        <a:ea typeface="微软雅黑" panose="020B0503020204020204" pitchFamily="34" charset="-122"/>
                      </a:endParaRPr>
                    </a:p>
                  </a:txBody>
                  <a:tcPr marL="91444" marR="91444" marT="45733" marB="45733"/>
                </a:tc>
              </a:tr>
              <a:tr h="494506">
                <a:tc>
                  <a:txBody>
                    <a:bodyPr/>
                    <a:lstStyle/>
                    <a:p>
                      <a:pPr algn="ctr"/>
                      <a:r>
                        <a:rPr lang="zh-CN" altLang="en-US" sz="2400" b="1" dirty="0" smtClean="0">
                          <a:solidFill>
                            <a:srgbClr val="FF0000"/>
                          </a:solidFill>
                          <a:latin typeface="微软雅黑" panose="020B0503020204020204" pitchFamily="34" charset="-122"/>
                          <a:ea typeface="微软雅黑" panose="020B0503020204020204" pitchFamily="34" charset="-122"/>
                        </a:rPr>
                        <a:t>中国</a:t>
                      </a:r>
                      <a:endParaRPr lang="zh-CN" altLang="en-US" sz="2400" b="1" dirty="0">
                        <a:solidFill>
                          <a:srgbClr val="FF0000"/>
                        </a:solidFill>
                        <a:latin typeface="微软雅黑" panose="020B0503020204020204" pitchFamily="34" charset="-122"/>
                        <a:ea typeface="微软雅黑" panose="020B0503020204020204" pitchFamily="34" charset="-122"/>
                      </a:endParaRPr>
                    </a:p>
                  </a:txBody>
                  <a:tcPr marL="91444" marR="91444" marT="45733" marB="45733"/>
                </a:tc>
                <a:tc>
                  <a:txBody>
                    <a:bodyPr/>
                    <a:lstStyle/>
                    <a:p>
                      <a:pPr algn="ctr"/>
                      <a:r>
                        <a:rPr lang="en-US" altLang="zh-CN" sz="2400" dirty="0" smtClean="0">
                          <a:solidFill>
                            <a:srgbClr val="FF0000"/>
                          </a:solidFill>
                          <a:latin typeface="微软雅黑" panose="020B0503020204020204" pitchFamily="34" charset="-122"/>
                          <a:ea typeface="微软雅黑" panose="020B0503020204020204" pitchFamily="34" charset="-122"/>
                        </a:rPr>
                        <a:t>2.3%</a:t>
                      </a:r>
                      <a:endParaRPr lang="zh-CN" altLang="en-US" sz="2400" b="1" dirty="0">
                        <a:solidFill>
                          <a:srgbClr val="FF0000"/>
                        </a:solidFill>
                        <a:latin typeface="微软雅黑" panose="020B0503020204020204" pitchFamily="34" charset="-122"/>
                        <a:ea typeface="微软雅黑" panose="020B0503020204020204" pitchFamily="34" charset="-122"/>
                      </a:endParaRPr>
                    </a:p>
                  </a:txBody>
                  <a:tcPr marL="91444" marR="91444" marT="45733" marB="45733"/>
                </a:tc>
                <a:tc>
                  <a:txBody>
                    <a:bodyPr/>
                    <a:lstStyle/>
                    <a:p>
                      <a:pPr algn="ctr"/>
                      <a:r>
                        <a:rPr lang="en-US" altLang="zh-CN" sz="2400" b="1" dirty="0" smtClean="0">
                          <a:solidFill>
                            <a:srgbClr val="FF0000"/>
                          </a:solidFill>
                          <a:latin typeface="微软雅黑" panose="020B0503020204020204" pitchFamily="34" charset="-122"/>
                          <a:ea typeface="微软雅黑" panose="020B0503020204020204" pitchFamily="34" charset="-122"/>
                        </a:rPr>
                        <a:t>14.73</a:t>
                      </a:r>
                      <a:r>
                        <a:rPr lang="zh-CN" altLang="en-US" sz="2400" b="1" dirty="0" smtClean="0">
                          <a:solidFill>
                            <a:srgbClr val="FF0000"/>
                          </a:solidFill>
                          <a:latin typeface="微软雅黑" panose="020B0503020204020204" pitchFamily="34" charset="-122"/>
                          <a:ea typeface="微软雅黑" panose="020B0503020204020204" pitchFamily="34" charset="-122"/>
                        </a:rPr>
                        <a:t>万亿美元</a:t>
                      </a:r>
                      <a:endParaRPr lang="zh-CN" altLang="en-US" sz="2400" b="1" dirty="0">
                        <a:solidFill>
                          <a:srgbClr val="FF0000"/>
                        </a:solidFill>
                        <a:latin typeface="微软雅黑" panose="020B0503020204020204" pitchFamily="34" charset="-122"/>
                        <a:ea typeface="微软雅黑" panose="020B0503020204020204" pitchFamily="34" charset="-122"/>
                      </a:endParaRPr>
                    </a:p>
                  </a:txBody>
                  <a:tcPr marL="91444" marR="91444" marT="45733" marB="45733"/>
                </a:tc>
              </a:tr>
              <a:tr h="494506">
                <a:tc>
                  <a:txBody>
                    <a:bodyPr/>
                    <a:lstStyle/>
                    <a:p>
                      <a:pPr algn="ctr"/>
                      <a:r>
                        <a:rPr lang="zh-CN" altLang="en-US" sz="2400" b="1" dirty="0" smtClean="0">
                          <a:latin typeface="微软雅黑" panose="020B0503020204020204" pitchFamily="34" charset="-122"/>
                          <a:ea typeface="微软雅黑" panose="020B0503020204020204" pitchFamily="34" charset="-122"/>
                        </a:rPr>
                        <a:t>美国</a:t>
                      </a:r>
                      <a:endParaRPr lang="zh-CN" altLang="en-US" sz="2400" b="1" dirty="0">
                        <a:latin typeface="微软雅黑" panose="020B0503020204020204" pitchFamily="34" charset="-122"/>
                        <a:ea typeface="微软雅黑" panose="020B0503020204020204" pitchFamily="34" charset="-122"/>
                      </a:endParaRPr>
                    </a:p>
                  </a:txBody>
                  <a:tcPr marL="91444" marR="91444" marT="45733" marB="45733"/>
                </a:tc>
                <a:tc>
                  <a:txBody>
                    <a:bodyPr/>
                    <a:lstStyle/>
                    <a:p>
                      <a:pPr algn="ctr"/>
                      <a:r>
                        <a:rPr lang="en-US" altLang="zh-CN" sz="2400" dirty="0" smtClean="0">
                          <a:solidFill>
                            <a:schemeClr val="tx1">
                              <a:lumMod val="95000"/>
                              <a:lumOff val="5000"/>
                            </a:schemeClr>
                          </a:solidFill>
                          <a:latin typeface="微软雅黑" panose="020B0503020204020204" pitchFamily="34" charset="-122"/>
                          <a:ea typeface="微软雅黑" panose="020B0503020204020204" pitchFamily="34" charset="-122"/>
                        </a:rPr>
                        <a:t>-3.3%</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a:txBody>
                  <a:tcPr marL="91444" marR="91444" marT="45733" marB="45733"/>
                </a:tc>
                <a:tc>
                  <a:txBody>
                    <a:bodyPr/>
                    <a:lstStyle/>
                    <a:p>
                      <a:pPr algn="ctr"/>
                      <a:r>
                        <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rPr>
                        <a:t>20.95</a:t>
                      </a:r>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万亿美元</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a:txBody>
                  <a:tcPr marL="91444" marR="91444" marT="45733" marB="45733"/>
                </a:tc>
              </a:tr>
              <a:tr h="494506">
                <a:tc>
                  <a:txBody>
                    <a:bodyPr/>
                    <a:lstStyle/>
                    <a:p>
                      <a:pPr algn="ct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欧盟</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a:txBody>
                  <a:tcPr marL="91444" marR="91444" marT="45733" marB="45733"/>
                </a:tc>
                <a:tc>
                  <a:txBody>
                    <a:bodyPr/>
                    <a:lstStyle/>
                    <a:p>
                      <a:pPr algn="ct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rPr>
                        <a:t>6.4%</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a:txBody>
                  <a:tcPr marL="91444" marR="91444" marT="45733" marB="45733"/>
                </a:tc>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14.58</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万亿美元</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a:txBody>
                  <a:tcPr marL="91444" marR="91444" marT="45733" marB="45733"/>
                </a:tc>
              </a:tr>
            </a:tbl>
          </a:graphicData>
        </a:graphic>
      </p:graphicFrame>
      <p:grpSp>
        <p:nvGrpSpPr>
          <p:cNvPr id="71706" name="组合 16"/>
          <p:cNvGrpSpPr/>
          <p:nvPr/>
        </p:nvGrpSpPr>
        <p:grpSpPr>
          <a:xfrm>
            <a:off x="6480175" y="1887538"/>
            <a:ext cx="2068513" cy="1939925"/>
            <a:chOff x="6480629" y="2138001"/>
            <a:chExt cx="2068285" cy="1940512"/>
          </a:xfrm>
        </p:grpSpPr>
        <p:sp>
          <p:nvSpPr>
            <p:cNvPr id="16" name="矩形 15"/>
            <p:cNvSpPr/>
            <p:nvPr/>
          </p:nvSpPr>
          <p:spPr>
            <a:xfrm>
              <a:off x="6480629" y="3171776"/>
              <a:ext cx="2060348" cy="90673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5" name="矩形 14"/>
            <p:cNvSpPr/>
            <p:nvPr/>
          </p:nvSpPr>
          <p:spPr>
            <a:xfrm>
              <a:off x="6488566" y="2138001"/>
              <a:ext cx="2060348" cy="9099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71714" name="TextBox 9"/>
            <p:cNvSpPr txBox="1"/>
            <p:nvPr/>
          </p:nvSpPr>
          <p:spPr>
            <a:xfrm>
              <a:off x="6618515" y="2191658"/>
              <a:ext cx="1789272" cy="830997"/>
            </a:xfrm>
            <a:prstGeom prst="rect">
              <a:avLst/>
            </a:prstGeom>
            <a:noFill/>
            <a:ln w="9525">
              <a:noFill/>
            </a:ln>
          </p:spPr>
          <p:txBody>
            <a:bodyPr>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2400" b="1" dirty="0">
                  <a:solidFill>
                    <a:schemeClr val="bg1"/>
                  </a:solidFill>
                  <a:latin typeface="微软雅黑" panose="020B0503020204020204" pitchFamily="34" charset="-122"/>
                  <a:ea typeface="微软雅黑" panose="020B0503020204020204" pitchFamily="34" charset="-122"/>
                </a:rPr>
                <a:t>中国</a:t>
              </a:r>
              <a:r>
                <a:rPr lang="en-US" altLang="zh-CN" sz="2400" b="1" dirty="0">
                  <a:solidFill>
                    <a:schemeClr val="bg1"/>
                  </a:solidFill>
                  <a:latin typeface="微软雅黑" panose="020B0503020204020204" pitchFamily="34" charset="-122"/>
                  <a:ea typeface="微软雅黑" panose="020B0503020204020204" pitchFamily="34" charset="-122"/>
                </a:rPr>
                <a:t>GDP</a:t>
              </a:r>
              <a:r>
                <a:rPr lang="zh-CN" altLang="en-US" sz="2400" b="1" dirty="0">
                  <a:solidFill>
                    <a:schemeClr val="bg1"/>
                  </a:solidFill>
                  <a:latin typeface="微软雅黑" panose="020B0503020204020204" pitchFamily="34" charset="-122"/>
                  <a:ea typeface="微软雅黑" panose="020B0503020204020204" pitchFamily="34" charset="-122"/>
                </a:rPr>
                <a:t>占</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0" indent="0" defTabSz="457200" eaLnBrk="1" hangingPunct="1">
                <a:lnSpc>
                  <a:spcPct val="100000"/>
                </a:lnSpc>
                <a:spcBef>
                  <a:spcPct val="0"/>
                </a:spcBef>
                <a:buNone/>
              </a:pPr>
              <a:r>
                <a:rPr lang="zh-CN" altLang="en-US" sz="2400" b="1" dirty="0">
                  <a:solidFill>
                    <a:schemeClr val="bg1"/>
                  </a:solidFill>
                  <a:latin typeface="微软雅黑" panose="020B0503020204020204" pitchFamily="34" charset="-122"/>
                  <a:ea typeface="微软雅黑" panose="020B0503020204020204" pitchFamily="34" charset="-122"/>
                </a:rPr>
                <a:t>美国</a:t>
              </a:r>
              <a:r>
                <a:rPr lang="en-US" altLang="zh-CN" sz="2400" b="1" dirty="0">
                  <a:solidFill>
                    <a:schemeClr val="bg1"/>
                  </a:solidFill>
                  <a:latin typeface="微软雅黑" panose="020B0503020204020204" pitchFamily="34" charset="-122"/>
                  <a:ea typeface="微软雅黑" panose="020B0503020204020204" pitchFamily="34" charset="-122"/>
                </a:rPr>
                <a:t>70.3%</a:t>
              </a:r>
              <a:endParaRPr lang="zh-CN" altLang="en-US" sz="2400" b="1" dirty="0">
                <a:solidFill>
                  <a:schemeClr val="bg1"/>
                </a:solidFill>
                <a:latin typeface="Arial" panose="020B0604020202020204" pitchFamily="34" charset="0"/>
                <a:ea typeface="宋体" panose="02010600030101010101" pitchFamily="2" charset="-122"/>
              </a:endParaRPr>
            </a:p>
          </p:txBody>
        </p:sp>
        <p:sp>
          <p:nvSpPr>
            <p:cNvPr id="71715" name="TextBox 12"/>
            <p:cNvSpPr txBox="1"/>
            <p:nvPr/>
          </p:nvSpPr>
          <p:spPr>
            <a:xfrm>
              <a:off x="6495148" y="3178629"/>
              <a:ext cx="2031325" cy="885371"/>
            </a:xfrm>
            <a:prstGeom prst="rect">
              <a:avLst/>
            </a:prstGeom>
            <a:solidFill>
              <a:srgbClr val="CC0000"/>
            </a:solidFill>
            <a:ln w="9525" cap="flat" cmpd="sng">
              <a:solidFill>
                <a:srgbClr val="C00000"/>
              </a:solidFill>
              <a:prstDash val="solid"/>
              <a:miter/>
              <a:headEnd type="none" w="med" len="med"/>
              <a:tailEnd type="none" w="med" len="med"/>
            </a:ln>
          </p:spPr>
          <p:txBody>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457200" eaLnBrk="1" hangingPunct="1">
                <a:lnSpc>
                  <a:spcPct val="100000"/>
                </a:lnSpc>
                <a:spcBef>
                  <a:spcPct val="0"/>
                </a:spcBef>
                <a:buNone/>
              </a:pPr>
              <a:r>
                <a:rPr lang="zh-CN" altLang="en-US" sz="2400" b="1" dirty="0">
                  <a:solidFill>
                    <a:schemeClr val="bg1"/>
                  </a:solidFill>
                  <a:latin typeface="微软雅黑" panose="020B0503020204020204" pitchFamily="34" charset="-122"/>
                  <a:ea typeface="微软雅黑" panose="020B0503020204020204" pitchFamily="34" charset="-122"/>
                </a:rPr>
                <a:t>中国</a:t>
              </a:r>
              <a:r>
                <a:rPr lang="en-US" altLang="zh-CN" sz="2400" b="1" dirty="0">
                  <a:solidFill>
                    <a:schemeClr val="bg1"/>
                  </a:solidFill>
                  <a:latin typeface="微软雅黑" panose="020B0503020204020204" pitchFamily="34" charset="-122"/>
                  <a:ea typeface="微软雅黑" panose="020B0503020204020204" pitchFamily="34" charset="-122"/>
                </a:rPr>
                <a:t>GDP</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0" indent="0" algn="ctr" defTabSz="457200" eaLnBrk="1" hangingPunct="1">
                <a:lnSpc>
                  <a:spcPct val="100000"/>
                </a:lnSpc>
                <a:spcBef>
                  <a:spcPct val="0"/>
                </a:spcBef>
                <a:buNone/>
              </a:pPr>
              <a:r>
                <a:rPr lang="zh-CN" altLang="en-US" sz="2400" b="1" dirty="0">
                  <a:solidFill>
                    <a:schemeClr val="bg1"/>
                  </a:solidFill>
                  <a:latin typeface="微软雅黑" panose="020B0503020204020204" pitchFamily="34" charset="-122"/>
                  <a:ea typeface="微软雅黑" panose="020B0503020204020204" pitchFamily="34" charset="-122"/>
                </a:rPr>
                <a:t>首次超过欧盟</a:t>
              </a:r>
              <a:endParaRPr lang="zh-CN" altLang="en-US" sz="2400" b="1" dirty="0">
                <a:solidFill>
                  <a:schemeClr val="bg1"/>
                </a:solidFill>
                <a:latin typeface="Arial" panose="020B0604020202020204" pitchFamily="34" charset="0"/>
                <a:ea typeface="宋体" panose="02010600030101010101" pitchFamily="2" charset="-122"/>
              </a:endParaRPr>
            </a:p>
          </p:txBody>
        </p:sp>
      </p:grpSp>
      <p:sp>
        <p:nvSpPr>
          <p:cNvPr id="71707" name="TextBox 17"/>
          <p:cNvSpPr txBox="1"/>
          <p:nvPr/>
        </p:nvSpPr>
        <p:spPr>
          <a:xfrm>
            <a:off x="1103313" y="3871913"/>
            <a:ext cx="4891087" cy="369887"/>
          </a:xfrm>
          <a:prstGeom prst="rect">
            <a:avLst/>
          </a:prstGeom>
          <a:noFill/>
          <a:ln w="9525">
            <a:noFill/>
          </a:ln>
        </p:spPr>
        <p:txBody>
          <a:bodyPr wrap="none">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solidFill>
                  <a:srgbClr val="262626"/>
                </a:solidFill>
                <a:latin typeface="微软雅黑" panose="020B0503020204020204" pitchFamily="34" charset="-122"/>
                <a:ea typeface="微软雅黑" panose="020B0503020204020204" pitchFamily="34" charset="-122"/>
              </a:rPr>
              <a:t>中国、美国、欧盟</a:t>
            </a:r>
            <a:r>
              <a:rPr lang="en-US" altLang="zh-CN" sz="1800" dirty="0">
                <a:solidFill>
                  <a:srgbClr val="262626"/>
                </a:solidFill>
                <a:latin typeface="微软雅黑" panose="020B0503020204020204" pitchFamily="34" charset="-122"/>
                <a:ea typeface="微软雅黑" panose="020B0503020204020204" pitchFamily="34" charset="-122"/>
              </a:rPr>
              <a:t>2020</a:t>
            </a:r>
            <a:r>
              <a:rPr lang="zh-CN" altLang="en-US" sz="1800" dirty="0">
                <a:solidFill>
                  <a:srgbClr val="262626"/>
                </a:solidFill>
                <a:latin typeface="微软雅黑" panose="020B0503020204020204" pitchFamily="34" charset="-122"/>
                <a:ea typeface="微软雅黑" panose="020B0503020204020204" pitchFamily="34" charset="-122"/>
              </a:rPr>
              <a:t>年</a:t>
            </a:r>
            <a:r>
              <a:rPr lang="en-US" altLang="zh-CN" sz="1800" dirty="0">
                <a:solidFill>
                  <a:srgbClr val="262626"/>
                </a:solidFill>
                <a:latin typeface="微软雅黑" panose="020B0503020204020204" pitchFamily="34" charset="-122"/>
                <a:ea typeface="微软雅黑" panose="020B0503020204020204" pitchFamily="34" charset="-122"/>
              </a:rPr>
              <a:t>GDP</a:t>
            </a:r>
            <a:r>
              <a:rPr lang="zh-CN" altLang="en-US" sz="1800" dirty="0">
                <a:solidFill>
                  <a:srgbClr val="262626"/>
                </a:solidFill>
                <a:latin typeface="微软雅黑" panose="020B0503020204020204" pitchFamily="34" charset="-122"/>
                <a:ea typeface="微软雅黑" panose="020B0503020204020204" pitchFamily="34" charset="-122"/>
              </a:rPr>
              <a:t>增速和总量对比</a:t>
            </a:r>
            <a:endParaRPr lang="zh-CN" altLang="en-US" sz="1800" dirty="0">
              <a:solidFill>
                <a:srgbClr val="262626"/>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78229" y="382270"/>
            <a:ext cx="7467600"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第三，经过顽强奋斗，党团结带领人民迎来了中华民族从站起来、富起来到强起来的伟大飞跃</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71710" name="Picture 2"/>
          <p:cNvPicPr>
            <a:picLocks noChangeAspect="1"/>
          </p:cNvPicPr>
          <p:nvPr/>
        </p:nvPicPr>
        <p:blipFill>
          <a:blip r:embed="rId1"/>
          <a:stretch>
            <a:fillRect/>
          </a:stretch>
        </p:blipFill>
        <p:spPr>
          <a:xfrm>
            <a:off x="557213" y="236538"/>
            <a:ext cx="520700" cy="504825"/>
          </a:xfrm>
          <a:prstGeom prst="rect">
            <a:avLst/>
          </a:prstGeom>
          <a:noFill/>
          <a:ln w="9525">
            <a:noFill/>
          </a:ln>
        </p:spPr>
      </p:pic>
      <p:sp>
        <p:nvSpPr>
          <p:cNvPr id="71711" name="灯片编号占位符 13"/>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427038" y="1030288"/>
            <a:ext cx="8315325" cy="508000"/>
          </a:xfrm>
          <a:prstGeom prst="rect">
            <a:avLst/>
          </a:prstGeom>
          <a:solidFill>
            <a:srgbClr val="C00000"/>
          </a:solidFill>
          <a:ln>
            <a:noFill/>
          </a:ln>
        </p:spPr>
        <p:txBody>
          <a:bodyPr lIns="108000" tIns="25139" rIns="108000" bIns="25139"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ctr" defTabSz="457200" rtl="0" eaLnBrk="1" fontAlgn="base"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创造了人类减贫史上的奇迹</a:t>
            </a:r>
            <a:endParaRPr kumimoji="0" lang="zh-CN" altLang="en-US" sz="2400" b="1" i="0" u="none" strike="noStrike" kern="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52931" name="Picture 3" descr="C:\Users\Administrator\Desktop\脱贫攻坚.jpg"/>
          <p:cNvPicPr>
            <a:picLocks noChangeAspect="1" noChangeArrowheads="1"/>
          </p:cNvPicPr>
          <p:nvPr/>
        </p:nvPicPr>
        <p:blipFill>
          <a:blip r:embed="rId1"/>
          <a:srcRect/>
          <a:stretch>
            <a:fillRect/>
          </a:stretch>
        </p:blipFill>
        <p:spPr bwMode="auto">
          <a:xfrm>
            <a:off x="407988" y="1733550"/>
            <a:ext cx="3810000" cy="2466975"/>
          </a:xfrm>
          <a:prstGeom prst="rect">
            <a:avLst/>
          </a:prstGeom>
          <a:ln>
            <a:noFill/>
          </a:ln>
          <a:effectLst>
            <a:outerShdw blurRad="292100" dist="139700" dir="2700000" algn="tl" rotWithShape="0">
              <a:srgbClr val="333333">
                <a:alpha val="65000"/>
              </a:srgbClr>
            </a:outerShdw>
          </a:effectLst>
        </p:spPr>
      </p:pic>
      <p:sp>
        <p:nvSpPr>
          <p:cNvPr id="73733" name="Rectangle 4"/>
          <p:cNvSpPr/>
          <p:nvPr/>
        </p:nvSpPr>
        <p:spPr>
          <a:xfrm>
            <a:off x="4322763" y="1730375"/>
            <a:ext cx="4429125" cy="2462213"/>
          </a:xfrm>
          <a:prstGeom prst="rect">
            <a:avLst/>
          </a:prstGeom>
          <a:noFill/>
          <a:ln w="9525" cap="flat" cmpd="sng">
            <a:solidFill>
              <a:srgbClr val="CE1818"/>
            </a:solidFill>
            <a:prstDash val="solid"/>
            <a:miter/>
            <a:headEnd type="none" w="med" len="med"/>
            <a:tailEnd type="none" w="med" len="med"/>
          </a:ln>
        </p:spPr>
        <p:txBody>
          <a:bodyPr anchor="ctr" anchorCtr="0">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a:lnSpc>
                <a:spcPct val="100000"/>
              </a:lnSpc>
              <a:spcBef>
                <a:spcPct val="0"/>
              </a:spcBef>
              <a:spcAft>
                <a:spcPts val="1200"/>
              </a:spcAft>
              <a:buNone/>
            </a:pPr>
            <a:r>
              <a:rPr lang="en-US" altLang="zh-CN" sz="1800" dirty="0">
                <a:latin typeface="微软雅黑" panose="020B0503020204020204" pitchFamily="34" charset="-122"/>
                <a:ea typeface="微软雅黑" panose="020B0503020204020204" pitchFamily="34" charset="-122"/>
              </a:rPr>
              <a:t>     2020</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9899</a:t>
            </a:r>
            <a:r>
              <a:rPr lang="zh-CN" altLang="en-US" sz="1800" dirty="0">
                <a:latin typeface="微软雅黑" panose="020B0503020204020204" pitchFamily="34" charset="-122"/>
                <a:ea typeface="微软雅黑" panose="020B0503020204020204" pitchFamily="34" charset="-122"/>
              </a:rPr>
              <a:t>万农村贫困人口全部脱贫，</a:t>
            </a:r>
            <a:r>
              <a:rPr lang="en-US" altLang="zh-CN" sz="1800" dirty="0">
                <a:latin typeface="微软雅黑" panose="020B0503020204020204" pitchFamily="34" charset="-122"/>
                <a:ea typeface="微软雅黑" panose="020B0503020204020204" pitchFamily="34" charset="-122"/>
              </a:rPr>
              <a:t>832</a:t>
            </a:r>
            <a:r>
              <a:rPr lang="zh-CN" altLang="en-US" sz="1800" dirty="0">
                <a:latin typeface="微软雅黑" panose="020B0503020204020204" pitchFamily="34" charset="-122"/>
                <a:ea typeface="微软雅黑" panose="020B0503020204020204" pitchFamily="34" charset="-122"/>
              </a:rPr>
              <a:t>个贫困县全部摘帽，</a:t>
            </a:r>
            <a:r>
              <a:rPr lang="en-US" altLang="zh-CN" sz="1800" dirty="0">
                <a:latin typeface="微软雅黑" panose="020B0503020204020204" pitchFamily="34" charset="-122"/>
                <a:ea typeface="微软雅黑" panose="020B0503020204020204" pitchFamily="34" charset="-122"/>
              </a:rPr>
              <a:t>12.8</a:t>
            </a:r>
            <a:r>
              <a:rPr lang="zh-CN" altLang="en-US" sz="1800" dirty="0">
                <a:latin typeface="微软雅黑" panose="020B0503020204020204" pitchFamily="34" charset="-122"/>
                <a:ea typeface="微软雅黑" panose="020B0503020204020204" pitchFamily="34" charset="-122"/>
              </a:rPr>
              <a:t>万个贫困村全部出列，历史性地消除绝对贫困。 </a:t>
            </a:r>
            <a:endParaRPr lang="zh-CN" altLang="en-US" sz="1800" dirty="0">
              <a:latin typeface="微软雅黑" panose="020B0503020204020204" pitchFamily="34" charset="-122"/>
              <a:ea typeface="微软雅黑" panose="020B0503020204020204" pitchFamily="34" charset="-122"/>
            </a:endParaRPr>
          </a:p>
          <a:p>
            <a:pPr marL="0" lvl="0" indent="0" defTabSz="457200">
              <a:lnSpc>
                <a:spcPct val="100000"/>
              </a:lnSpc>
              <a:spcBef>
                <a:spcPct val="0"/>
              </a:spcBef>
              <a:buNone/>
            </a:pPr>
            <a:r>
              <a:rPr lang="zh-CN" altLang="en-US" sz="1800" dirty="0">
                <a:latin typeface="微软雅黑" panose="020B0503020204020204" pitchFamily="34" charset="-122"/>
                <a:ea typeface="微软雅黑" panose="020B0503020204020204" pitchFamily="34" charset="-122"/>
              </a:rPr>
              <a:t>     创造了减贫治理的中国样本。改革开放以来，</a:t>
            </a:r>
            <a:r>
              <a:rPr lang="en-US" altLang="zh-CN" sz="1800" dirty="0">
                <a:latin typeface="微软雅黑" panose="020B0503020204020204" pitchFamily="34" charset="-122"/>
                <a:ea typeface="微软雅黑" panose="020B0503020204020204" pitchFamily="34" charset="-122"/>
              </a:rPr>
              <a:t>7.7</a:t>
            </a:r>
            <a:r>
              <a:rPr lang="zh-CN" altLang="en-US" sz="1800" dirty="0">
                <a:latin typeface="微软雅黑" panose="020B0503020204020204" pitchFamily="34" charset="-122"/>
                <a:ea typeface="微软雅黑" panose="020B0503020204020204" pitchFamily="34" charset="-122"/>
              </a:rPr>
              <a:t>亿农村贫困人口摆脱贫困；占同期全球减贫人口</a:t>
            </a:r>
            <a:r>
              <a:rPr lang="en-US" altLang="zh-CN" sz="1800" dirty="0">
                <a:latin typeface="微软雅黑" panose="020B0503020204020204" pitchFamily="34" charset="-122"/>
                <a:ea typeface="微软雅黑" panose="020B0503020204020204" pitchFamily="34" charset="-122"/>
              </a:rPr>
              <a:t>70%</a:t>
            </a:r>
            <a:r>
              <a:rPr lang="zh-CN" altLang="en-US" sz="1800" dirty="0">
                <a:latin typeface="微软雅黑" panose="020B0503020204020204" pitchFamily="34" charset="-122"/>
                <a:ea typeface="微软雅黑" panose="020B0503020204020204" pitchFamily="34" charset="-122"/>
              </a:rPr>
              <a:t>以上。提前</a:t>
            </a:r>
            <a:r>
              <a:rPr lang="en-US" altLang="zh-CN" sz="1800" dirty="0">
                <a:latin typeface="微软雅黑" panose="020B0503020204020204" pitchFamily="34" charset="-122"/>
                <a:ea typeface="微软雅黑" panose="020B0503020204020204" pitchFamily="34" charset="-122"/>
              </a:rPr>
              <a:t>10</a:t>
            </a:r>
            <a:r>
              <a:rPr lang="zh-CN" altLang="en-US" sz="1800" dirty="0">
                <a:latin typeface="微软雅黑" panose="020B0503020204020204" pitchFamily="34" charset="-122"/>
                <a:ea typeface="微软雅黑" panose="020B0503020204020204" pitchFamily="34" charset="-122"/>
              </a:rPr>
              <a:t>年实现</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联合国</a:t>
            </a:r>
            <a:r>
              <a:rPr lang="en-US" altLang="zh-CN" sz="1800" dirty="0">
                <a:latin typeface="微软雅黑" panose="020B0503020204020204" pitchFamily="34" charset="-122"/>
                <a:ea typeface="微软雅黑" panose="020B0503020204020204" pitchFamily="34" charset="-122"/>
              </a:rPr>
              <a:t>2030</a:t>
            </a:r>
            <a:r>
              <a:rPr lang="zh-CN" altLang="en-US" sz="1800" dirty="0">
                <a:latin typeface="微软雅黑" panose="020B0503020204020204" pitchFamily="34" charset="-122"/>
                <a:ea typeface="微软雅黑" panose="020B0503020204020204" pitchFamily="34" charset="-122"/>
              </a:rPr>
              <a:t>年可持续发展议程</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减贫目标。</a:t>
            </a:r>
            <a:endParaRPr lang="zh-CN" altLang="en-US" sz="18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078229" y="382270"/>
            <a:ext cx="7467600"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第三，经过顽强奋斗，党团结带领人民迎来了中华民族从站起来、富起来到强起来的伟大飞跃</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73736" name="Picture 2"/>
          <p:cNvPicPr>
            <a:picLocks noChangeAspect="1"/>
          </p:cNvPicPr>
          <p:nvPr/>
        </p:nvPicPr>
        <p:blipFill>
          <a:blip r:embed="rId2"/>
          <a:stretch>
            <a:fillRect/>
          </a:stretch>
        </p:blipFill>
        <p:spPr>
          <a:xfrm>
            <a:off x="557213" y="236538"/>
            <a:ext cx="520700" cy="504825"/>
          </a:xfrm>
          <a:prstGeom prst="rect">
            <a:avLst/>
          </a:prstGeom>
          <a:noFill/>
          <a:ln w="9525">
            <a:noFill/>
          </a:ln>
        </p:spPr>
      </p:pic>
      <p:sp>
        <p:nvSpPr>
          <p:cNvPr id="73737"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04192" y="1156135"/>
            <a:ext cx="7651532" cy="2984937"/>
            <a:chOff x="704193" y="1156139"/>
            <a:chExt cx="7651532" cy="2984937"/>
          </a:xfrm>
          <a:solidFill>
            <a:srgbClr val="C00000"/>
          </a:solidFill>
        </p:grpSpPr>
        <p:sp>
          <p:nvSpPr>
            <p:cNvPr id="10" name="圆角矩形 9"/>
            <p:cNvSpPr/>
            <p:nvPr/>
          </p:nvSpPr>
          <p:spPr>
            <a:xfrm>
              <a:off x="704193" y="1156139"/>
              <a:ext cx="7651532" cy="2984937"/>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1116558" y="1211136"/>
              <a:ext cx="6849279" cy="235775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特别是在极不寻常的</a:t>
              </a: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2020</a:t>
              </a: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年，创造了极不寻常的辉煌，交出了一份人民满意、世界瞩目、足以载入史册的答卷。斗争异常艰辛，成绩来之不易，根本在于以习近平同志为核心的党中央的坚强领导，在于习近平新时代中国特色社会主义思想的科学指导。</a:t>
              </a:r>
              <a:endParaRPr kumimoji="0" lang="zh-CN" altLang="en-US" sz="2000" b="1" i="0" u="none" strike="noStrike" kern="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078229" y="382270"/>
            <a:ext cx="7467600"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第三，经过顽强奋斗，党团结带领人民迎来了中华民族从站起来、富起来到强起来的伟大飞跃</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75782" name="Picture 2"/>
          <p:cNvPicPr>
            <a:picLocks noChangeAspect="1"/>
          </p:cNvPicPr>
          <p:nvPr/>
        </p:nvPicPr>
        <p:blipFill>
          <a:blip r:embed="rId1"/>
          <a:stretch>
            <a:fillRect/>
          </a:stretch>
        </p:blipFill>
        <p:spPr>
          <a:xfrm>
            <a:off x="557213" y="236538"/>
            <a:ext cx="520700" cy="504825"/>
          </a:xfrm>
          <a:prstGeom prst="rect">
            <a:avLst/>
          </a:prstGeom>
          <a:noFill/>
          <a:ln w="9525">
            <a:noFill/>
          </a:ln>
        </p:spPr>
      </p:pic>
      <p:sp>
        <p:nvSpPr>
          <p:cNvPr id="75783"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04192" y="1471447"/>
            <a:ext cx="7651532" cy="2417381"/>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1148088" y="1902478"/>
              <a:ext cx="6849279" cy="134175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第四，中国特色社会主义是党和人民奋斗、创造、积累的根本成就。</a:t>
              </a:r>
              <a:endParaRPr kumimoji="0" lang="zh-CN" altLang="en-US" sz="2800" b="1" i="0" u="none" strike="noStrike" kern="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323973" y="309879"/>
            <a:ext cx="7031991" cy="28130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二、认真研读党史基本著作，全面了解中国共产党百年奋斗的光辉历程和历史性贡献</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77830"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77831"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67712" y="1356995"/>
            <a:ext cx="7791450" cy="2823210"/>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94390" y="1716393"/>
              <a:ext cx="7312919" cy="1820920"/>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中国特色社会主义是在改革开放四十多年的伟大实践中得来的，是在新中国成立七十多年的持续探索中得来的，是在中国共产党领导人民进行伟大社会革命一百年的实践中得来的，是在近代以来中华民族由衰到盛一百八十多年的历史进程中得来的，是在世界社会主义五百多年波澜壮阔的发展历程中得来的，是在对中华文明五千多年的传承发展中得来的。</a:t>
              </a:r>
              <a:endPar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329055" y="334645"/>
            <a:ext cx="7185660" cy="342900"/>
          </a:xfrm>
          <a:prstGeom prst="rect">
            <a:avLst/>
          </a:prstGeom>
          <a:noFill/>
          <a:ln w="9525">
            <a:noFill/>
          </a:ln>
          <a:effectLst/>
        </p:spPr>
        <p:txBody>
          <a:bodyPr wrap="square" lIns="67035" tIns="33517" rIns="67035" bIns="33517">
            <a:spAutoFit/>
          </a:bodyPr>
          <a:lstStyle/>
          <a:p>
            <a:pPr marR="0" defTabSz="457200" eaLnBrk="1" hangingPunct="1">
              <a:buClrTx/>
              <a:buSzTx/>
              <a:buFontTx/>
              <a:buNone/>
              <a:defRPr/>
            </a:pPr>
            <a:r>
              <a:rPr kumimoji="0" lang="zh-CN" altLang="en-US" sz="18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第四，中国特色社会主义是党和人民奋斗、创造、积累的根本成就</a:t>
            </a:r>
            <a:endParaRPr kumimoji="0" lang="zh-CN" altLang="en-US" sz="18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79878"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79879"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67712" y="1356995"/>
            <a:ext cx="7791450" cy="2823210"/>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94390" y="1498905"/>
              <a:ext cx="7312919" cy="2255896"/>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252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中国特色社会主义道路是实现社会主义现代化、创造人民美好生活的必由之路，是实现中华民族伟大复兴的必由之路。</a:t>
              </a:r>
              <a:endParaRPr kumimoji="0" lang="zh-CN" altLang="en-US"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ts val="252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中国特色社会主义理论体系是指导党和人民实现中华民族伟大复兴的正确理论，是立足时代前沿、与时俱进的科学理论。</a:t>
              </a:r>
              <a:endParaRPr kumimoji="0" lang="zh-CN" altLang="en-US"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ts val="252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中国特色社会主义制度是当代中国发展进步的根本保证，是具有明显制度优势、强大自我完善能力的先进制度。</a:t>
              </a:r>
              <a:endParaRPr kumimoji="0" lang="zh-CN" altLang="en-US"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ts val="252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中国特色社会主义文化积淀着中华民族最深沉的精神追求，代表着中华民族独特的精神标识，是激励全党全国各族人民奋勇前进的强大精神力量。</a:t>
              </a:r>
              <a:endParaRPr kumimoji="0" lang="zh-CN" altLang="en-US"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321433" y="362584"/>
            <a:ext cx="7031991" cy="311785"/>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第四，中国特色社会主义是党和人民奋斗、创造、积累的根本成就</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1926"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81927"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591817" y="1351915"/>
            <a:ext cx="7791450" cy="2442210"/>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94390" y="1612383"/>
              <a:ext cx="7416374" cy="2028941"/>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ts val="312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中国特色社会主义道路、理论、制度、文化，是经过全党全国各族人民长期奋斗取得的，也是经过长期实践检验的科学的产物。我们的道路自信、理论自信、制度自信、文化自信来源于实践、来源于人民、来源于真理。坚定“四个自信”，就能毫无畏惧面对一切困难和挑战，就能坚定不移开辟新天地、创造新奇迹。</a:t>
              </a:r>
              <a:endPar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351278" y="360044"/>
            <a:ext cx="7031991" cy="311785"/>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第四，中国特色社会主义是党和人民奋斗、创造、积累的根本成就</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2073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3974"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83975"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8" name="Rectangle 3"/>
          <p:cNvSpPr txBox="1"/>
          <p:nvPr/>
        </p:nvSpPr>
        <p:spPr bwMode="auto">
          <a:xfrm>
            <a:off x="441325" y="882650"/>
            <a:ext cx="8051800" cy="3586163"/>
          </a:xfrm>
          <a:prstGeom prst="rect">
            <a:avLst/>
          </a:prstGeom>
          <a:noFill/>
          <a:ln w="9525">
            <a:noFill/>
            <a:miter lim="800000"/>
          </a:ln>
        </p:spPr>
        <p:txBody>
          <a:bodyPr/>
          <a:lstStyle/>
          <a:p>
            <a:pPr marL="342900" marR="0" indent="-342900" defTabSz="457200" eaLnBrk="1" hangingPunct="1">
              <a:spcBef>
                <a:spcPct val="20000"/>
              </a:spcBef>
              <a:buClrTx/>
              <a:buSzTx/>
              <a:buFontTx/>
              <a:buNone/>
              <a:defRPr/>
            </a:pPr>
            <a:r>
              <a:rPr kumimoji="0" lang="zh-CN" altLang="en-US" sz="2300" kern="0" cap="all" spc="0" normalizeH="0" baseline="0" noProof="0" dirty="0">
                <a:solidFill>
                  <a:srgbClr val="C00000"/>
                </a:solidFill>
                <a:latin typeface="微软雅黑" panose="020B0503020204020204" pitchFamily="34" charset="-122"/>
                <a:ea typeface="微软雅黑" panose="020B0503020204020204" pitchFamily="34" charset="-122"/>
                <a:cs typeface="+mn-cs"/>
              </a:rPr>
              <a:t>           </a:t>
            </a:r>
            <a:endParaRPr kumimoji="0" lang="en-US" altLang="zh-CN" sz="2300" kern="0" cap="all" spc="0" normalizeH="0" baseline="0" noProof="0" dirty="0">
              <a:solidFill>
                <a:srgbClr val="C00000"/>
              </a:solidFill>
              <a:latin typeface="微软雅黑" panose="020B0503020204020204" pitchFamily="34" charset="-122"/>
              <a:ea typeface="微软雅黑" panose="020B0503020204020204" pitchFamily="34" charset="-122"/>
              <a:cs typeface="+mn-cs"/>
            </a:endParaRPr>
          </a:p>
          <a:p>
            <a:pPr marL="342900" marR="0" indent="-342900" defTabSz="457200" eaLnBrk="1" hangingPunct="1">
              <a:lnSpc>
                <a:spcPts val="3800"/>
              </a:lnSpc>
              <a:spcBef>
                <a:spcPct val="20000"/>
              </a:spcBef>
              <a:buClrTx/>
              <a:buSzTx/>
              <a:buFontTx/>
              <a:buNone/>
              <a:defRPr/>
            </a:pPr>
            <a:r>
              <a:rPr kumimoji="0" lang="zh-CN" altLang="en-US" sz="2300" b="1" kern="0" cap="all" spc="0" normalizeH="0" baseline="0" noProof="0" dirty="0">
                <a:solidFill>
                  <a:srgbClr val="C00000"/>
                </a:solidFill>
                <a:latin typeface="微软雅黑" panose="020B0503020204020204" pitchFamily="34" charset="-122"/>
                <a:ea typeface="微软雅黑" panose="020B0503020204020204" pitchFamily="34" charset="-122"/>
                <a:cs typeface="+mn-cs"/>
              </a:rPr>
              <a:t>           就是要通过学习教育，增强历史自觉，保持战略定力，筑牢信仰之基，深刻认识红色政权来之不易、新中国来之不易、中国特色社会主义来之不易，坚定对马克思主义的信仰，对社会主义、共产主义的信念，对实现中华民族伟大复兴中国梦的信心，增强忠诚核心、维护核心、看齐核心的政治自觉和行动自觉。</a:t>
            </a:r>
            <a:endParaRPr kumimoji="0" lang="zh-CN" altLang="en-US" sz="2300" b="1" kern="0" cap="all" spc="0" normalizeH="0" baseline="0" noProof="0" dirty="0">
              <a:solidFill>
                <a:srgbClr val="C00000"/>
              </a:solidFill>
              <a:latin typeface="微软雅黑" panose="020B0503020204020204" pitchFamily="34" charset="-122"/>
              <a:ea typeface="微软雅黑" panose="020B0503020204020204" pitchFamily="34" charset="-122"/>
              <a:cs typeface="+mn-cs"/>
            </a:endParaRPr>
          </a:p>
        </p:txBody>
      </p:sp>
      <p:sp>
        <p:nvSpPr>
          <p:cNvPr id="9" name="双括号 8"/>
          <p:cNvSpPr/>
          <p:nvPr/>
        </p:nvSpPr>
        <p:spPr>
          <a:xfrm>
            <a:off x="493985" y="922943"/>
            <a:ext cx="8156028" cy="3409689"/>
          </a:xfrm>
          <a:prstGeom prst="bracketPair">
            <a:avLst/>
          </a:prstGeom>
          <a:ln w="19050">
            <a:gradFill>
              <a:gsLst>
                <a:gs pos="0">
                  <a:srgbClr val="C00000"/>
                </a:gs>
                <a:gs pos="100000">
                  <a:srgbClr val="FF0000"/>
                </a:gs>
              </a:gsLst>
              <a:lin ang="5400000" scaled="0"/>
            </a:gra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grpSp>
        <p:nvGrpSpPr>
          <p:cNvPr id="17415" name="组合 105"/>
          <p:cNvGrpSpPr/>
          <p:nvPr/>
        </p:nvGrpSpPr>
        <p:grpSpPr>
          <a:xfrm>
            <a:off x="1000125" y="746125"/>
            <a:ext cx="512763" cy="347663"/>
            <a:chOff x="5550200" y="4869178"/>
            <a:chExt cx="676450" cy="413700"/>
          </a:xfrm>
        </p:grpSpPr>
        <p:sp>
          <p:nvSpPr>
            <p:cNvPr id="11" name="燕尾形 10"/>
            <p:cNvSpPr/>
            <p:nvPr/>
          </p:nvSpPr>
          <p:spPr>
            <a:xfrm>
              <a:off x="5550200" y="4869178"/>
              <a:ext cx="414666"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燕尾形 11"/>
            <p:cNvSpPr/>
            <p:nvPr/>
          </p:nvSpPr>
          <p:spPr>
            <a:xfrm>
              <a:off x="5811984" y="4869178"/>
              <a:ext cx="414666"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7416" name="组合 105"/>
          <p:cNvGrpSpPr/>
          <p:nvPr/>
        </p:nvGrpSpPr>
        <p:grpSpPr>
          <a:xfrm flipH="1">
            <a:off x="7661275" y="768350"/>
            <a:ext cx="471488" cy="334963"/>
            <a:chOff x="5550200" y="4869178"/>
            <a:chExt cx="676450" cy="413700"/>
          </a:xfrm>
        </p:grpSpPr>
        <p:sp>
          <p:nvSpPr>
            <p:cNvPr id="14" name="燕尾形 13"/>
            <p:cNvSpPr/>
            <p:nvPr/>
          </p:nvSpPr>
          <p:spPr>
            <a:xfrm>
              <a:off x="5550200" y="4869178"/>
              <a:ext cx="414524"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5" name="燕尾形 14"/>
            <p:cNvSpPr/>
            <p:nvPr/>
          </p:nvSpPr>
          <p:spPr>
            <a:xfrm>
              <a:off x="5812126" y="4869178"/>
              <a:ext cx="414524"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6" name="TextBox 15"/>
          <p:cNvSpPr txBox="1"/>
          <p:nvPr/>
        </p:nvSpPr>
        <p:spPr>
          <a:xfrm>
            <a:off x="3384550" y="588963"/>
            <a:ext cx="2030413" cy="646113"/>
          </a:xfrm>
          <a:prstGeom prst="rect">
            <a:avLst/>
          </a:prstGeom>
          <a:noFill/>
          <a:effectLst>
            <a:outerShdw blurRad="50800" dist="38100" dir="2700000" algn="tl" rotWithShape="0">
              <a:prstClr val="black">
                <a:alpha val="40000"/>
              </a:prstClr>
            </a:outerShdw>
          </a:effectLst>
        </p:spPr>
        <p:txBody>
          <a:bodyPr wrap="none">
            <a:spAutoFit/>
          </a:bodyPr>
          <a:lstStyle/>
          <a:p>
            <a:pPr marR="0" defTabSz="457200" eaLnBrk="1" hangingPunct="1">
              <a:buClrTx/>
              <a:buSzTx/>
              <a:buFontTx/>
              <a:buNone/>
              <a:defRPr/>
            </a:pPr>
            <a:r>
              <a:rPr kumimoji="0" lang="zh-CN" altLang="en-US" sz="36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学史增信</a:t>
            </a:r>
            <a:endParaRPr kumimoji="0" lang="zh-CN" altLang="en-US" sz="36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p:txBody>
      </p:sp>
      <p:sp>
        <p:nvSpPr>
          <p:cNvPr id="17418" name="灯片编号占位符 12"/>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67713" y="1099327"/>
            <a:ext cx="7791450" cy="2927985"/>
            <a:chOff x="704193" y="1216400"/>
            <a:chExt cx="7651532" cy="2898217"/>
          </a:xfrm>
          <a:solidFill>
            <a:srgbClr val="C00000"/>
          </a:solidFill>
        </p:grpSpPr>
        <p:sp>
          <p:nvSpPr>
            <p:cNvPr id="10" name="圆角矩形 9"/>
            <p:cNvSpPr/>
            <p:nvPr/>
          </p:nvSpPr>
          <p:spPr>
            <a:xfrm>
              <a:off x="704193" y="1230228"/>
              <a:ext cx="7651532" cy="2884389"/>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94390" y="1216400"/>
              <a:ext cx="7312919" cy="2820906"/>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ts val="3120"/>
                </a:lnSpc>
                <a:spcBef>
                  <a:spcPct val="0"/>
                </a:spcBef>
                <a:spcAft>
                  <a:spcPct val="0"/>
                </a:spcAft>
                <a:buClrTx/>
                <a:buSzTx/>
                <a:buFontTx/>
                <a:buNone/>
                <a:defRPr/>
              </a:pPr>
              <a:r>
                <a:rPr kumimoji="0" lang="en-US" altLang="zh-CN" sz="19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9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经过长期努カ，中国特色社会主义进入了新时代。这个新时代是承前启后、继往开来、在新的历史条件下继续夺取中国特色社会主义伟大胜利的时代，是全面建成小康社会、进而全面建设社会主义现代化强国的时代，是全国各族人民团结奋斗、不断创造美好生活、逐步实现全体人民共同富裕的时代，是全体中华儿女戮カ同心、奋力实现中华民族伟大复兴中国梦的时代，是我国日益走近世界舞台中央、不断为人类作出更大贡献的时代。</a:t>
              </a:r>
              <a:endParaRPr kumimoji="0" lang="zh-CN" altLang="en-US" sz="19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271903" y="342899"/>
            <a:ext cx="7031991" cy="311785"/>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第四，中国特色社会主义是党和人民奋斗、创造、积累的根本成就</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endParaRPr>
          </a:p>
        </p:txBody>
      </p:sp>
      <p:cxnSp>
        <p:nvCxnSpPr>
          <p:cNvPr id="4" name="直接连接符 3"/>
          <p:cNvCxnSpPr/>
          <p:nvPr/>
        </p:nvCxnSpPr>
        <p:spPr>
          <a:xfrm>
            <a:off x="659130" y="813753"/>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86022" name="Picture 2"/>
          <p:cNvPicPr>
            <a:picLocks noChangeAspect="1"/>
          </p:cNvPicPr>
          <p:nvPr/>
        </p:nvPicPr>
        <p:blipFill>
          <a:blip r:embed="rId1"/>
          <a:stretch>
            <a:fillRect/>
          </a:stretch>
        </p:blipFill>
        <p:spPr>
          <a:xfrm>
            <a:off x="671513" y="246063"/>
            <a:ext cx="520700" cy="504825"/>
          </a:xfrm>
          <a:prstGeom prst="rect">
            <a:avLst/>
          </a:prstGeom>
          <a:noFill/>
          <a:ln w="9525">
            <a:noFill/>
          </a:ln>
        </p:spPr>
      </p:pic>
      <p:sp>
        <p:nvSpPr>
          <p:cNvPr id="86023"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3" name="直接连接符 12"/>
          <p:cNvCxnSpPr/>
          <p:nvPr/>
        </p:nvCxnSpPr>
        <p:spPr>
          <a:xfrm>
            <a:off x="3389313" y="1862138"/>
            <a:ext cx="0" cy="10699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8068" name="椭圆 19"/>
          <p:cNvSpPr/>
          <p:nvPr/>
        </p:nvSpPr>
        <p:spPr>
          <a:xfrm>
            <a:off x="1433513" y="1333500"/>
            <a:ext cx="1776412" cy="1776413"/>
          </a:xfrm>
          <a:prstGeom prst="ellipse">
            <a:avLst/>
          </a:prstGeom>
          <a:noFill/>
          <a:ln w="9525" cap="flat" cmpd="sng">
            <a:solidFill>
              <a:srgbClr val="C00000"/>
            </a:solidFill>
            <a:prstDash val="solid"/>
            <a:headEnd type="none" w="med" len="med"/>
            <a:tailEnd type="none" w="med" len="med"/>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914400" eaLnBrk="1" hangingPunct="1">
              <a:lnSpc>
                <a:spcPct val="100000"/>
              </a:lnSpc>
              <a:spcBef>
                <a:spcPct val="0"/>
              </a:spcBef>
              <a:buNone/>
            </a:pPr>
            <a:endParaRPr lang="zh-CN" altLang="en-US" sz="1800" dirty="0">
              <a:solidFill>
                <a:srgbClr val="FFFFFF"/>
              </a:solidFill>
              <a:latin typeface="Century Gothic" panose="020B0502020202020204" pitchFamily="34" charset="0"/>
              <a:ea typeface="幼圆" panose="02010509060101010101" pitchFamily="49" charset="-122"/>
            </a:endParaRPr>
          </a:p>
        </p:txBody>
      </p:sp>
      <p:sp>
        <p:nvSpPr>
          <p:cNvPr id="21" name="椭圆 20"/>
          <p:cNvSpPr/>
          <p:nvPr/>
        </p:nvSpPr>
        <p:spPr>
          <a:xfrm>
            <a:off x="1624013" y="1524000"/>
            <a:ext cx="1397000" cy="1397000"/>
          </a:xfrm>
          <a:prstGeom prst="ellipse">
            <a:avLst/>
          </a:prstGeom>
          <a:solidFill>
            <a:srgbClr val="C00000"/>
          </a:solidFill>
          <a:ln w="952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pic>
        <p:nvPicPr>
          <p:cNvPr id="88070" name="Picture 2"/>
          <p:cNvPicPr>
            <a:picLocks noChangeAspect="1"/>
          </p:cNvPicPr>
          <p:nvPr/>
        </p:nvPicPr>
        <p:blipFill>
          <a:blip r:embed="rId1"/>
          <a:stretch>
            <a:fillRect/>
          </a:stretch>
        </p:blipFill>
        <p:spPr>
          <a:xfrm>
            <a:off x="1873250" y="1717675"/>
            <a:ext cx="906463" cy="877888"/>
          </a:xfrm>
          <a:prstGeom prst="rect">
            <a:avLst/>
          </a:prstGeom>
          <a:noFill/>
          <a:ln w="9525">
            <a:noFill/>
          </a:ln>
        </p:spPr>
      </p:pic>
      <p:sp>
        <p:nvSpPr>
          <p:cNvPr id="12" name="文本框 5"/>
          <p:cNvSpPr txBox="1"/>
          <p:nvPr/>
        </p:nvSpPr>
        <p:spPr>
          <a:xfrm>
            <a:off x="3569335" y="1333500"/>
            <a:ext cx="4648835" cy="1543050"/>
          </a:xfrm>
          <a:prstGeom prst="rect">
            <a:avLst/>
          </a:prstGeom>
          <a:noFill/>
          <a:ln w="9525">
            <a:noFill/>
          </a:ln>
          <a:effectLst/>
        </p:spPr>
        <p:txBody>
          <a:bodyPr wrap="square" lIns="67035" tIns="33517" rIns="67035" bIns="33517">
            <a:spAutoFit/>
          </a:bodyPr>
          <a:lstStyle/>
          <a:p>
            <a:pPr marR="0" algn="l" defTabSz="457200" eaLnBrk="1" hangingPunct="1">
              <a:lnSpc>
                <a:spcPct val="150000"/>
              </a:lnSpc>
              <a:buClrTx/>
              <a:buSzTx/>
              <a:buFontTx/>
              <a:buNone/>
              <a:defRPr/>
            </a:pPr>
            <a:r>
              <a:rPr kumimoji="0" lang="en-US" altLang="zh-CN" sz="32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       </a:t>
            </a:r>
            <a:r>
              <a:rPr kumimoji="0" lang="zh-CN" altLang="en-US" sz="32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三、深刻把握开展</a:t>
            </a:r>
            <a:endParaRPr kumimoji="0" lang="zh-CN" altLang="en-US" sz="3200" b="1" kern="0" cap="all" spc="0" normalizeH="0" baseline="0" noProof="0" dirty="0">
              <a:solidFill>
                <a:srgbClr val="FF0000"/>
              </a:solidFill>
              <a:latin typeface="微软雅黑" panose="020B0503020204020204" pitchFamily="34" charset="-122"/>
              <a:ea typeface="微软雅黑" panose="020B0503020204020204" pitchFamily="34" charset="-122"/>
              <a:cs typeface="+mn-cs"/>
            </a:endParaRPr>
          </a:p>
          <a:p>
            <a:pPr marR="0" algn="l" defTabSz="457200" eaLnBrk="1" hangingPunct="1">
              <a:lnSpc>
                <a:spcPct val="150000"/>
              </a:lnSpc>
              <a:buClrTx/>
              <a:buSzTx/>
              <a:buFontTx/>
              <a:buNone/>
              <a:defRPr/>
            </a:pPr>
            <a:r>
              <a:rPr kumimoji="0" lang="zh-CN" altLang="en-US" sz="32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 党史学习教育的重点</a:t>
            </a:r>
            <a:endParaRPr kumimoji="0" lang="zh-CN" altLang="en-US" sz="32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88072"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367155" y="234315"/>
            <a:ext cx="5825490" cy="373380"/>
          </a:xfrm>
          <a:prstGeom prst="rect">
            <a:avLst/>
          </a:prstGeom>
          <a:noFill/>
          <a:ln w="9525">
            <a:noFill/>
          </a:ln>
          <a:effectLst/>
        </p:spPr>
        <p:txBody>
          <a:bodyPr wrap="square" lIns="67035" tIns="33517" rIns="67035" bIns="33517">
            <a:spAutoFit/>
          </a:bodyPr>
          <a:lstStyle/>
          <a:p>
            <a:pPr marR="0" defTabSz="457200" eaLnBrk="1" hangingPunct="1">
              <a:buClrTx/>
              <a:buSzTx/>
              <a:buFontTx/>
              <a:buNone/>
              <a:defRPr/>
            </a:pP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三、深刻把握开展党史学习教育的重点</a:t>
            </a:r>
            <a:endPar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
        <p:nvSpPr>
          <p:cNvPr id="90115"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90117"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grpSp>
        <p:nvGrpSpPr>
          <p:cNvPr id="2" name="组合 23"/>
          <p:cNvGrpSpPr/>
          <p:nvPr/>
        </p:nvGrpSpPr>
        <p:grpSpPr>
          <a:xfrm>
            <a:off x="704192" y="1471447"/>
            <a:ext cx="7651532" cy="2417381"/>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927876" y="1638818"/>
              <a:ext cx="7242667" cy="198818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第一，通过学习教育，要进一步感悟思想伟力，增强用党的创新理论武装全党的政治自觉。</a:t>
              </a:r>
              <a:endParaRPr kumimoji="0" lang="zh-CN" altLang="en-US" sz="2800" b="1" i="0" u="none" strike="noStrike" kern="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90119"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67712" y="1165860"/>
            <a:ext cx="7791450" cy="3082290"/>
            <a:chOff x="704193" y="1449505"/>
            <a:chExt cx="7651532" cy="2417381"/>
          </a:xfrm>
          <a:solidFill>
            <a:srgbClr val="C00000"/>
          </a:solidFill>
        </p:grpSpPr>
        <p:sp>
          <p:nvSpPr>
            <p:cNvPr id="10" name="圆角矩形 9"/>
            <p:cNvSpPr/>
            <p:nvPr/>
          </p:nvSpPr>
          <p:spPr>
            <a:xfrm>
              <a:off x="704193" y="1449505"/>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94390" y="1509300"/>
              <a:ext cx="7312919" cy="2235106"/>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ts val="312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我们党的历史，就是一部不断推进马克思主义中国化的历史，就是一部不断推进理论创新、进行理论创造的历史。</a:t>
              </a:r>
              <a:endPar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just" defTabSz="457200" rtl="0" eaLnBrk="1" fontAlgn="base" latinLnBrk="0" hangingPunct="1">
                <a:lnSpc>
                  <a:spcPts val="312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我们党以唯物辩证的科学精神、无私无畏的博大胸怀领导和推动中国革命、建设、改革，不断坚持真理、修正错误。无论是处于顺境还是逆境，我们党从未动摇对马克思主义的信仰。实践证明，马克思主义是我们认识世界、把握规律、追求真理、改造世界的强大思想武器，是我们党和国家必须始终遵循的指导思想。</a:t>
              </a:r>
              <a:endPar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266825" y="365759"/>
            <a:ext cx="7228839" cy="281303"/>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第一，通过学习教育，要进一步感悟思想伟力，增强用党的创新理论武装全党的政治自觉</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771525"/>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92166" name="Picture 2"/>
          <p:cNvPicPr>
            <a:picLocks noChangeAspect="1"/>
          </p:cNvPicPr>
          <p:nvPr/>
        </p:nvPicPr>
        <p:blipFill>
          <a:blip r:embed="rId1"/>
          <a:stretch>
            <a:fillRect/>
          </a:stretch>
        </p:blipFill>
        <p:spPr>
          <a:xfrm>
            <a:off x="671513" y="196850"/>
            <a:ext cx="520700" cy="504825"/>
          </a:xfrm>
          <a:prstGeom prst="rect">
            <a:avLst/>
          </a:prstGeom>
          <a:noFill/>
          <a:ln w="9525">
            <a:noFill/>
          </a:ln>
        </p:spPr>
      </p:pic>
      <p:sp>
        <p:nvSpPr>
          <p:cNvPr id="92167"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67712" y="1165860"/>
            <a:ext cx="7791450" cy="3082290"/>
            <a:chOff x="704193" y="1449505"/>
            <a:chExt cx="7651532" cy="2417381"/>
          </a:xfrm>
          <a:solidFill>
            <a:srgbClr val="C00000"/>
          </a:solidFill>
        </p:grpSpPr>
        <p:sp>
          <p:nvSpPr>
            <p:cNvPr id="10" name="圆角矩形 9"/>
            <p:cNvSpPr/>
            <p:nvPr/>
          </p:nvSpPr>
          <p:spPr>
            <a:xfrm>
              <a:off x="704193" y="1449505"/>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38266" y="1501797"/>
              <a:ext cx="7399599" cy="2235106"/>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312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习近平总书记指出，实践发展永无止境，我们认识真理、进行理论创新就永无止境。我们要坚持用马克思主义观察时代、解读时代、引领时代，用鲜活丰富的当代中国实践来推动马克思主义发展，用宽广视野吸收人类创造的一切优秀文明成果，坚持在改革中守正出新、不断超越自己，在开放中博采众长、不断完善自己，不断深化对共产党执政规律、社会主义建设规律、人类社会发展规律的认识，不断丰富和发展二十ー世纪中国的马克思主义。</a:t>
              </a:r>
              <a:endPar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266825" y="365759"/>
            <a:ext cx="7228839" cy="281303"/>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第一，通过学习教育，要进一步感悟思想伟力，增强用党的创新理论武装全党的政治自觉</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771525"/>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96262" name="Picture 2"/>
          <p:cNvPicPr>
            <a:picLocks noChangeAspect="1"/>
          </p:cNvPicPr>
          <p:nvPr/>
        </p:nvPicPr>
        <p:blipFill>
          <a:blip r:embed="rId1"/>
          <a:stretch>
            <a:fillRect/>
          </a:stretch>
        </p:blipFill>
        <p:spPr>
          <a:xfrm>
            <a:off x="671513" y="196850"/>
            <a:ext cx="520700" cy="504825"/>
          </a:xfrm>
          <a:prstGeom prst="rect">
            <a:avLst/>
          </a:prstGeom>
          <a:noFill/>
          <a:ln w="9525">
            <a:noFill/>
          </a:ln>
        </p:spPr>
      </p:pic>
      <p:sp>
        <p:nvSpPr>
          <p:cNvPr id="96263"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04192" y="1471447"/>
            <a:ext cx="7651532" cy="2417381"/>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927876" y="1638818"/>
              <a:ext cx="7242667" cy="198818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第二，通过学习教育，要进一步把握历史发展规律和大势，始终掌握党和国家事业发展的历史主动。</a:t>
              </a:r>
              <a:endParaRPr kumimoji="0" lang="zh-CN" altLang="en-US" sz="2800" b="1" i="0" u="none" strike="noStrike" kern="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 name="文本框 4"/>
          <p:cNvSpPr txBox="1"/>
          <p:nvPr/>
        </p:nvSpPr>
        <p:spPr>
          <a:xfrm>
            <a:off x="1353185" y="299720"/>
            <a:ext cx="6637655" cy="373380"/>
          </a:xfrm>
          <a:prstGeom prst="rect">
            <a:avLst/>
          </a:prstGeom>
          <a:noFill/>
          <a:ln w="9525">
            <a:noFill/>
          </a:ln>
          <a:effectLst/>
        </p:spPr>
        <p:txBody>
          <a:bodyPr wrap="square" lIns="67035" tIns="33517" rIns="67035" bIns="33517">
            <a:spAutoFit/>
          </a:bodyPr>
          <a:lstStyle/>
          <a:p>
            <a:pPr marR="0" defTabSz="457200" eaLnBrk="1" hangingPunct="1">
              <a:buClrTx/>
              <a:buSzTx/>
              <a:buFontTx/>
              <a:buNone/>
              <a:defRPr/>
            </a:pP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三、深刻把握开展党史学习教育的重点</a:t>
            </a:r>
            <a:endPar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98310"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98311"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97280" y="424813"/>
            <a:ext cx="7428230" cy="26606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3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第二，通过学习教育，要进一步把握历史发展规律和大势，始终掌握党和国家事业发展的历史主动</a:t>
            </a:r>
            <a:endParaRPr kumimoji="0" lang="zh-CN" altLang="en-US" sz="13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endParaRPr>
          </a:p>
        </p:txBody>
      </p:sp>
      <p:sp>
        <p:nvSpPr>
          <p:cNvPr id="100355"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849313"/>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00357" name="Picture 2"/>
          <p:cNvPicPr>
            <a:picLocks noChangeAspect="1"/>
          </p:cNvPicPr>
          <p:nvPr/>
        </p:nvPicPr>
        <p:blipFill>
          <a:blip r:embed="rId1"/>
          <a:stretch>
            <a:fillRect/>
          </a:stretch>
        </p:blipFill>
        <p:spPr>
          <a:xfrm>
            <a:off x="595313" y="227013"/>
            <a:ext cx="520700" cy="504825"/>
          </a:xfrm>
          <a:prstGeom prst="rect">
            <a:avLst/>
          </a:prstGeom>
          <a:noFill/>
          <a:ln w="9525">
            <a:noFill/>
          </a:ln>
        </p:spPr>
      </p:pic>
      <p:grpSp>
        <p:nvGrpSpPr>
          <p:cNvPr id="2" name="组合 23"/>
          <p:cNvGrpSpPr/>
          <p:nvPr/>
        </p:nvGrpSpPr>
        <p:grpSpPr>
          <a:xfrm>
            <a:off x="767712" y="1432560"/>
            <a:ext cx="7791450" cy="2910840"/>
            <a:chOff x="704193" y="1449505"/>
            <a:chExt cx="7651532" cy="2417381"/>
          </a:xfrm>
          <a:solidFill>
            <a:srgbClr val="C00000"/>
          </a:solidFill>
        </p:grpSpPr>
        <p:sp>
          <p:nvSpPr>
            <p:cNvPr id="10" name="圆角矩形 9"/>
            <p:cNvSpPr/>
            <p:nvPr/>
          </p:nvSpPr>
          <p:spPr>
            <a:xfrm>
              <a:off x="704193" y="1449505"/>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30159" y="1631978"/>
              <a:ext cx="7399599" cy="2034524"/>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312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历史发展有其规律，但人在其中不是完全消极被动的。只要把握住历史发展规律和大势，抓住历史变革时机，顺势而为，奋发有为，我们就能够更好前进。</a:t>
              </a:r>
              <a:endPar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1" indent="0" algn="l" defTabSz="457200" rtl="0" eaLnBrk="1" fontAlgn="base" latinLnBrk="0" hangingPunct="1">
                <a:lnSpc>
                  <a:spcPts val="312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在一百年的奋斗中，我们党始终以马克思主义基本原理分析把握历史大势，正确处理中国和世界的关系，善于抓住和用好各种历史机遇。我们党的诞生就是顺应世界发展大势的结果。</a:t>
              </a:r>
              <a:endPar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00359"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67712" y="1242060"/>
            <a:ext cx="7791450" cy="2910840"/>
            <a:chOff x="704193" y="1449505"/>
            <a:chExt cx="7651532" cy="2417381"/>
          </a:xfrm>
          <a:solidFill>
            <a:srgbClr val="C00000"/>
          </a:solidFill>
        </p:grpSpPr>
        <p:sp>
          <p:nvSpPr>
            <p:cNvPr id="10" name="圆角矩形 9"/>
            <p:cNvSpPr/>
            <p:nvPr/>
          </p:nvSpPr>
          <p:spPr>
            <a:xfrm>
              <a:off x="704193" y="1449505"/>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21429" y="1905145"/>
              <a:ext cx="7399599" cy="1370060"/>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ts val="312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虽有智慧，不如乘势。”要胸怀中华民族伟大复兴战略全局和世界百年未有之大变局，树立大历史观，从历史长河、时代大潮、全球风云中分析演变机理、探究历史规律，提出因应的战略策略，增强工作的系统性、预见性、创造性。</a:t>
              </a:r>
              <a:endPar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097280" y="424813"/>
            <a:ext cx="7428230" cy="26606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3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第二，通过学习教育，要进一步把握历史发展规律和大势，始终掌握党和国家事业发展的历史主动</a:t>
            </a:r>
            <a:endParaRPr kumimoji="0" lang="zh-CN" altLang="en-US" sz="13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endParaRPr>
          </a:p>
        </p:txBody>
      </p:sp>
      <p:cxnSp>
        <p:nvCxnSpPr>
          <p:cNvPr id="4" name="直接连接符 3"/>
          <p:cNvCxnSpPr/>
          <p:nvPr/>
        </p:nvCxnSpPr>
        <p:spPr>
          <a:xfrm>
            <a:off x="669925" y="849313"/>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02406" name="Picture 2"/>
          <p:cNvPicPr>
            <a:picLocks noChangeAspect="1"/>
          </p:cNvPicPr>
          <p:nvPr/>
        </p:nvPicPr>
        <p:blipFill>
          <a:blip r:embed="rId1"/>
          <a:stretch>
            <a:fillRect/>
          </a:stretch>
        </p:blipFill>
        <p:spPr>
          <a:xfrm>
            <a:off x="595313" y="227013"/>
            <a:ext cx="520700" cy="504825"/>
          </a:xfrm>
          <a:prstGeom prst="rect">
            <a:avLst/>
          </a:prstGeom>
          <a:noFill/>
          <a:ln w="9525">
            <a:noFill/>
          </a:ln>
        </p:spPr>
      </p:pic>
      <p:sp>
        <p:nvSpPr>
          <p:cNvPr id="102407"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104451" name="组合 21"/>
          <p:cNvGrpSpPr/>
          <p:nvPr/>
        </p:nvGrpSpPr>
        <p:grpSpPr>
          <a:xfrm>
            <a:off x="1901825" y="869950"/>
            <a:ext cx="5203825" cy="3709988"/>
            <a:chOff x="1902362" y="870662"/>
            <a:chExt cx="5202620" cy="3708923"/>
          </a:xfrm>
        </p:grpSpPr>
        <p:sp>
          <p:nvSpPr>
            <p:cNvPr id="27" name="文本框 9"/>
            <p:cNvSpPr txBox="1">
              <a:spLocks noChangeArrowheads="1"/>
            </p:cNvSpPr>
            <p:nvPr/>
          </p:nvSpPr>
          <p:spPr bwMode="auto">
            <a:xfrm>
              <a:off x="4378289" y="873836"/>
              <a:ext cx="2694951" cy="1928259"/>
            </a:xfrm>
            <a:prstGeom prst="rect">
              <a:avLst/>
            </a:prstGeom>
            <a:noFill/>
            <a:ln w="12700">
              <a:solidFill>
                <a:srgbClr val="0070C0"/>
              </a:solidFill>
              <a:miter lim="800000"/>
            </a:ln>
          </p:spPr>
          <p:txBody>
            <a:bodyPr lIns="0" tIns="0" rIns="0" bIns="0">
              <a:spAutoFit/>
            </a:bodyPr>
            <a:lstStyle/>
            <a:p>
              <a:pPr marL="128905" marR="0" lvl="1" indent="-128905" algn="l" defTabSz="457200" rtl="0" eaLnBrk="1" fontAlgn="base" latinLnBrk="0" hangingPunct="1">
                <a:lnSpc>
                  <a:spcPts val="376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E51D1D"/>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 立足新发展阶段</a:t>
              </a:r>
              <a:endParaRPr kumimoji="0" lang="en-US" altLang="zh-CN" sz="2800" b="1" i="0" u="none" strike="noStrike" kern="1200" cap="none" spc="0" normalizeH="0" baseline="0" noProof="0" dirty="0">
                <a:ln>
                  <a:noFill/>
                </a:ln>
                <a:solidFill>
                  <a:srgbClr val="E51D1D"/>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a:p>
              <a:pPr marL="128905" marR="0" lvl="1" indent="-128905" algn="l" defTabSz="457200" rtl="0" eaLnBrk="1" fontAlgn="base" latinLnBrk="0" hangingPunct="1">
                <a:lnSpc>
                  <a:spcPts val="376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E51D1D"/>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 贯彻新发展理念</a:t>
              </a:r>
              <a:endParaRPr kumimoji="0" lang="en-US" altLang="zh-CN" sz="2800" b="1" i="0" u="none" strike="noStrike" kern="1200" cap="none" spc="0" normalizeH="0" baseline="0" noProof="0" dirty="0">
                <a:ln>
                  <a:noFill/>
                </a:ln>
                <a:solidFill>
                  <a:srgbClr val="E51D1D"/>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a:p>
              <a:pPr marL="128905" marR="0" lvl="1" indent="-128905" algn="l" defTabSz="457200" rtl="0" eaLnBrk="1" fontAlgn="base" latinLnBrk="0" hangingPunct="1">
                <a:lnSpc>
                  <a:spcPts val="376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E51D1D"/>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 构建新发展格局</a:t>
              </a:r>
              <a:endParaRPr kumimoji="0" lang="zh-CN" altLang="en-US" sz="2800" b="1" i="0" u="none" strike="noStrike" kern="1200" cap="none" spc="0" normalizeH="0" baseline="0" noProof="0" dirty="0">
                <a:ln>
                  <a:noFill/>
                </a:ln>
                <a:solidFill>
                  <a:srgbClr val="E51D1D"/>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a:p>
              <a:pPr marL="128905" marR="0" lvl="1" indent="-128905" algn="l" defTabSz="457200" rtl="0" eaLnBrk="1" fontAlgn="base" latinLnBrk="0" hangingPunct="1">
                <a:lnSpc>
                  <a:spcPts val="376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E51D1D"/>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 推动高质量发展</a:t>
              </a:r>
              <a:endParaRPr kumimoji="0" lang="zh-CN" altLang="en-US" sz="2800" b="1" i="0" u="none" strike="noStrike" kern="1200" cap="none" spc="0" normalizeH="0" baseline="0" noProof="0" dirty="0">
                <a:ln>
                  <a:noFill/>
                </a:ln>
                <a:solidFill>
                  <a:srgbClr val="E51D1D"/>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pic>
          <p:nvPicPr>
            <p:cNvPr id="288773" name="Picture 5" descr="C:\Users\Administrator\Desktop\图片1副本.jpg"/>
            <p:cNvPicPr>
              <a:picLocks noChangeAspect="1" noChangeArrowheads="1"/>
            </p:cNvPicPr>
            <p:nvPr/>
          </p:nvPicPr>
          <p:blipFill>
            <a:blip r:embed="rId1"/>
            <a:srcRect/>
            <a:stretch>
              <a:fillRect/>
            </a:stretch>
          </p:blipFill>
          <p:spPr bwMode="auto">
            <a:xfrm>
              <a:off x="1902362" y="870662"/>
              <a:ext cx="2385460" cy="3708923"/>
            </a:xfrm>
            <a:prstGeom prst="rect">
              <a:avLst/>
            </a:prstGeom>
            <a:ln>
              <a:noFill/>
            </a:ln>
            <a:effectLst>
              <a:outerShdw blurRad="292100" dist="139700" dir="2700000" algn="tl" rotWithShape="0">
                <a:srgbClr val="333333">
                  <a:alpha val="65000"/>
                </a:srgbClr>
              </a:outerShdw>
            </a:effectLst>
          </p:spPr>
        </p:pic>
        <p:pic>
          <p:nvPicPr>
            <p:cNvPr id="288774" name="Picture 6" descr="C:\Users\Administrator\Desktop\广阳岛.jpg"/>
            <p:cNvPicPr>
              <a:picLocks noChangeAspect="1" noChangeArrowheads="1"/>
            </p:cNvPicPr>
            <p:nvPr/>
          </p:nvPicPr>
          <p:blipFill>
            <a:blip r:embed="rId2"/>
            <a:srcRect/>
            <a:stretch>
              <a:fillRect/>
            </a:stretch>
          </p:blipFill>
          <p:spPr bwMode="auto">
            <a:xfrm>
              <a:off x="4346546" y="2879860"/>
              <a:ext cx="2758436" cy="1691789"/>
            </a:xfrm>
            <a:prstGeom prst="rect">
              <a:avLst/>
            </a:prstGeom>
            <a:ln>
              <a:noFill/>
            </a:ln>
            <a:effectLst>
              <a:outerShdw blurRad="292100" dist="139700" dir="2700000" algn="tl" rotWithShape="0">
                <a:srgbClr val="333333">
                  <a:alpha val="65000"/>
                </a:srgbClr>
              </a:outerShdw>
            </a:effectLst>
          </p:spPr>
        </p:pic>
      </p:grpSp>
      <p:sp>
        <p:nvSpPr>
          <p:cNvPr id="3" name="文本框 2"/>
          <p:cNvSpPr txBox="1"/>
          <p:nvPr/>
        </p:nvSpPr>
        <p:spPr>
          <a:xfrm>
            <a:off x="1097280" y="424813"/>
            <a:ext cx="7428230" cy="266066"/>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3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第二，通过学习教育，要进一步把握历史发展规律和大势，始终掌握党和国家事业发展的历史主动</a:t>
            </a:r>
            <a:endParaRPr kumimoji="0" lang="zh-CN" altLang="en-US" sz="13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endParaRPr>
          </a:p>
        </p:txBody>
      </p:sp>
      <p:cxnSp>
        <p:nvCxnSpPr>
          <p:cNvPr id="4" name="直接连接符 3"/>
          <p:cNvCxnSpPr/>
          <p:nvPr/>
        </p:nvCxnSpPr>
        <p:spPr>
          <a:xfrm>
            <a:off x="669925" y="849313"/>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04454" name="Picture 2"/>
          <p:cNvPicPr>
            <a:picLocks noChangeAspect="1"/>
          </p:cNvPicPr>
          <p:nvPr/>
        </p:nvPicPr>
        <p:blipFill>
          <a:blip r:embed="rId3"/>
          <a:stretch>
            <a:fillRect/>
          </a:stretch>
        </p:blipFill>
        <p:spPr>
          <a:xfrm>
            <a:off x="595313" y="227013"/>
            <a:ext cx="520700" cy="504825"/>
          </a:xfrm>
          <a:prstGeom prst="rect">
            <a:avLst/>
          </a:prstGeom>
          <a:noFill/>
          <a:ln w="9525">
            <a:noFill/>
          </a:ln>
        </p:spPr>
      </p:pic>
      <p:sp>
        <p:nvSpPr>
          <p:cNvPr id="104455" name="灯片编号占位符 9"/>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04192" y="1408387"/>
            <a:ext cx="7651532" cy="2417381"/>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935421" y="1638819"/>
              <a:ext cx="7189077" cy="198818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第三，通过学习教育，要进一步深化对党的性质宗旨的认识，始终保持马克思主义政党的鲜明本色。</a:t>
              </a:r>
              <a:endParaRPr kumimoji="0" lang="zh-CN" altLang="en-US" sz="2800" b="1" i="0" u="none" strike="noStrike" kern="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 name="文本框 4"/>
          <p:cNvSpPr txBox="1"/>
          <p:nvPr/>
        </p:nvSpPr>
        <p:spPr>
          <a:xfrm>
            <a:off x="1407160" y="284480"/>
            <a:ext cx="7089140" cy="373380"/>
          </a:xfrm>
          <a:prstGeom prst="rect">
            <a:avLst/>
          </a:prstGeom>
          <a:noFill/>
          <a:ln w="9525">
            <a:noFill/>
          </a:ln>
          <a:effectLst/>
        </p:spPr>
        <p:txBody>
          <a:bodyPr wrap="square" lIns="67035" tIns="33517" rIns="67035" bIns="33517">
            <a:spAutoFit/>
          </a:bodyPr>
          <a:lstStyle/>
          <a:p>
            <a:pPr marR="0" defTabSz="457200" eaLnBrk="1" hangingPunct="1">
              <a:buClrTx/>
              <a:buSzTx/>
              <a:buFontTx/>
              <a:buNone/>
              <a:defRPr/>
            </a:pP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三、深刻把握开展党史学习教育的重点</a:t>
            </a:r>
            <a:endPar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06502"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06503"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8" name="Rectangle 3"/>
          <p:cNvSpPr txBox="1"/>
          <p:nvPr/>
        </p:nvSpPr>
        <p:spPr bwMode="auto">
          <a:xfrm>
            <a:off x="441325" y="882650"/>
            <a:ext cx="8051800" cy="3586163"/>
          </a:xfrm>
          <a:prstGeom prst="rect">
            <a:avLst/>
          </a:prstGeom>
          <a:noFill/>
          <a:ln w="9525">
            <a:noFill/>
            <a:miter lim="800000"/>
          </a:ln>
        </p:spPr>
        <p:txBody>
          <a:bodyPr/>
          <a:lstStyle/>
          <a:p>
            <a:pPr marL="342900" marR="0" indent="-342900" defTabSz="457200" eaLnBrk="1" hangingPunct="1">
              <a:spcBef>
                <a:spcPct val="20000"/>
              </a:spcBef>
              <a:buClrTx/>
              <a:buSzTx/>
              <a:buFontTx/>
              <a:buNone/>
              <a:defRPr/>
            </a:pPr>
            <a:r>
              <a:rPr kumimoji="0" lang="zh-CN" altLang="en-US" sz="2300" kern="0" cap="all" spc="0" normalizeH="0" baseline="0" noProof="0" dirty="0">
                <a:solidFill>
                  <a:srgbClr val="C00000"/>
                </a:solidFill>
                <a:latin typeface="微软雅黑" panose="020B0503020204020204" pitchFamily="34" charset="-122"/>
                <a:ea typeface="微软雅黑" panose="020B0503020204020204" pitchFamily="34" charset="-122"/>
                <a:cs typeface="+mn-cs"/>
              </a:rPr>
              <a:t>           </a:t>
            </a:r>
            <a:endParaRPr kumimoji="0" lang="en-US" altLang="zh-CN" sz="2300" kern="0" cap="all" spc="0" normalizeH="0" baseline="0" noProof="0" dirty="0">
              <a:solidFill>
                <a:srgbClr val="C00000"/>
              </a:solidFill>
              <a:latin typeface="微软雅黑" panose="020B0503020204020204" pitchFamily="34" charset="-122"/>
              <a:ea typeface="微软雅黑" panose="020B0503020204020204" pitchFamily="34" charset="-122"/>
              <a:cs typeface="+mn-cs"/>
            </a:endParaRPr>
          </a:p>
          <a:p>
            <a:pPr marL="342900" marR="0" indent="-342900" defTabSz="457200" eaLnBrk="1" hangingPunct="1">
              <a:lnSpc>
                <a:spcPts val="3800"/>
              </a:lnSpc>
              <a:spcBef>
                <a:spcPct val="20000"/>
              </a:spcBef>
              <a:buClrTx/>
              <a:buSzTx/>
              <a:buFontTx/>
              <a:buNone/>
              <a:defRPr/>
            </a:pPr>
            <a:r>
              <a:rPr kumimoji="0" lang="zh-CN" altLang="en-US" sz="2300" b="1" kern="0" cap="all" spc="0" normalizeH="0" baseline="0" noProof="0" dirty="0">
                <a:solidFill>
                  <a:srgbClr val="C00000"/>
                </a:solidFill>
                <a:latin typeface="微软雅黑" panose="020B0503020204020204" pitchFamily="34" charset="-122"/>
                <a:ea typeface="微软雅黑" panose="020B0503020204020204" pitchFamily="34" charset="-122"/>
                <a:cs typeface="+mn-cs"/>
              </a:rPr>
              <a:t>           就是要通过学习教育，弘扬优良传统，传承红色基因，增强党的意识、党员意识，自觉践行社会主义核心价值观，大力弘扬以爱国主义为核心的民族精神和以改革创新为核心的时代精神，立政德、明大德、守公德、严私德，永葆对党的忠诚之心、对人民的赤子之心，永葆党的先进性和纯洁性。</a:t>
            </a:r>
            <a:endParaRPr kumimoji="0" lang="zh-CN" altLang="en-US" sz="2300" b="1" kern="0" cap="all" spc="0" normalizeH="0" baseline="0" noProof="0" dirty="0">
              <a:solidFill>
                <a:srgbClr val="C00000"/>
              </a:solidFill>
              <a:latin typeface="微软雅黑" panose="020B0503020204020204" pitchFamily="34" charset="-122"/>
              <a:ea typeface="微软雅黑" panose="020B0503020204020204" pitchFamily="34" charset="-122"/>
              <a:cs typeface="+mn-cs"/>
            </a:endParaRPr>
          </a:p>
        </p:txBody>
      </p:sp>
      <p:sp>
        <p:nvSpPr>
          <p:cNvPr id="9" name="双括号 8"/>
          <p:cNvSpPr/>
          <p:nvPr/>
        </p:nvSpPr>
        <p:spPr>
          <a:xfrm>
            <a:off x="493985" y="922943"/>
            <a:ext cx="8156028" cy="3409689"/>
          </a:xfrm>
          <a:prstGeom prst="bracketPair">
            <a:avLst/>
          </a:prstGeom>
          <a:ln w="19050">
            <a:gradFill>
              <a:gsLst>
                <a:gs pos="0">
                  <a:srgbClr val="C00000"/>
                </a:gs>
                <a:gs pos="100000">
                  <a:srgbClr val="FF0000"/>
                </a:gs>
              </a:gsLst>
              <a:lin ang="5400000" scaled="0"/>
            </a:gra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grpSp>
        <p:nvGrpSpPr>
          <p:cNvPr id="19463" name="组合 105"/>
          <p:cNvGrpSpPr/>
          <p:nvPr/>
        </p:nvGrpSpPr>
        <p:grpSpPr>
          <a:xfrm>
            <a:off x="1000125" y="746125"/>
            <a:ext cx="512763" cy="347663"/>
            <a:chOff x="5550200" y="4869178"/>
            <a:chExt cx="676450" cy="413700"/>
          </a:xfrm>
        </p:grpSpPr>
        <p:sp>
          <p:nvSpPr>
            <p:cNvPr id="11" name="燕尾形 10"/>
            <p:cNvSpPr/>
            <p:nvPr/>
          </p:nvSpPr>
          <p:spPr>
            <a:xfrm>
              <a:off x="5550200" y="4869178"/>
              <a:ext cx="414666"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燕尾形 11"/>
            <p:cNvSpPr/>
            <p:nvPr/>
          </p:nvSpPr>
          <p:spPr>
            <a:xfrm>
              <a:off x="5811984" y="4869178"/>
              <a:ext cx="414666"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9464" name="组合 105"/>
          <p:cNvGrpSpPr/>
          <p:nvPr/>
        </p:nvGrpSpPr>
        <p:grpSpPr>
          <a:xfrm flipH="1">
            <a:off x="7661275" y="768350"/>
            <a:ext cx="471488" cy="334963"/>
            <a:chOff x="5550200" y="4869178"/>
            <a:chExt cx="676450" cy="413700"/>
          </a:xfrm>
        </p:grpSpPr>
        <p:sp>
          <p:nvSpPr>
            <p:cNvPr id="14" name="燕尾形 13"/>
            <p:cNvSpPr/>
            <p:nvPr/>
          </p:nvSpPr>
          <p:spPr>
            <a:xfrm>
              <a:off x="5550200" y="4869178"/>
              <a:ext cx="414524"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5" name="燕尾形 14"/>
            <p:cNvSpPr/>
            <p:nvPr/>
          </p:nvSpPr>
          <p:spPr>
            <a:xfrm>
              <a:off x="5812126" y="4869178"/>
              <a:ext cx="414524"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6" name="TextBox 15"/>
          <p:cNvSpPr txBox="1"/>
          <p:nvPr/>
        </p:nvSpPr>
        <p:spPr>
          <a:xfrm>
            <a:off x="3384550" y="588963"/>
            <a:ext cx="2030413" cy="646113"/>
          </a:xfrm>
          <a:prstGeom prst="rect">
            <a:avLst/>
          </a:prstGeom>
          <a:noFill/>
          <a:effectLst>
            <a:outerShdw blurRad="50800" dist="38100" dir="2700000" algn="tl" rotWithShape="0">
              <a:prstClr val="black">
                <a:alpha val="40000"/>
              </a:prstClr>
            </a:outerShdw>
          </a:effectLst>
        </p:spPr>
        <p:txBody>
          <a:bodyPr wrap="none">
            <a:spAutoFit/>
          </a:bodyPr>
          <a:lstStyle/>
          <a:p>
            <a:pPr marR="0" defTabSz="457200" eaLnBrk="1" hangingPunct="1">
              <a:buClrTx/>
              <a:buSzTx/>
              <a:buFontTx/>
              <a:buNone/>
              <a:defRPr/>
            </a:pPr>
            <a:r>
              <a:rPr kumimoji="0" lang="zh-CN" altLang="en-US" sz="36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学史崇德</a:t>
            </a:r>
            <a:endParaRPr kumimoji="0" lang="zh-CN" altLang="en-US" sz="36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p:txBody>
      </p:sp>
      <p:sp>
        <p:nvSpPr>
          <p:cNvPr id="19466" name="灯片编号占位符 12"/>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08547" name="标题 1"/>
          <p:cNvSpPr txBox="1"/>
          <p:nvPr/>
        </p:nvSpPr>
        <p:spPr>
          <a:xfrm>
            <a:off x="619125" y="1103313"/>
            <a:ext cx="7904163" cy="3189287"/>
          </a:xfrm>
          <a:prstGeom prst="rect">
            <a:avLst/>
          </a:prstGeom>
          <a:noFill/>
          <a:ln w="12700" cap="flat" cmpd="sng">
            <a:solidFill>
              <a:srgbClr val="C00000"/>
            </a:solidFill>
            <a:prstDash val="solid"/>
            <a:miter/>
            <a:headEnd type="none" w="med" len="med"/>
            <a:tailEnd type="none" w="med" len="med"/>
          </a:ln>
        </p:spPr>
        <p:txBody>
          <a:bodyPr lIns="144145" tIns="25139" rIns="107950" bIns="25139"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1" indent="0" defTabSz="457200" eaLnBrk="1" hangingPunct="1">
              <a:lnSpc>
                <a:spcPct val="150000"/>
              </a:lnSpc>
              <a:spcBef>
                <a:spcPct val="0"/>
              </a:spcBef>
              <a:buNone/>
            </a:pPr>
            <a:r>
              <a:rPr lang="en-US" altLang="zh-CN" sz="1700" b="1" dirty="0">
                <a:solidFill>
                  <a:srgbClr val="FF0000"/>
                </a:solidFill>
                <a:latin typeface="微软雅黑" panose="020B0503020204020204" pitchFamily="34" charset="-122"/>
                <a:ea typeface="微软雅黑" panose="020B0503020204020204" pitchFamily="34" charset="-122"/>
                <a:sym typeface="+mn-ea"/>
              </a:rPr>
              <a:t>       </a:t>
            </a:r>
            <a:r>
              <a:rPr lang="zh-CN" altLang="en-US" sz="1700" b="1" dirty="0">
                <a:solidFill>
                  <a:srgbClr val="FF0000"/>
                </a:solidFill>
                <a:latin typeface="微软雅黑" panose="020B0503020204020204" pitchFamily="34" charset="-122"/>
                <a:ea typeface="微软雅黑" panose="020B0503020204020204" pitchFamily="34" charset="-122"/>
                <a:sym typeface="+mn-ea"/>
              </a:rPr>
              <a:t>我们党的百年历史，就是一部践行党的初心使命的历史，就是一部党与人民心连心、同呼吸、共命运的历史。大革命失败后，三十多万牺牲的革命者中大部分是跟随我们党闹革命的人民群众；红军时期，人民群众就是党和人民军队的铜墙铁壁；抗日战争时期，我们党广泛发动群众，使日本侵略者陷入了人民战争的汪洋大海；淮海战役胜利是靠老百姓用小车推出来的，渡江战役胜利是靠老百姓用小船划出来的；社会主义革命和建设的成就是人民群众干出来的；改革开放的历史伟剧是亿万人民群众主演的。历史充分证明，江山就是人民，人民就是江山，人心向背关系党的生死存亡。</a:t>
            </a:r>
            <a:endParaRPr lang="zh-CN" altLang="en-US" sz="1700" b="1" dirty="0">
              <a:solidFill>
                <a:srgbClr val="FF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266825" y="270510"/>
            <a:ext cx="7380604" cy="496569"/>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第三，通过学习教育，要进一步深化对党的性质宗旨的</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endParaRPr>
          </a:p>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          认识，始终保持马克思主义政党的鲜明本色</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08550"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08551"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10595" name="标题 1"/>
          <p:cNvSpPr txBox="1"/>
          <p:nvPr/>
        </p:nvSpPr>
        <p:spPr>
          <a:xfrm>
            <a:off x="3794125" y="1198563"/>
            <a:ext cx="4635500" cy="2798762"/>
          </a:xfrm>
          <a:prstGeom prst="rect">
            <a:avLst/>
          </a:prstGeom>
          <a:noFill/>
          <a:ln w="12700" cap="flat" cmpd="sng">
            <a:solidFill>
              <a:srgbClr val="C00000"/>
            </a:solidFill>
            <a:prstDash val="solid"/>
            <a:miter/>
            <a:headEnd type="none" w="med" len="med"/>
            <a:tailEnd type="none" w="med" len="med"/>
          </a:ln>
        </p:spPr>
        <p:txBody>
          <a:bodyPr lIns="50277" tIns="25139" rIns="50277" bIns="25139"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1" indent="0" algn="just" defTabSz="457200" eaLnBrk="1" hangingPunct="1">
              <a:lnSpc>
                <a:spcPct val="150000"/>
              </a:lnSpc>
              <a:spcBef>
                <a:spcPct val="0"/>
              </a:spcBef>
              <a:spcAft>
                <a:spcPts val="1200"/>
              </a:spcAft>
              <a:buFontTx/>
              <a:buNone/>
            </a:pPr>
            <a:r>
              <a:rPr lang="zh-CN" altLang="en-US" sz="1800" b="1" dirty="0">
                <a:solidFill>
                  <a:srgbClr val="C00000"/>
                </a:solidFill>
                <a:latin typeface="微软雅黑" panose="020B0503020204020204" pitchFamily="34" charset="-122"/>
                <a:ea typeface="微软雅黑" panose="020B0503020204020204" pitchFamily="34" charset="-122"/>
                <a:sym typeface="+mn-ea"/>
              </a:rPr>
              <a:t>      中国共产党是中国工人阶级的先锋队，同时是中国人民和中华民族的先锋队。</a:t>
            </a:r>
            <a:endParaRPr lang="en-US" altLang="zh-CN" sz="1800" b="1" dirty="0">
              <a:solidFill>
                <a:srgbClr val="C00000"/>
              </a:solidFill>
              <a:latin typeface="微软雅黑" panose="020B0503020204020204" pitchFamily="34" charset="-122"/>
              <a:ea typeface="微软雅黑" panose="020B0503020204020204" pitchFamily="34" charset="-122"/>
              <a:sym typeface="+mn-ea"/>
            </a:endParaRPr>
          </a:p>
          <a:p>
            <a:pPr marL="0" lvl="1" indent="0" algn="just" defTabSz="457200" eaLnBrk="1" hangingPunct="1">
              <a:lnSpc>
                <a:spcPct val="150000"/>
              </a:lnSpc>
              <a:spcBef>
                <a:spcPct val="0"/>
              </a:spcBef>
              <a:buFontTx/>
              <a:buNone/>
            </a:pPr>
            <a:r>
              <a:rPr lang="zh-CN" altLang="en-US" sz="1800" b="1" dirty="0">
                <a:solidFill>
                  <a:srgbClr val="C00000"/>
                </a:solidFill>
                <a:latin typeface="微软雅黑" panose="020B0503020204020204" pitchFamily="34" charset="-122"/>
                <a:ea typeface="微软雅黑" panose="020B0503020204020204" pitchFamily="34" charset="-122"/>
                <a:sym typeface="+mn-ea"/>
              </a:rPr>
              <a:t>      党坚持全心全意为人民服务，在任何时候都把群众利益放在第一位。同群众同甘共苦，保持最密切的联系。</a:t>
            </a:r>
            <a:endParaRPr lang="zh-CN" altLang="en-US" sz="1800" b="1" dirty="0">
              <a:solidFill>
                <a:srgbClr val="C00000"/>
              </a:solidFill>
              <a:latin typeface="微软雅黑" panose="020B0503020204020204" pitchFamily="34" charset="-122"/>
              <a:ea typeface="微软雅黑" panose="020B0503020204020204" pitchFamily="34" charset="-122"/>
              <a:sym typeface="+mn-ea"/>
            </a:endParaRPr>
          </a:p>
        </p:txBody>
      </p:sp>
      <p:pic>
        <p:nvPicPr>
          <p:cNvPr id="110596" name="Picture 2" descr="C:\Users\Administrator\Desktop\下载.jpg"/>
          <p:cNvPicPr>
            <a:picLocks noChangeAspect="1"/>
          </p:cNvPicPr>
          <p:nvPr/>
        </p:nvPicPr>
        <p:blipFill>
          <a:blip r:embed="rId1"/>
          <a:stretch>
            <a:fillRect/>
          </a:stretch>
        </p:blipFill>
        <p:spPr>
          <a:xfrm>
            <a:off x="762000" y="1198563"/>
            <a:ext cx="2797175" cy="2798762"/>
          </a:xfrm>
          <a:prstGeom prst="rect">
            <a:avLst/>
          </a:prstGeom>
          <a:noFill/>
          <a:ln w="9525">
            <a:noFill/>
          </a:ln>
        </p:spPr>
      </p:pic>
      <p:sp>
        <p:nvSpPr>
          <p:cNvPr id="2" name="文本框 1"/>
          <p:cNvSpPr txBox="1"/>
          <p:nvPr/>
        </p:nvSpPr>
        <p:spPr>
          <a:xfrm>
            <a:off x="1266825" y="270510"/>
            <a:ext cx="7380604" cy="496569"/>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第三，通过学习教育，要进一步深化对党的性质宗旨的</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endParaRPr>
          </a:p>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          认识，始终保持马克思主义政党的鲜明本色</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10599" name="Picture 2"/>
          <p:cNvPicPr>
            <a:picLocks noChangeAspect="1"/>
          </p:cNvPicPr>
          <p:nvPr/>
        </p:nvPicPr>
        <p:blipFill>
          <a:blip r:embed="rId2"/>
          <a:stretch>
            <a:fillRect/>
          </a:stretch>
        </p:blipFill>
        <p:spPr>
          <a:xfrm>
            <a:off x="671513" y="168275"/>
            <a:ext cx="520700" cy="504825"/>
          </a:xfrm>
          <a:prstGeom prst="rect">
            <a:avLst/>
          </a:prstGeom>
          <a:noFill/>
          <a:ln w="9525">
            <a:noFill/>
          </a:ln>
        </p:spPr>
      </p:pic>
      <p:sp>
        <p:nvSpPr>
          <p:cNvPr id="110600"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612750" y="1417277"/>
            <a:ext cx="7651532" cy="2417381"/>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69209" y="1908645"/>
              <a:ext cx="7433959" cy="1343431"/>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第四，通过学习教育，要进一步总结党的历史经验，不断提高应对风险挑战的能力水平。</a:t>
              </a:r>
              <a:endParaRPr kumimoji="0" lang="zh-CN" altLang="en-US" sz="2800" b="1" i="0" u="none" strike="noStrike" kern="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 name="文本框 4"/>
          <p:cNvSpPr txBox="1"/>
          <p:nvPr/>
        </p:nvSpPr>
        <p:spPr>
          <a:xfrm>
            <a:off x="1266825" y="270510"/>
            <a:ext cx="7380604" cy="283132"/>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三、深刻把握开展党史学习教育的重点</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12646"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12647"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3"/>
          <p:cNvGrpSpPr/>
          <p:nvPr/>
        </p:nvGrpSpPr>
        <p:grpSpPr>
          <a:xfrm>
            <a:off x="777237" y="1242060"/>
            <a:ext cx="7791450" cy="2910840"/>
            <a:chOff x="704193" y="1449505"/>
            <a:chExt cx="7651532" cy="2417381"/>
          </a:xfrm>
          <a:solidFill>
            <a:srgbClr val="C00000"/>
          </a:solidFill>
        </p:grpSpPr>
        <p:sp>
          <p:nvSpPr>
            <p:cNvPr id="10" name="圆角矩形 9"/>
            <p:cNvSpPr/>
            <p:nvPr/>
          </p:nvSpPr>
          <p:spPr>
            <a:xfrm>
              <a:off x="704193" y="1449505"/>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mn-lt"/>
                <a:ea typeface="+mn-ea"/>
                <a:cs typeface="+mn-cs"/>
              </a:endParaRPr>
            </a:p>
          </p:txBody>
        </p:sp>
        <p:sp>
          <p:nvSpPr>
            <p:cNvPr id="12" name="标题 1"/>
            <p:cNvSpPr txBox="1"/>
            <p:nvPr/>
          </p:nvSpPr>
          <p:spPr>
            <a:xfrm>
              <a:off x="830159" y="1798093"/>
              <a:ext cx="7399599" cy="1702292"/>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312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我们党一步步走过来，很重要的一条就是不断总结经验、提高本领，不断提高应对风险、迎接挑战、化险为夷的能力水平。党的经验不是从天上掉下来的，也不是从书本上抄来的，而是我们党在历经艰辛、饱经风雨的长期摸索中积累下来的，饱含着成败和得失，凝结着鲜血和汗水，充满着智慧和勇毅。</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266825" y="356234"/>
            <a:ext cx="7380604"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第四，通过学习教育，要进一步总结党的历史经验，不断提高应对风险挑战的能力水平</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14694"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14695"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9" name="标题 1"/>
          <p:cNvSpPr txBox="1"/>
          <p:nvPr/>
        </p:nvSpPr>
        <p:spPr>
          <a:xfrm>
            <a:off x="408305" y="1278255"/>
            <a:ext cx="8107045" cy="2708275"/>
          </a:xfrm>
          <a:prstGeom prst="rect">
            <a:avLst/>
          </a:prstGeom>
          <a:noFill/>
          <a:ln w="9525" cap="flat" cmpd="sng">
            <a:solidFill>
              <a:srgbClr val="CE1818"/>
            </a:solidFill>
            <a:prstDash val="solid"/>
            <a:miter/>
            <a:headEnd type="none" w="med" len="med"/>
            <a:tailEnd type="none" w="med" len="med"/>
          </a:ln>
        </p:spPr>
        <p:txBody>
          <a:bodyPr lIns="179705" tIns="25139" rIns="107950" bIns="25139"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1" indent="0" algn="just" defTabSz="457200" eaLnBrk="1" hangingPunct="1">
              <a:lnSpc>
                <a:spcPct val="150000"/>
              </a:lnSpc>
              <a:spcBef>
                <a:spcPct val="0"/>
              </a:spcBef>
              <a:buNone/>
            </a:pPr>
            <a:r>
              <a:rPr lang="en-US" altLang="zh-CN" sz="2000" b="1" dirty="0">
                <a:solidFill>
                  <a:srgbClr val="C00000"/>
                </a:solidFill>
                <a:latin typeface="微软雅黑" panose="020B0503020204020204" pitchFamily="34" charset="-122"/>
                <a:ea typeface="微软雅黑" panose="020B0503020204020204" pitchFamily="34" charset="-122"/>
                <a:sym typeface="+mn-ea"/>
              </a:rPr>
              <a:t>       </a:t>
            </a:r>
            <a:r>
              <a:rPr lang="zh-CN" altLang="en-US" sz="2000" b="1" dirty="0">
                <a:solidFill>
                  <a:srgbClr val="C00000"/>
                </a:solidFill>
                <a:latin typeface="微软雅黑" panose="020B0503020204020204" pitchFamily="34" charset="-122"/>
                <a:ea typeface="微软雅黑" panose="020B0503020204020204" pitchFamily="34" charset="-122"/>
                <a:sym typeface="+mn-ea"/>
              </a:rPr>
              <a:t>当前，我国发展面临着前所未有的风险挑战，既有国内的也有国际的，既有政治、经济、文化、社会等领域的，也有来自自然界的，既有传统的也有非传统的，“黑天鹅”、“灰犀牛”还会不期而至。要更好应对前进道路上各种可以预见和难以预见的风险挑战，我们必须从历史中获得启迪，从历史经验中提炼出克敌制胜的法宝。</a:t>
            </a:r>
            <a:endParaRPr lang="zh-CN" altLang="en-US" sz="2000" b="1" dirty="0">
              <a:solidFill>
                <a:srgbClr val="C00000"/>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266825" y="356234"/>
            <a:ext cx="7380604"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第四，通过学习教育，要进一步总结党的历史经验，不断提高应对风险挑战的能力水平</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16742"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16743"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18787" name="标题 1"/>
          <p:cNvSpPr txBox="1"/>
          <p:nvPr/>
        </p:nvSpPr>
        <p:spPr>
          <a:xfrm>
            <a:off x="914400" y="1203325"/>
            <a:ext cx="7523163" cy="2962275"/>
          </a:xfrm>
          <a:prstGeom prst="rect">
            <a:avLst/>
          </a:prstGeom>
          <a:noFill/>
          <a:ln w="9525" cap="flat" cmpd="sng">
            <a:solidFill>
              <a:srgbClr val="CE1818"/>
            </a:solidFill>
            <a:prstDash val="solid"/>
            <a:miter/>
            <a:headEnd type="none" w="med" len="med"/>
            <a:tailEnd type="none" w="med" len="med"/>
          </a:ln>
        </p:spPr>
        <p:txBody>
          <a:bodyPr lIns="179705" tIns="25139" rIns="107950" bIns="107950"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1" indent="0" defTabSz="457200" eaLnBrk="1" hangingPunct="1">
              <a:lnSpc>
                <a:spcPct val="150000"/>
              </a:lnSpc>
              <a:spcBef>
                <a:spcPct val="0"/>
              </a:spcBef>
              <a:buNone/>
            </a:pPr>
            <a:r>
              <a:rPr lang="en-US" altLang="zh-CN" sz="2000" b="1" dirty="0">
                <a:solidFill>
                  <a:srgbClr val="C00000"/>
                </a:solidFill>
                <a:latin typeface="微软雅黑" panose="020B0503020204020204" pitchFamily="34" charset="-122"/>
                <a:ea typeface="微软雅黑" panose="020B0503020204020204" pitchFamily="34" charset="-122"/>
                <a:sym typeface="+mn-ea"/>
              </a:rPr>
              <a:t>       </a:t>
            </a:r>
            <a:r>
              <a:rPr lang="zh-CN" altLang="en-US" sz="2000" b="1" dirty="0">
                <a:solidFill>
                  <a:srgbClr val="C00000"/>
                </a:solidFill>
                <a:latin typeface="微软雅黑" panose="020B0503020204020204" pitchFamily="34" charset="-122"/>
                <a:ea typeface="微软雅黑" panose="020B0503020204020204" pitchFamily="34" charset="-122"/>
                <a:sym typeface="+mn-ea"/>
              </a:rPr>
              <a:t>我们要抓住建党一百年这个重要节点，从具有许多新的历史特点的伟大斗争出发，总结运用党在不同历史时期成功应对风险挑战的丰富经验，做好较长时间应对外部环境变化的思想准备和工作准备，不断增强斗争意识、丰富斗争经验、提升斗争本领，不断提高治国理政能力和水平，从最坏处着眼，做最充分的准备，朝好的方向努力，争取最好的结果。</a:t>
            </a:r>
            <a:endParaRPr lang="zh-CN" altLang="en-US" sz="2000" b="1" dirty="0">
              <a:solidFill>
                <a:srgbClr val="C0000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266825" y="356234"/>
            <a:ext cx="7380604"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第四，通过学习教育，要进一步总结党的历史经验，不断提高应对风险挑战的能力水平</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18790"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18791"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TextBox 47"/>
          <p:cNvSpPr/>
          <p:nvPr/>
        </p:nvSpPr>
        <p:spPr>
          <a:xfrm>
            <a:off x="8037513" y="3013075"/>
            <a:ext cx="368300" cy="1412875"/>
          </a:xfrm>
          <a:prstGeom prst="rect">
            <a:avLst/>
          </a:prstGeom>
          <a:noFill/>
          <a:ln w="9525">
            <a:noFill/>
          </a:ln>
        </p:spPr>
        <p:txBody>
          <a:bodyPr lIns="121908" tIns="60954" rIns="121908" bIns="60954">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457200" eaLnBrk="1" hangingPunct="1">
              <a:lnSpc>
                <a:spcPct val="100000"/>
              </a:lnSpc>
              <a:spcBef>
                <a:spcPct val="0"/>
              </a:spcBef>
              <a:buNone/>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渣滓洞监狱旧址</a:t>
            </a:r>
            <a:endPar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0835" name="图片 9"/>
          <p:cNvPicPr>
            <a:picLocks noChangeAspect="1"/>
          </p:cNvPicPr>
          <p:nvPr/>
        </p:nvPicPr>
        <p:blipFill>
          <a:blip r:embed="rId1"/>
          <a:stretch>
            <a:fillRect/>
          </a:stretch>
        </p:blipFill>
        <p:spPr>
          <a:xfrm>
            <a:off x="933450" y="1635125"/>
            <a:ext cx="2000250" cy="2381250"/>
          </a:xfrm>
          <a:prstGeom prst="rect">
            <a:avLst/>
          </a:prstGeom>
          <a:solidFill>
            <a:schemeClr val="bg1"/>
          </a:solidFill>
          <a:ln w="114300" cap="flat" cmpd="sng">
            <a:solidFill>
              <a:srgbClr val="D9D9D9"/>
            </a:solidFill>
            <a:prstDash val="solid"/>
            <a:round/>
            <a:headEnd type="none" w="med" len="med"/>
            <a:tailEnd type="none" w="med" len="med"/>
          </a:ln>
        </p:spPr>
      </p:pic>
      <p:pic>
        <p:nvPicPr>
          <p:cNvPr id="120836" name="图片 12"/>
          <p:cNvPicPr>
            <a:picLocks noChangeAspect="1"/>
          </p:cNvPicPr>
          <p:nvPr/>
        </p:nvPicPr>
        <p:blipFill>
          <a:blip r:embed="rId2"/>
          <a:stretch>
            <a:fillRect/>
          </a:stretch>
        </p:blipFill>
        <p:spPr>
          <a:xfrm>
            <a:off x="5624513" y="3014663"/>
            <a:ext cx="2303462" cy="1281112"/>
          </a:xfrm>
          <a:prstGeom prst="rect">
            <a:avLst/>
          </a:prstGeom>
          <a:noFill/>
          <a:ln w="76200" cap="rnd" cmpd="sng">
            <a:solidFill>
              <a:srgbClr val="D9D9D9"/>
            </a:solidFill>
            <a:prstDash val="solid"/>
            <a:round/>
            <a:headEnd type="none" w="med" len="med"/>
            <a:tailEnd type="none" w="med" len="med"/>
          </a:ln>
        </p:spPr>
      </p:pic>
      <p:pic>
        <p:nvPicPr>
          <p:cNvPr id="120837" name="图片 13"/>
          <p:cNvPicPr>
            <a:picLocks noChangeAspect="1"/>
          </p:cNvPicPr>
          <p:nvPr/>
        </p:nvPicPr>
        <p:blipFill>
          <a:blip r:embed="rId3"/>
          <a:stretch>
            <a:fillRect/>
          </a:stretch>
        </p:blipFill>
        <p:spPr>
          <a:xfrm>
            <a:off x="5624513" y="1566863"/>
            <a:ext cx="2305050" cy="1249362"/>
          </a:xfrm>
          <a:prstGeom prst="rect">
            <a:avLst/>
          </a:prstGeom>
          <a:noFill/>
          <a:ln w="76200" cap="rnd" cmpd="sng">
            <a:solidFill>
              <a:srgbClr val="D9D9D9"/>
            </a:solidFill>
            <a:prstDash val="solid"/>
            <a:round/>
            <a:headEnd type="none" w="med" len="med"/>
            <a:tailEnd type="none" w="med" len="med"/>
          </a:ln>
        </p:spPr>
      </p:pic>
      <p:sp>
        <p:nvSpPr>
          <p:cNvPr id="120838" name="TextBox 47"/>
          <p:cNvSpPr/>
          <p:nvPr/>
        </p:nvSpPr>
        <p:spPr>
          <a:xfrm>
            <a:off x="8027988" y="1497013"/>
            <a:ext cx="368300" cy="1412875"/>
          </a:xfrm>
          <a:prstGeom prst="rect">
            <a:avLst/>
          </a:prstGeom>
          <a:noFill/>
          <a:ln w="9525">
            <a:noFill/>
          </a:ln>
        </p:spPr>
        <p:txBody>
          <a:bodyPr lIns="121908" tIns="60954" rIns="121908" bIns="60954">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457200" eaLnBrk="1" hangingPunct="1">
              <a:lnSpc>
                <a:spcPct val="100000"/>
              </a:lnSpc>
              <a:spcBef>
                <a:spcPct val="0"/>
              </a:spcBef>
              <a:buNone/>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白公馆监狱旧址</a:t>
            </a:r>
            <a:endPar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839" name="矩形 15"/>
          <p:cNvSpPr/>
          <p:nvPr/>
        </p:nvSpPr>
        <p:spPr>
          <a:xfrm>
            <a:off x="3290888" y="1528763"/>
            <a:ext cx="2162175" cy="2820987"/>
          </a:xfrm>
          <a:prstGeom prst="rect">
            <a:avLst/>
          </a:prstGeom>
          <a:noFill/>
          <a:ln w="12700" cap="flat" cmpd="sng">
            <a:solidFill>
              <a:srgbClr val="990000"/>
            </a:solidFill>
            <a:prstDash val="solid"/>
            <a:miter/>
            <a:headEnd type="none" w="med" len="med"/>
            <a:tailEnd type="none" w="med" len="med"/>
          </a:ln>
        </p:spPr>
        <p:txBody>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50000"/>
              </a:lnSpc>
              <a:spcBef>
                <a:spcPct val="0"/>
              </a:spcBef>
              <a:spcAft>
                <a:spcPts val="1200"/>
              </a:spcAft>
              <a:buNone/>
            </a:pPr>
            <a:r>
              <a:rPr lang="en-US" altLang="zh-CN" sz="1200" b="1" dirty="0">
                <a:latin typeface="楷体" panose="02010609060101010101" pitchFamily="49" charset="-122"/>
                <a:ea typeface="楷体" panose="02010609060101010101" pitchFamily="49" charset="-122"/>
                <a:sym typeface="等线" panose="02010600030101010101" pitchFamily="2" charset="-122"/>
              </a:rPr>
              <a:t>    </a:t>
            </a:r>
            <a:r>
              <a:rPr lang="zh-CN" altLang="zh-CN" sz="1200" b="1" dirty="0">
                <a:latin typeface="楷体" panose="02010609060101010101" pitchFamily="49" charset="-122"/>
                <a:ea typeface="楷体" panose="02010609060101010101" pitchFamily="49" charset="-122"/>
                <a:sym typeface="等线" panose="02010600030101010101" pitchFamily="2" charset="-122"/>
              </a:rPr>
              <a:t>先后</a:t>
            </a:r>
            <a:r>
              <a:rPr lang="zh-CN" altLang="zh-CN" sz="1200" b="1" dirty="0">
                <a:solidFill>
                  <a:srgbClr val="FF0000"/>
                </a:solidFill>
                <a:latin typeface="楷体" panose="02010609060101010101" pitchFamily="49" charset="-122"/>
                <a:ea typeface="楷体" panose="02010609060101010101" pitchFamily="49" charset="-122"/>
                <a:sym typeface="等线" panose="02010600030101010101" pitchFamily="2" charset="-122"/>
              </a:rPr>
              <a:t>被捕</a:t>
            </a:r>
            <a:r>
              <a:rPr lang="zh-CN" altLang="zh-CN" sz="1200" b="1" dirty="0">
                <a:latin typeface="楷体" panose="02010609060101010101" pitchFamily="49" charset="-122"/>
                <a:ea typeface="楷体" panose="02010609060101010101" pitchFamily="49" charset="-122"/>
                <a:sym typeface="等线" panose="02010600030101010101" pitchFamily="2" charset="-122"/>
              </a:rPr>
              <a:t>的党员干部</a:t>
            </a:r>
            <a:r>
              <a:rPr lang="zh-CN" altLang="zh-CN" sz="1200" b="1" dirty="0">
                <a:solidFill>
                  <a:srgbClr val="FF0000"/>
                </a:solidFill>
                <a:latin typeface="楷体" panose="02010609060101010101" pitchFamily="49" charset="-122"/>
                <a:ea typeface="楷体" panose="02010609060101010101" pitchFamily="49" charset="-122"/>
                <a:sym typeface="等线" panose="02010600030101010101" pitchFamily="2" charset="-122"/>
              </a:rPr>
              <a:t>133人</a:t>
            </a:r>
            <a:r>
              <a:rPr lang="zh-CN" altLang="zh-CN" sz="1200" b="1" dirty="0">
                <a:latin typeface="楷体" panose="02010609060101010101" pitchFamily="49" charset="-122"/>
                <a:ea typeface="楷体" panose="02010609060101010101" pitchFamily="49" charset="-122"/>
                <a:sym typeface="等线" panose="02010600030101010101" pitchFamily="2" charset="-122"/>
              </a:rPr>
              <a:t>，其中</a:t>
            </a:r>
            <a:r>
              <a:rPr lang="zh-CN" altLang="zh-CN" sz="1200" b="1" dirty="0">
                <a:solidFill>
                  <a:srgbClr val="FF0000"/>
                </a:solidFill>
                <a:latin typeface="楷体" panose="02010609060101010101" pitchFamily="49" charset="-122"/>
                <a:ea typeface="楷体" panose="02010609060101010101" pitchFamily="49" charset="-122"/>
                <a:sym typeface="等线" panose="02010600030101010101" pitchFamily="2" charset="-122"/>
              </a:rPr>
              <a:t>重庆67人</a:t>
            </a:r>
            <a:r>
              <a:rPr lang="zh-CN" altLang="zh-CN" sz="1200" b="1" dirty="0">
                <a:latin typeface="楷体" panose="02010609060101010101" pitchFamily="49" charset="-122"/>
                <a:ea typeface="楷体" panose="02010609060101010101" pitchFamily="49" charset="-122"/>
                <a:sym typeface="等线" panose="02010600030101010101" pitchFamily="2" charset="-122"/>
              </a:rPr>
              <a:t>，上下川东41人，川康17人，宁沪8人，除宁沪8人外的125人中，被</a:t>
            </a:r>
            <a:r>
              <a:rPr lang="zh-CN" altLang="zh-CN" sz="1200" b="1" dirty="0">
                <a:solidFill>
                  <a:srgbClr val="FF0000"/>
                </a:solidFill>
                <a:latin typeface="楷体" panose="02010609060101010101" pitchFamily="49" charset="-122"/>
                <a:ea typeface="楷体" panose="02010609060101010101" pitchFamily="49" charset="-122"/>
                <a:sym typeface="等线" panose="02010600030101010101" pitchFamily="2" charset="-122"/>
              </a:rPr>
              <a:t>杀害的53人</a:t>
            </a:r>
            <a:r>
              <a:rPr lang="zh-CN" altLang="zh-CN" sz="1200" b="1" dirty="0">
                <a:latin typeface="楷体" panose="02010609060101010101" pitchFamily="49" charset="-122"/>
                <a:ea typeface="楷体" panose="02010609060101010101" pitchFamily="49" charset="-122"/>
                <a:sym typeface="等线" panose="02010600030101010101" pitchFamily="2" charset="-122"/>
              </a:rPr>
              <a:t>，</a:t>
            </a:r>
            <a:r>
              <a:rPr lang="zh-CN" altLang="zh-CN" sz="1200" b="1" dirty="0">
                <a:solidFill>
                  <a:srgbClr val="FF0000"/>
                </a:solidFill>
                <a:latin typeface="楷体" panose="02010609060101010101" pitchFamily="49" charset="-122"/>
                <a:ea typeface="楷体" panose="02010609060101010101" pitchFamily="49" charset="-122"/>
                <a:sym typeface="等线" panose="02010600030101010101" pitchFamily="2" charset="-122"/>
              </a:rPr>
              <a:t>下落不明的（大部分牺牲）35人</a:t>
            </a:r>
            <a:r>
              <a:rPr lang="zh-CN" altLang="zh-CN" sz="1200" b="1" dirty="0">
                <a:latin typeface="楷体" panose="02010609060101010101" pitchFamily="49" charset="-122"/>
                <a:ea typeface="楷体" panose="02010609060101010101" pitchFamily="49" charset="-122"/>
                <a:sym typeface="等线" panose="02010600030101010101" pitchFamily="2" charset="-122"/>
              </a:rPr>
              <a:t>，获释、</a:t>
            </a:r>
            <a:r>
              <a:rPr lang="zh-CN" altLang="zh-CN" sz="1200" b="1" dirty="0">
                <a:solidFill>
                  <a:srgbClr val="FF0000"/>
                </a:solidFill>
                <a:latin typeface="楷体" panose="02010609060101010101" pitchFamily="49" charset="-122"/>
                <a:ea typeface="楷体" panose="02010609060101010101" pitchFamily="49" charset="-122"/>
                <a:sym typeface="等线" panose="02010600030101010101" pitchFamily="2" charset="-122"/>
              </a:rPr>
              <a:t>脱险的25人</a:t>
            </a:r>
            <a:r>
              <a:rPr lang="zh-CN" altLang="zh-CN" sz="1200" b="1" dirty="0">
                <a:latin typeface="楷体" panose="02010609060101010101" pitchFamily="49" charset="-122"/>
                <a:ea typeface="楷体" panose="02010609060101010101" pitchFamily="49" charset="-122"/>
                <a:sym typeface="等线" panose="02010600030101010101" pitchFamily="2" charset="-122"/>
              </a:rPr>
              <a:t>。自首变节后仍被敌人杀害的4人（包括任达哉），叛变投敌的8人。</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7080" y="1033145"/>
            <a:ext cx="3672840" cy="368300"/>
          </a:xfrm>
          <a:prstGeom prst="rect">
            <a:avLst/>
          </a:prstGeom>
          <a:noFill/>
        </p:spPr>
        <p:txBody>
          <a:bodyPr>
            <a:spAutoFit/>
            <a:scene3d>
              <a:camera prst="orthographicFront"/>
              <a:lightRig rig="threePt" dir="t"/>
            </a:scene3d>
          </a:bodyPr>
          <a:lstStyle/>
          <a:p>
            <a:pPr marR="0" defTabSz="457200" eaLnBrk="1" hangingPunct="1">
              <a:buClrTx/>
              <a:buSzTx/>
              <a:buFontTx/>
              <a:buNone/>
              <a:defRPr/>
            </a:pPr>
            <a:r>
              <a:rPr kumimoji="0" lang="zh-CN" altLang="en-US"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重庆解放前夕，党组织遭到大破坏</a:t>
            </a:r>
            <a:endParaRPr kumimoji="0" lang="zh-CN" altLang="en-US"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endParaRPr>
          </a:p>
        </p:txBody>
      </p:sp>
      <p:sp>
        <p:nvSpPr>
          <p:cNvPr id="120841" name="TextBox 47"/>
          <p:cNvSpPr/>
          <p:nvPr/>
        </p:nvSpPr>
        <p:spPr>
          <a:xfrm>
            <a:off x="739775" y="4141788"/>
            <a:ext cx="2427288" cy="360362"/>
          </a:xfrm>
          <a:prstGeom prst="rect">
            <a:avLst/>
          </a:prstGeom>
          <a:noFill/>
          <a:ln w="9525">
            <a:noFill/>
          </a:ln>
        </p:spPr>
        <p:txBody>
          <a:bodyPr lIns="121908" tIns="60954" rIns="121908" bIns="60954">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457200" eaLnBrk="1" hangingPunct="1">
              <a:lnSpc>
                <a:spcPct val="130000"/>
              </a:lnSpc>
              <a:spcBef>
                <a:spcPct val="0"/>
              </a:spcBef>
              <a:buNone/>
            </a:pP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中共重庆市委机关</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报《挺进报》</a:t>
            </a:r>
            <a:endPar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4"/>
          <p:cNvSpPr txBox="1"/>
          <p:nvPr/>
        </p:nvSpPr>
        <p:spPr>
          <a:xfrm>
            <a:off x="1266825" y="356234"/>
            <a:ext cx="7380604"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第四，通过学习教育，要进一步总结党的历史经验，不断提高应对风险挑战的能力水平</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20844" name="Picture 2"/>
          <p:cNvPicPr>
            <a:picLocks noChangeAspect="1"/>
          </p:cNvPicPr>
          <p:nvPr/>
        </p:nvPicPr>
        <p:blipFill>
          <a:blip r:embed="rId4"/>
          <a:stretch>
            <a:fillRect/>
          </a:stretch>
        </p:blipFill>
        <p:spPr>
          <a:xfrm>
            <a:off x="671513" y="168275"/>
            <a:ext cx="520700" cy="504825"/>
          </a:xfrm>
          <a:prstGeom prst="rect">
            <a:avLst/>
          </a:prstGeom>
          <a:noFill/>
          <a:ln w="9525">
            <a:noFill/>
          </a:ln>
        </p:spPr>
      </p:pic>
      <p:sp>
        <p:nvSpPr>
          <p:cNvPr id="120845" name="灯片编号占位符 1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2883" name="TextBox 47"/>
          <p:cNvSpPr/>
          <p:nvPr/>
        </p:nvSpPr>
        <p:spPr>
          <a:xfrm>
            <a:off x="10620375" y="3870325"/>
            <a:ext cx="368300" cy="1630363"/>
          </a:xfrm>
          <a:prstGeom prst="rect">
            <a:avLst/>
          </a:prstGeom>
          <a:noFill/>
          <a:ln w="9525">
            <a:noFill/>
          </a:ln>
        </p:spPr>
        <p:txBody>
          <a:bodyPr lIns="121908" tIns="60954" rIns="121908" bIns="60954">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457200" eaLnBrk="1" hangingPunct="1">
              <a:lnSpc>
                <a:spcPct val="100000"/>
              </a:lnSpc>
              <a:spcBef>
                <a:spcPct val="0"/>
              </a:spcBef>
              <a:buNone/>
            </a:pPr>
            <a:r>
              <a:rPr lang="zh-CN" altLang="en-US" sz="1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渣滓洞监狱旧址</a:t>
            </a:r>
            <a:endParaRPr lang="zh-CN" altLang="en-US" sz="1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884" name="TextBox 47"/>
          <p:cNvSpPr/>
          <p:nvPr/>
        </p:nvSpPr>
        <p:spPr>
          <a:xfrm>
            <a:off x="10666413" y="1439863"/>
            <a:ext cx="368300" cy="1630362"/>
          </a:xfrm>
          <a:prstGeom prst="rect">
            <a:avLst/>
          </a:prstGeom>
          <a:noFill/>
          <a:ln w="9525">
            <a:noFill/>
          </a:ln>
        </p:spPr>
        <p:txBody>
          <a:bodyPr lIns="121908" tIns="60954" rIns="121908" bIns="60954">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457200" eaLnBrk="1" hangingPunct="1">
              <a:lnSpc>
                <a:spcPct val="100000"/>
              </a:lnSpc>
              <a:spcBef>
                <a:spcPct val="0"/>
              </a:spcBef>
              <a:buNone/>
            </a:pPr>
            <a:r>
              <a:rPr lang="zh-CN" altLang="en-US" sz="1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白公馆监狱旧址</a:t>
            </a:r>
            <a:endParaRPr lang="zh-CN" altLang="en-US" sz="1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0036" name="Picture 4" descr="https://gimg2.baidu.com/image_search/src=http%3A%2F%2Fd.ifengimg.com%2Fw600%2Fp0.ifengimg.com%2Fpmop%2F2018%2F0326%2F8B2DF03FA4D140C42AB24782967DC2E3DED4476D_size75_w640_h780.jpeg&amp;refer=http%3A%2F%2Fd.ifengimg.com&amp;app=2002&amp;size=f9999,10000&amp;q=a80&amp;n=0&amp;g=0n&amp;fmt=jpeg?sec=1618904172&amp;t=f116b4ae5468cc7605389f653ed5d76e"/>
          <p:cNvPicPr>
            <a:picLocks noChangeAspect="1" noChangeArrowheads="1"/>
          </p:cNvPicPr>
          <p:nvPr/>
        </p:nvPicPr>
        <p:blipFill>
          <a:blip r:embed="rId1"/>
          <a:srcRect l="5346" t="5562" r="4269" b="6481"/>
          <a:stretch>
            <a:fillRect/>
          </a:stretch>
        </p:blipFill>
        <p:spPr bwMode="auto">
          <a:xfrm>
            <a:off x="5402263" y="1400175"/>
            <a:ext cx="2774950" cy="3213100"/>
          </a:xfrm>
          <a:prstGeom prst="rect">
            <a:avLst/>
          </a:prstGeom>
          <a:ln>
            <a:noFill/>
          </a:ln>
          <a:effectLst>
            <a:outerShdw blurRad="292100" dist="139700" dir="2700000" algn="tl" rotWithShape="0">
              <a:srgbClr val="333333">
                <a:alpha val="65000"/>
              </a:srgbClr>
            </a:outerShdw>
          </a:effectLst>
        </p:spPr>
      </p:pic>
      <p:pic>
        <p:nvPicPr>
          <p:cNvPr id="300038" name="Picture 6" descr="http://5b0988e595225.cdn.sohucs.com/images/20200220/b1ecb25442fb45ffb0078a92e5f2b65e.jpeg"/>
          <p:cNvPicPr>
            <a:picLocks noChangeAspect="1" noChangeArrowheads="1"/>
          </p:cNvPicPr>
          <p:nvPr/>
        </p:nvPicPr>
        <p:blipFill>
          <a:blip r:embed="rId2"/>
          <a:srcRect/>
          <a:stretch>
            <a:fillRect/>
          </a:stretch>
        </p:blipFill>
        <p:spPr bwMode="auto">
          <a:xfrm>
            <a:off x="1058863" y="1420813"/>
            <a:ext cx="4098925" cy="2797175"/>
          </a:xfrm>
          <a:prstGeom prst="rect">
            <a:avLst/>
          </a:prstGeom>
          <a:ln>
            <a:noFill/>
          </a:ln>
          <a:effectLst>
            <a:outerShdw blurRad="292100" dist="139700" dir="2700000" algn="tl" rotWithShape="0">
              <a:srgbClr val="333333">
                <a:alpha val="65000"/>
              </a:srgbClr>
            </a:outerShdw>
          </a:effectLst>
        </p:spPr>
      </p:pic>
      <p:sp>
        <p:nvSpPr>
          <p:cNvPr id="23" name="TextBox 22"/>
          <p:cNvSpPr txBox="1"/>
          <p:nvPr/>
        </p:nvSpPr>
        <p:spPr>
          <a:xfrm>
            <a:off x="1039813" y="4305300"/>
            <a:ext cx="4121150" cy="307975"/>
          </a:xfrm>
          <a:prstGeom prst="rect">
            <a:avLst/>
          </a:prstGeom>
          <a:solidFill>
            <a:srgbClr val="9D6E0F"/>
          </a:solidFill>
          <a:effectLst>
            <a:outerShdw blurRad="50800" dist="38100" dir="2700000" algn="tl" rotWithShape="0">
              <a:prstClr val="black">
                <a:alpha val="40000"/>
              </a:prstClr>
            </a:outerShdw>
          </a:effectLst>
        </p:spPr>
        <p:txBody>
          <a:bodyPr>
            <a:spAutoFit/>
          </a:bodyPr>
          <a:lstStyle/>
          <a:p>
            <a:pPr marR="0" algn="ctr" defTabSz="457200" eaLnBrk="1" hangingPunct="1">
              <a:buClrTx/>
              <a:buSzTx/>
              <a:buFontTx/>
              <a:buNone/>
              <a:defRPr/>
            </a:pPr>
            <a:r>
              <a:rPr kumimoji="0" lang="en-US" altLang="zh-CN" sz="1400" kern="1200" cap="none" spc="0" normalizeH="0" baseline="0" noProof="0" dirty="0">
                <a:solidFill>
                  <a:schemeClr val="bg1"/>
                </a:solidFill>
                <a:latin typeface="Arial" panose="020B0604020202020204" pitchFamily="34" charset="0"/>
                <a:ea typeface="宋体" panose="02010600030101010101" pitchFamily="2" charset="-122"/>
                <a:cs typeface="+mn-cs"/>
              </a:rPr>
              <a:t>《</a:t>
            </a:r>
            <a:r>
              <a:rPr kumimoji="0" lang="zh-CN" altLang="en-US" sz="1400" kern="1200" cap="none" spc="0" normalizeH="0" baseline="0" noProof="0" dirty="0">
                <a:solidFill>
                  <a:schemeClr val="bg1"/>
                </a:solidFill>
                <a:latin typeface="Arial" panose="020B0604020202020204" pitchFamily="34" charset="0"/>
                <a:ea typeface="宋体" panose="02010600030101010101" pitchFamily="2" charset="-122"/>
                <a:cs typeface="+mn-cs"/>
              </a:rPr>
              <a:t>关于重庆组织破坏的经过和狱中情形的报告</a:t>
            </a:r>
            <a:r>
              <a:rPr kumimoji="0" lang="en-US" altLang="zh-CN" sz="1400" kern="1200" cap="none" spc="0" normalizeH="0" baseline="0" noProof="0" dirty="0">
                <a:solidFill>
                  <a:schemeClr val="bg1"/>
                </a:solidFill>
                <a:latin typeface="Arial" panose="020B0604020202020204" pitchFamily="34" charset="0"/>
                <a:ea typeface="宋体" panose="02010600030101010101" pitchFamily="2" charset="-122"/>
                <a:cs typeface="+mn-cs"/>
              </a:rPr>
              <a:t>》</a:t>
            </a:r>
            <a:endParaRPr kumimoji="0" lang="zh-CN" altLang="en-US" sz="1400" kern="1200" cap="none" spc="0" normalizeH="0" baseline="0" noProof="0" dirty="0">
              <a:solidFill>
                <a:schemeClr val="bg1"/>
              </a:solidFill>
              <a:latin typeface="Arial" panose="020B0604020202020204" pitchFamily="34" charset="0"/>
              <a:ea typeface="宋体" panose="02010600030101010101" pitchFamily="2" charset="-122"/>
              <a:cs typeface="+mn-cs"/>
            </a:endParaRPr>
          </a:p>
        </p:txBody>
      </p:sp>
      <p:sp>
        <p:nvSpPr>
          <p:cNvPr id="3" name="文本框 2"/>
          <p:cNvSpPr txBox="1"/>
          <p:nvPr/>
        </p:nvSpPr>
        <p:spPr>
          <a:xfrm>
            <a:off x="991869" y="969645"/>
            <a:ext cx="4166235" cy="368300"/>
          </a:xfrm>
          <a:prstGeom prst="rect">
            <a:avLst/>
          </a:prstGeom>
          <a:noFill/>
        </p:spPr>
        <p:txBody>
          <a:bodyPr>
            <a:spAutoFit/>
            <a:scene3d>
              <a:camera prst="orthographicFront"/>
              <a:lightRig rig="threePt" dir="t"/>
            </a:scene3d>
          </a:bodyPr>
          <a:lstStyle/>
          <a:p>
            <a:pPr marR="0" defTabSz="457200" eaLnBrk="1" hangingPunct="1">
              <a:buClrTx/>
              <a:buSzTx/>
              <a:buFontTx/>
              <a:buNone/>
              <a:defRPr/>
            </a:pPr>
            <a:r>
              <a:rPr kumimoji="0" lang="zh-CN" altLang="en-US"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血泪嘱托   </a:t>
            </a:r>
            <a:r>
              <a:rPr kumimoji="0" lang="en-US" altLang="zh-CN"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a:t>
            </a:r>
            <a:r>
              <a:rPr kumimoji="0" lang="zh-CN" altLang="en-US"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狱中八条</a:t>
            </a:r>
            <a:r>
              <a:rPr kumimoji="0" lang="en-US" altLang="zh-CN"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a:t>
            </a:r>
            <a:endParaRPr kumimoji="0" lang="zh-CN" altLang="en-US"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266825" y="356234"/>
            <a:ext cx="7380604"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第四，通过学习教育，要进一步总结党的历史经验，不断提高应对风险挑战的能力水平</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22891" name="Picture 2"/>
          <p:cNvPicPr>
            <a:picLocks noChangeAspect="1"/>
          </p:cNvPicPr>
          <p:nvPr/>
        </p:nvPicPr>
        <p:blipFill>
          <a:blip r:embed="rId3"/>
          <a:stretch>
            <a:fillRect/>
          </a:stretch>
        </p:blipFill>
        <p:spPr>
          <a:xfrm>
            <a:off x="671513" y="168275"/>
            <a:ext cx="520700" cy="504825"/>
          </a:xfrm>
          <a:prstGeom prst="rect">
            <a:avLst/>
          </a:prstGeom>
          <a:noFill/>
          <a:ln w="9525">
            <a:noFill/>
          </a:ln>
        </p:spPr>
      </p:pic>
      <p:sp>
        <p:nvSpPr>
          <p:cNvPr id="122892" name="灯片编号占位符 13"/>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671807" y="1406677"/>
            <a:ext cx="7651532" cy="2417381"/>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40830" y="1902931"/>
              <a:ext cx="7504386" cy="134175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第五，通过学习教育，要进一步发扬革命精神，始终保持艰苦奋斗的昂扬精神。</a:t>
              </a:r>
              <a:endParaRPr kumimoji="0" lang="zh-CN" altLang="en-US" sz="2800" b="1" i="0" u="none" strike="noStrike" kern="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374775" y="315595"/>
            <a:ext cx="6831965" cy="373380"/>
          </a:xfrm>
          <a:prstGeom prst="rect">
            <a:avLst/>
          </a:prstGeom>
          <a:noFill/>
          <a:ln w="9525">
            <a:noFill/>
          </a:ln>
          <a:effectLst/>
        </p:spPr>
        <p:txBody>
          <a:bodyPr wrap="square" lIns="67035" tIns="33517" rIns="67035" bIns="33517">
            <a:spAutoFit/>
          </a:bodyPr>
          <a:lstStyle/>
          <a:p>
            <a:pPr marR="0" defTabSz="457200" eaLnBrk="1" hangingPunct="1">
              <a:buClrTx/>
              <a:buSzTx/>
              <a:buFontTx/>
              <a:buNone/>
              <a:defRPr/>
            </a:pP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三、深刻把握开展党史学习教育的重点</a:t>
            </a:r>
            <a:endPar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24934"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24935"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157163" y="1057275"/>
            <a:ext cx="8786813" cy="2751138"/>
          </a:xfrm>
          <a:prstGeom prst="rect">
            <a:avLst/>
          </a:prstGeom>
          <a:noFill/>
          <a:ln>
            <a:solidFill>
              <a:srgbClr val="CE1818"/>
            </a:solidFill>
          </a:ln>
        </p:spPr>
        <p:txBody>
          <a:bodyPr lIns="215900" tIns="25139" rIns="36195" bIns="25139"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井冈山精神、长征精神、遵义会议精神、延安精神、西柏坡精神、红岩精神、抗美援朝精神、“两弹一星”精神、特区精神、抗洪精神、抗震救灾精神、抗疫精神、脱贫攻坚精神等伟大精神，构筑起了中国共产党人的精神谱系。</a:t>
            </a:r>
            <a:endParaRPr kumimoji="0" lang="zh-CN" altLang="en-US" sz="2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266825" y="356234"/>
            <a:ext cx="6938010"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第五，通过学习教育，要进一步发扬革命精神，始终保持艰苦奋斗的昂扬精神</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26982"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26983"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8" name="Rectangle 3"/>
          <p:cNvSpPr txBox="1"/>
          <p:nvPr/>
        </p:nvSpPr>
        <p:spPr bwMode="auto">
          <a:xfrm>
            <a:off x="461963" y="1009650"/>
            <a:ext cx="7851775" cy="2941638"/>
          </a:xfrm>
          <a:prstGeom prst="rect">
            <a:avLst/>
          </a:prstGeom>
          <a:noFill/>
          <a:ln w="9525">
            <a:noFill/>
            <a:miter lim="800000"/>
          </a:ln>
        </p:spPr>
        <p:txBody>
          <a:bodyPr/>
          <a:lstStyle/>
          <a:p>
            <a:pPr marL="342900" marR="0" indent="-342900" defTabSz="457200" eaLnBrk="1" hangingPunct="1">
              <a:spcBef>
                <a:spcPct val="20000"/>
              </a:spcBef>
              <a:buClrTx/>
              <a:buSzTx/>
              <a:buFontTx/>
              <a:buNone/>
              <a:defRPr/>
            </a:pPr>
            <a:r>
              <a:rPr kumimoji="0" lang="zh-CN" altLang="en-US" sz="2600" kern="0" cap="all" spc="0" normalizeH="0" baseline="0" noProof="0" dirty="0">
                <a:solidFill>
                  <a:srgbClr val="C00000"/>
                </a:solidFill>
                <a:latin typeface="微软雅黑" panose="020B0503020204020204" pitchFamily="34" charset="-122"/>
                <a:ea typeface="微软雅黑" panose="020B0503020204020204" pitchFamily="34" charset="-122"/>
                <a:cs typeface="+mn-cs"/>
              </a:rPr>
              <a:t>           </a:t>
            </a:r>
            <a:endParaRPr kumimoji="0" lang="en-US" altLang="zh-CN" sz="2600" kern="0" cap="all" spc="0" normalizeH="0" baseline="0" noProof="0" dirty="0">
              <a:solidFill>
                <a:srgbClr val="C00000"/>
              </a:solidFill>
              <a:latin typeface="微软雅黑" panose="020B0503020204020204" pitchFamily="34" charset="-122"/>
              <a:ea typeface="微软雅黑" panose="020B0503020204020204" pitchFamily="34" charset="-122"/>
              <a:cs typeface="+mn-cs"/>
            </a:endParaRPr>
          </a:p>
          <a:p>
            <a:pPr marL="342900" marR="0" indent="-342900" algn="just" defTabSz="457200" eaLnBrk="1" hangingPunct="1">
              <a:lnSpc>
                <a:spcPts val="3800"/>
              </a:lnSpc>
              <a:spcBef>
                <a:spcPct val="20000"/>
              </a:spcBef>
              <a:buClrTx/>
              <a:buSzTx/>
              <a:buFontTx/>
              <a:buNone/>
              <a:defRPr/>
            </a:pPr>
            <a:r>
              <a:rPr kumimoji="0" lang="zh-CN" altLang="en-US" sz="2600" b="1" kern="0" cap="all" spc="0" normalizeH="0" baseline="0" noProof="0" dirty="0">
                <a:solidFill>
                  <a:srgbClr val="C00000"/>
                </a:solidFill>
                <a:latin typeface="微软雅黑" panose="020B0503020204020204" pitchFamily="34" charset="-122"/>
                <a:ea typeface="微软雅黑" panose="020B0503020204020204" pitchFamily="34" charset="-122"/>
                <a:cs typeface="+mn-cs"/>
              </a:rPr>
              <a:t>           就是要通过学习教育，加强党性锻炼，砥砺政治品格，践履知行合一，不断提高把握大局大势、应对风险挑战、推进实际工作的能力水平，在进行伟大斗争、建设伟大工程、推进伟大事业、实现伟大梦想中增长才干、建立新功。</a:t>
            </a:r>
            <a:endParaRPr kumimoji="0" lang="zh-CN" altLang="en-US" sz="2600" b="1" kern="0" cap="all" spc="0" normalizeH="0" baseline="0" noProof="0" dirty="0">
              <a:solidFill>
                <a:srgbClr val="C00000"/>
              </a:solidFill>
              <a:latin typeface="微软雅黑" panose="020B0503020204020204" pitchFamily="34" charset="-122"/>
              <a:ea typeface="微软雅黑" panose="020B0503020204020204" pitchFamily="34" charset="-122"/>
              <a:cs typeface="+mn-cs"/>
            </a:endParaRPr>
          </a:p>
        </p:txBody>
      </p:sp>
      <p:sp>
        <p:nvSpPr>
          <p:cNvPr id="9" name="双括号 8"/>
          <p:cNvSpPr/>
          <p:nvPr/>
        </p:nvSpPr>
        <p:spPr>
          <a:xfrm>
            <a:off x="493985" y="922943"/>
            <a:ext cx="8156028" cy="3409689"/>
          </a:xfrm>
          <a:prstGeom prst="bracketPair">
            <a:avLst/>
          </a:prstGeom>
          <a:ln w="19050">
            <a:gradFill>
              <a:gsLst>
                <a:gs pos="0">
                  <a:srgbClr val="C00000"/>
                </a:gs>
                <a:gs pos="100000">
                  <a:srgbClr val="FF0000"/>
                </a:gs>
              </a:gsLst>
              <a:lin ang="5400000" scaled="0"/>
            </a:gra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grpSp>
        <p:nvGrpSpPr>
          <p:cNvPr id="21511" name="组合 105"/>
          <p:cNvGrpSpPr/>
          <p:nvPr/>
        </p:nvGrpSpPr>
        <p:grpSpPr>
          <a:xfrm>
            <a:off x="1000125" y="746125"/>
            <a:ext cx="512763" cy="347663"/>
            <a:chOff x="5550200" y="4869178"/>
            <a:chExt cx="676450" cy="413700"/>
          </a:xfrm>
        </p:grpSpPr>
        <p:sp>
          <p:nvSpPr>
            <p:cNvPr id="11" name="燕尾形 10"/>
            <p:cNvSpPr/>
            <p:nvPr/>
          </p:nvSpPr>
          <p:spPr>
            <a:xfrm>
              <a:off x="5550200" y="4869178"/>
              <a:ext cx="414666"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燕尾形 11"/>
            <p:cNvSpPr/>
            <p:nvPr/>
          </p:nvSpPr>
          <p:spPr>
            <a:xfrm>
              <a:off x="5811984" y="4869178"/>
              <a:ext cx="414666"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21512" name="组合 105"/>
          <p:cNvGrpSpPr/>
          <p:nvPr/>
        </p:nvGrpSpPr>
        <p:grpSpPr>
          <a:xfrm flipH="1">
            <a:off x="7661275" y="768350"/>
            <a:ext cx="471488" cy="334963"/>
            <a:chOff x="5550200" y="4869178"/>
            <a:chExt cx="676450" cy="413700"/>
          </a:xfrm>
        </p:grpSpPr>
        <p:sp>
          <p:nvSpPr>
            <p:cNvPr id="14" name="燕尾形 13"/>
            <p:cNvSpPr/>
            <p:nvPr/>
          </p:nvSpPr>
          <p:spPr>
            <a:xfrm>
              <a:off x="5550200" y="4869178"/>
              <a:ext cx="414524"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5" name="燕尾形 14"/>
            <p:cNvSpPr/>
            <p:nvPr/>
          </p:nvSpPr>
          <p:spPr>
            <a:xfrm>
              <a:off x="5812126" y="4869178"/>
              <a:ext cx="414524" cy="4137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6" name="TextBox 15"/>
          <p:cNvSpPr txBox="1"/>
          <p:nvPr/>
        </p:nvSpPr>
        <p:spPr>
          <a:xfrm>
            <a:off x="3384550" y="588963"/>
            <a:ext cx="2032000" cy="646113"/>
          </a:xfrm>
          <a:prstGeom prst="rect">
            <a:avLst/>
          </a:prstGeom>
          <a:noFill/>
          <a:effectLst>
            <a:outerShdw blurRad="50800" dist="38100" dir="2700000" algn="tl" rotWithShape="0">
              <a:prstClr val="black">
                <a:alpha val="40000"/>
              </a:prstClr>
            </a:outerShdw>
          </a:effectLst>
        </p:spPr>
        <p:txBody>
          <a:bodyPr wrap="none">
            <a:spAutoFit/>
          </a:bodyPr>
          <a:lstStyle/>
          <a:p>
            <a:pPr marR="0" defTabSz="457200" eaLnBrk="1" hangingPunct="1">
              <a:buClrTx/>
              <a:buSzTx/>
              <a:buFontTx/>
              <a:buNone/>
              <a:defRPr/>
            </a:pPr>
            <a:r>
              <a:rPr kumimoji="0" lang="zh-CN" altLang="en-US" sz="36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学史力行</a:t>
            </a:r>
            <a:endParaRPr kumimoji="0" lang="zh-CN" altLang="en-US" sz="36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p:txBody>
      </p:sp>
      <p:sp>
        <p:nvSpPr>
          <p:cNvPr id="21514" name="灯片编号占位符 12"/>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12" name="标题 1"/>
          <p:cNvSpPr txBox="1"/>
          <p:nvPr/>
        </p:nvSpPr>
        <p:spPr>
          <a:xfrm>
            <a:off x="463550" y="1409700"/>
            <a:ext cx="3538538" cy="3189288"/>
          </a:xfrm>
          <a:prstGeom prst="rect">
            <a:avLst/>
          </a:prstGeom>
          <a:solidFill>
            <a:schemeClr val="accent4">
              <a:lumMod val="20000"/>
              <a:lumOff val="80000"/>
            </a:schemeClr>
          </a:solidFill>
          <a:ln>
            <a:solidFill>
              <a:srgbClr val="CE1818"/>
            </a:solidFill>
          </a:ln>
          <a:effectLst>
            <a:outerShdw blurRad="50800" dist="38100" dir="2700000" algn="tl" rotWithShape="0">
              <a:prstClr val="black">
                <a:alpha val="40000"/>
              </a:prstClr>
            </a:outerShdw>
          </a:effectLst>
        </p:spPr>
        <p:txBody>
          <a:bodyPr lIns="144145" tIns="252095" rIns="50277" bIns="288290"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2420"/>
              </a:lnSpc>
              <a:spcBef>
                <a:spcPct val="0"/>
              </a:spcBef>
              <a:spcAft>
                <a:spcPct val="0"/>
              </a:spcAft>
              <a:buClrTx/>
              <a:buSzTx/>
              <a:buFontTx/>
              <a:buNone/>
              <a:defRPr/>
            </a:pPr>
            <a:r>
              <a:rPr kumimoji="0" lang="en-US" altLang="zh-CN" sz="1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红岩精神是在抗日战争和解放战争时期，在中共中央的领导下，以毛泽东、周恩来同志为代表的中国共产党人在国民党政权统治中心重庆，为争取民族独立和人民解放的革命斗争实践中，锤炼、培育和形成的崇高革命精神，充分体现了老一辈无产阶级革命家、共产党人和革命志士的崇高思想境界、坚定理想信念、巨大人格力量和浩然革命正气。</a:t>
            </a:r>
            <a:endParaRPr kumimoji="0" lang="zh-CN" altLang="en-US" sz="1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138613" y="1419225"/>
            <a:ext cx="4519613" cy="1332230"/>
          </a:xfrm>
          <a:prstGeom prst="rect">
            <a:avLst/>
          </a:prstGeom>
          <a:solidFill>
            <a:schemeClr val="accent4">
              <a:lumMod val="20000"/>
              <a:lumOff val="80000"/>
            </a:schemeClr>
          </a:solidFill>
          <a:ln>
            <a:solidFill>
              <a:srgbClr val="900502"/>
            </a:solidFill>
          </a:ln>
          <a:effectLst>
            <a:outerShdw blurRad="50800" dist="38100" dir="2700000" algn="tl" rotWithShape="0">
              <a:prstClr val="black">
                <a:alpha val="40000"/>
              </a:prstClr>
            </a:outerShdw>
          </a:effectLst>
        </p:spPr>
        <p:txBody>
          <a:bodyPr>
            <a:spAutoFit/>
          </a:bodyPr>
          <a:lstStyle/>
          <a:p>
            <a:pPr marR="0" algn="just" defTabSz="457200" eaLnBrk="1" hangingPunct="1">
              <a:lnSpc>
                <a:spcPts val="2420"/>
              </a:lnSpc>
              <a:buClrTx/>
              <a:buSzTx/>
              <a:buFontTx/>
              <a:buNone/>
              <a:defRPr/>
            </a:pPr>
            <a:r>
              <a:rPr kumimoji="0" lang="en-US" altLang="zh-CN" sz="1500" b="1" kern="1200" cap="none" spc="0" normalizeH="0" baseline="0"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500" b="1" kern="1200" cap="none" spc="0" normalizeH="0" baseline="0"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习近平总书记指出：解放战争时期，众多被关押在渣滓洞、白公馆的中国共产党人，经受住种种酷刑折磨，不折不挠、宁死不屈，为中国人</a:t>
            </a:r>
            <a:r>
              <a:rPr kumimoji="0" lang="zh-CN" altLang="en-US" sz="1500" b="1" kern="1200" cap="none" spc="-100" normalizeH="0" baseline="0"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民解放事业献出了宝贵生命，凝结成“红岩精神”。</a:t>
            </a:r>
            <a:endParaRPr kumimoji="0" lang="zh-CN" altLang="en-US" sz="1500" b="1" kern="1200" cap="none" spc="-100" normalizeH="0" baseline="0" noProof="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9029" name="组合 4"/>
          <p:cNvGrpSpPr/>
          <p:nvPr/>
        </p:nvGrpSpPr>
        <p:grpSpPr>
          <a:xfrm>
            <a:off x="4130675" y="2879725"/>
            <a:ext cx="4527550" cy="1719263"/>
            <a:chOff x="6504" y="3989"/>
            <a:chExt cx="7131" cy="2708"/>
          </a:xfrm>
        </p:grpSpPr>
        <p:pic>
          <p:nvPicPr>
            <p:cNvPr id="129035" name="图片 1" descr="红岩村"/>
            <p:cNvPicPr>
              <a:picLocks noChangeAspect="1"/>
            </p:cNvPicPr>
            <p:nvPr/>
          </p:nvPicPr>
          <p:blipFill>
            <a:blip r:embed="rId1"/>
            <a:stretch>
              <a:fillRect/>
            </a:stretch>
          </p:blipFill>
          <p:spPr>
            <a:xfrm>
              <a:off x="6504" y="3989"/>
              <a:ext cx="7131" cy="2708"/>
            </a:xfrm>
            <a:prstGeom prst="rect">
              <a:avLst/>
            </a:prstGeom>
            <a:noFill/>
            <a:ln w="9525">
              <a:noFill/>
            </a:ln>
          </p:spPr>
        </p:pic>
        <p:sp>
          <p:nvSpPr>
            <p:cNvPr id="129036" name="文本框 3"/>
            <p:cNvSpPr txBox="1"/>
            <p:nvPr/>
          </p:nvSpPr>
          <p:spPr>
            <a:xfrm>
              <a:off x="9276" y="6162"/>
              <a:ext cx="4129" cy="388"/>
            </a:xfrm>
            <a:prstGeom prst="rect">
              <a:avLst/>
            </a:prstGeom>
            <a:noFill/>
            <a:ln w="9525">
              <a:noFill/>
            </a:ln>
          </p:spPr>
          <p:txBody>
            <a:bodyPr wrap="none">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000" dirty="0">
                  <a:solidFill>
                    <a:schemeClr val="bg1"/>
                  </a:solidFill>
                  <a:latin typeface="微软雅黑" panose="020B0503020204020204" pitchFamily="34" charset="-122"/>
                  <a:ea typeface="微软雅黑" panose="020B0503020204020204" pitchFamily="34" charset="-122"/>
                </a:rPr>
                <a:t>中共中央南方局暨八路军驻重庆办事处旧址</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463550" y="988060"/>
            <a:ext cx="4166235" cy="368300"/>
          </a:xfrm>
          <a:prstGeom prst="rect">
            <a:avLst/>
          </a:prstGeom>
          <a:noFill/>
        </p:spPr>
        <p:txBody>
          <a:bodyPr>
            <a:spAutoFit/>
            <a:scene3d>
              <a:camera prst="orthographicFront"/>
              <a:lightRig rig="threePt" dir="t"/>
            </a:scene3d>
          </a:bodyPr>
          <a:lstStyle/>
          <a:p>
            <a:pPr marR="0" defTabSz="457200" eaLnBrk="1" hangingPunct="1">
              <a:buClrTx/>
              <a:buSzTx/>
              <a:buFontTx/>
              <a:buNone/>
              <a:defRPr/>
            </a:pPr>
            <a:r>
              <a:rPr kumimoji="0" lang="en-US" altLang="zh-CN"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       </a:t>
            </a:r>
            <a:r>
              <a:rPr kumimoji="0" lang="zh-CN"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rPr>
              <a:t>红岩精神 永放光芒</a:t>
            </a:r>
            <a:endParaRPr kumimoji="0" lang="zh-CN"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1266825" y="356234"/>
            <a:ext cx="6938010"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第五，通过学习教育，要进一步发扬革命精神，始终保持艰苦奋斗的昂扬精神</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29033" name="Picture 2"/>
          <p:cNvPicPr>
            <a:picLocks noChangeAspect="1"/>
          </p:cNvPicPr>
          <p:nvPr/>
        </p:nvPicPr>
        <p:blipFill>
          <a:blip r:embed="rId2"/>
          <a:stretch>
            <a:fillRect/>
          </a:stretch>
        </p:blipFill>
        <p:spPr>
          <a:xfrm>
            <a:off x="671513" y="168275"/>
            <a:ext cx="520700" cy="504825"/>
          </a:xfrm>
          <a:prstGeom prst="rect">
            <a:avLst/>
          </a:prstGeom>
          <a:noFill/>
          <a:ln w="9525">
            <a:noFill/>
          </a:ln>
        </p:spPr>
      </p:pic>
      <p:sp>
        <p:nvSpPr>
          <p:cNvPr id="129034" name="灯片编号占位符 13"/>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77237" y="1242060"/>
            <a:ext cx="7791450" cy="2910840"/>
            <a:chOff x="704193" y="1449505"/>
            <a:chExt cx="7651532" cy="2417381"/>
          </a:xfrm>
          <a:solidFill>
            <a:srgbClr val="C00000"/>
          </a:solidFill>
        </p:grpSpPr>
        <p:sp>
          <p:nvSpPr>
            <p:cNvPr id="10" name="圆角矩形 9"/>
            <p:cNvSpPr/>
            <p:nvPr/>
          </p:nvSpPr>
          <p:spPr>
            <a:xfrm>
              <a:off x="704193" y="1449505"/>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mn-lt"/>
                <a:ea typeface="+mn-ea"/>
                <a:cs typeface="+mn-cs"/>
              </a:endParaRPr>
            </a:p>
          </p:txBody>
        </p:sp>
        <p:sp>
          <p:nvSpPr>
            <p:cNvPr id="12" name="标题 1"/>
            <p:cNvSpPr txBox="1"/>
            <p:nvPr/>
          </p:nvSpPr>
          <p:spPr>
            <a:xfrm>
              <a:off x="1098519" y="1631977"/>
              <a:ext cx="6934528" cy="2034524"/>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312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习近平总书记反复强调要发扬将革命进行到底的精神，强调要发扬老一辈革命家“宜将剩勇追穷寇，不可沽名学霸王”的革命精神，发扬共产党人“为有牺牲多壮志，敢教日月换新天”的奋斗精神。要大力发扬红色传统、传承红色基因，赓续共产党人精神血脉，始终保持革命者的大无畏奋斗精神，鼓起迈进新征程、奋进新时代的精气神。</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266825" y="356234"/>
            <a:ext cx="6938010" cy="281304"/>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第五，通过学习教育，要进一步发扬革命精神，始终保持艰苦奋斗的昂扬精神</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31078"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31079"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678109" y="1462557"/>
            <a:ext cx="7651532" cy="2417381"/>
            <a:chOff x="704193" y="1471447"/>
            <a:chExt cx="7651532" cy="2417381"/>
          </a:xfrm>
          <a:solidFill>
            <a:srgbClr val="C00000"/>
          </a:solidFill>
        </p:grpSpPr>
        <p:sp>
          <p:nvSpPr>
            <p:cNvPr id="10" name="圆角矩形 9"/>
            <p:cNvSpPr/>
            <p:nvPr/>
          </p:nvSpPr>
          <p:spPr>
            <a:xfrm>
              <a:off x="704193" y="1471447"/>
              <a:ext cx="7651532" cy="2417381"/>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txBox="1"/>
            <p:nvPr/>
          </p:nvSpPr>
          <p:spPr>
            <a:xfrm>
              <a:off x="845891" y="1944969"/>
              <a:ext cx="7283669" cy="1341755"/>
            </a:xfrm>
            <a:prstGeom prst="rect">
              <a:avLst/>
            </a:prstGeom>
            <a:grp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第六，通过学习教育，要进一步增强党的团结和集中统一，确保全党步调一致向前进。</a:t>
              </a:r>
              <a:endParaRPr kumimoji="0" lang="zh-CN" altLang="en-US" sz="2800" b="1" i="0" u="none" strike="noStrike" kern="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1353185" y="234315"/>
            <a:ext cx="6836410" cy="373380"/>
          </a:xfrm>
          <a:prstGeom prst="rect">
            <a:avLst/>
          </a:prstGeom>
          <a:noFill/>
          <a:ln w="9525">
            <a:noFill/>
          </a:ln>
          <a:effectLst/>
        </p:spPr>
        <p:txBody>
          <a:bodyPr wrap="square" lIns="67035" tIns="33517" rIns="67035" bIns="33517">
            <a:spAutoFit/>
          </a:bodyPr>
          <a:lstStyle/>
          <a:p>
            <a:pPr marR="0" defTabSz="457200" eaLnBrk="1" hangingPunct="1">
              <a:buClrTx/>
              <a:buSzTx/>
              <a:buFontTx/>
              <a:buNone/>
              <a:defRPr/>
            </a:pP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三、深刻把握开展党史学习教育的重点</a:t>
            </a:r>
            <a:endPar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33126"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33127"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77237" y="1413510"/>
            <a:ext cx="7791450" cy="2558415"/>
            <a:chOff x="704193" y="1449505"/>
            <a:chExt cx="7651532" cy="2417381"/>
          </a:xfrm>
          <a:solidFill>
            <a:srgbClr val="C00000"/>
          </a:solidFill>
        </p:grpSpPr>
        <p:sp>
          <p:nvSpPr>
            <p:cNvPr id="10" name="圆角矩形 9"/>
            <p:cNvSpPr/>
            <p:nvPr/>
          </p:nvSpPr>
          <p:spPr>
            <a:xfrm>
              <a:off x="704193" y="1449505"/>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mn-lt"/>
                <a:ea typeface="+mn-ea"/>
                <a:cs typeface="+mn-cs"/>
              </a:endParaRPr>
            </a:p>
          </p:txBody>
        </p:sp>
        <p:sp>
          <p:nvSpPr>
            <p:cNvPr id="12" name="标题 1"/>
            <p:cNvSpPr txBox="1"/>
            <p:nvPr/>
          </p:nvSpPr>
          <p:spPr>
            <a:xfrm>
              <a:off x="830159" y="1797245"/>
              <a:ext cx="7399599" cy="1703987"/>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342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党的历史、新中国发展的历史都告诉我们：要治理好我们这个大党、治理好我们这个大国，保证党的团结和集中统一至关重要，维护党中央权威至关重要。这是我们党能成为百年大党、创造世纪伟业的关键所在。</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 name="文本框 4"/>
          <p:cNvSpPr txBox="1"/>
          <p:nvPr/>
        </p:nvSpPr>
        <p:spPr>
          <a:xfrm>
            <a:off x="1267460" y="132714"/>
            <a:ext cx="7172960" cy="681355"/>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第六，通过学习教育，要进一步增强党的团结和集中统一，确保全党步调一致向前进。</a:t>
            </a:r>
            <a:endPar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35174"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35175"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137219" name="组合 7"/>
          <p:cNvGrpSpPr/>
          <p:nvPr/>
        </p:nvGrpSpPr>
        <p:grpSpPr>
          <a:xfrm>
            <a:off x="730250" y="1290638"/>
            <a:ext cx="7667625" cy="2744787"/>
            <a:chOff x="1149" y="2032"/>
            <a:chExt cx="12075" cy="4322"/>
          </a:xfrm>
        </p:grpSpPr>
        <p:grpSp>
          <p:nvGrpSpPr>
            <p:cNvPr id="137224" name="组合 3"/>
            <p:cNvGrpSpPr/>
            <p:nvPr/>
          </p:nvGrpSpPr>
          <p:grpSpPr>
            <a:xfrm>
              <a:off x="1149" y="2032"/>
              <a:ext cx="12075" cy="4322"/>
              <a:chOff x="1149" y="2032"/>
              <a:chExt cx="12075" cy="4322"/>
            </a:xfrm>
          </p:grpSpPr>
          <p:grpSp>
            <p:nvGrpSpPr>
              <p:cNvPr id="5" name="组合 23"/>
              <p:cNvGrpSpPr/>
              <p:nvPr/>
            </p:nvGrpSpPr>
            <p:grpSpPr>
              <a:xfrm>
                <a:off x="7811" y="2325"/>
                <a:ext cx="5413" cy="4029"/>
                <a:chOff x="2720051" y="1509291"/>
                <a:chExt cx="5650259" cy="2417381"/>
              </a:xfrm>
              <a:solidFill>
                <a:srgbClr val="C00000"/>
              </a:solidFill>
            </p:grpSpPr>
            <p:sp>
              <p:nvSpPr>
                <p:cNvPr id="10" name="圆角矩形 9"/>
                <p:cNvSpPr/>
                <p:nvPr/>
              </p:nvSpPr>
              <p:spPr>
                <a:xfrm>
                  <a:off x="2720051" y="1509291"/>
                  <a:ext cx="5650259"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mn-lt"/>
                    <a:ea typeface="+mn-ea"/>
                    <a:cs typeface="+mn-cs"/>
                  </a:endParaRPr>
                </a:p>
              </p:txBody>
            </p:sp>
            <p:sp>
              <p:nvSpPr>
                <p:cNvPr id="12" name="标题 1"/>
                <p:cNvSpPr txBox="1"/>
                <p:nvPr/>
              </p:nvSpPr>
              <p:spPr>
                <a:xfrm>
                  <a:off x="3048749" y="1708293"/>
                  <a:ext cx="5183163" cy="1800978"/>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ts val="362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保证全党服从中央，维护党中央权威和集中统一领导，是党的政治建设的首要任务，必须常抓不懈。</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37227" name="图片 2"/>
              <p:cNvPicPr>
                <a:picLocks noChangeAspect="1"/>
              </p:cNvPicPr>
              <p:nvPr/>
            </p:nvPicPr>
            <p:blipFill>
              <a:blip r:embed="rId1"/>
              <a:srcRect b="10609"/>
              <a:stretch>
                <a:fillRect/>
              </a:stretch>
            </p:blipFill>
            <p:spPr>
              <a:xfrm>
                <a:off x="1149" y="2032"/>
                <a:ext cx="6551" cy="4223"/>
              </a:xfrm>
              <a:prstGeom prst="rect">
                <a:avLst/>
              </a:prstGeom>
              <a:noFill/>
              <a:ln w="9525">
                <a:noFill/>
              </a:ln>
            </p:spPr>
          </p:pic>
        </p:grpSp>
        <p:sp>
          <p:nvSpPr>
            <p:cNvPr id="137225" name="文本框 4"/>
            <p:cNvSpPr txBox="1"/>
            <p:nvPr/>
          </p:nvSpPr>
          <p:spPr>
            <a:xfrm>
              <a:off x="1149" y="5869"/>
              <a:ext cx="1488" cy="386"/>
            </a:xfrm>
            <a:prstGeom prst="rect">
              <a:avLst/>
            </a:prstGeom>
            <a:noFill/>
            <a:ln w="9525">
              <a:noFill/>
            </a:ln>
          </p:spPr>
          <p:txBody>
            <a:bodyPr wrap="none">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000" dirty="0">
                  <a:solidFill>
                    <a:schemeClr val="bg1"/>
                  </a:solidFill>
                  <a:latin typeface="微软雅黑" panose="020B0503020204020204" pitchFamily="34" charset="-122"/>
                  <a:ea typeface="微软雅黑" panose="020B0503020204020204" pitchFamily="34" charset="-122"/>
                </a:rPr>
                <a:t>遵义会议旧址</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224915" y="118744"/>
            <a:ext cx="7172960" cy="681355"/>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en-US" altLang="zh-CN"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       </a:t>
            </a:r>
            <a:r>
              <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第六，通过学习教育，要进一步增强党的团结和集中统一，确保全党步调一致向前进。</a:t>
            </a:r>
            <a:endParaRPr kumimoji="0" lang="zh-CN" altLang="en-US" sz="20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37222" name="Picture 2"/>
          <p:cNvPicPr>
            <a:picLocks noChangeAspect="1"/>
          </p:cNvPicPr>
          <p:nvPr/>
        </p:nvPicPr>
        <p:blipFill>
          <a:blip r:embed="rId2"/>
          <a:stretch>
            <a:fillRect/>
          </a:stretch>
        </p:blipFill>
        <p:spPr>
          <a:xfrm>
            <a:off x="671513" y="168275"/>
            <a:ext cx="520700" cy="504825"/>
          </a:xfrm>
          <a:prstGeom prst="rect">
            <a:avLst/>
          </a:prstGeom>
          <a:noFill/>
          <a:ln w="9525">
            <a:noFill/>
          </a:ln>
        </p:spPr>
      </p:pic>
      <p:sp>
        <p:nvSpPr>
          <p:cNvPr id="137223" name="灯片编号占位符 13"/>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2" name="组合 23"/>
          <p:cNvGrpSpPr/>
          <p:nvPr/>
        </p:nvGrpSpPr>
        <p:grpSpPr>
          <a:xfrm>
            <a:off x="777239" y="1413510"/>
            <a:ext cx="7791450" cy="2558415"/>
            <a:chOff x="704193" y="1449505"/>
            <a:chExt cx="7651532" cy="2417381"/>
          </a:xfrm>
          <a:solidFill>
            <a:srgbClr val="C00000"/>
          </a:solidFill>
        </p:grpSpPr>
        <p:sp>
          <p:nvSpPr>
            <p:cNvPr id="10" name="圆角矩形 9"/>
            <p:cNvSpPr/>
            <p:nvPr/>
          </p:nvSpPr>
          <p:spPr>
            <a:xfrm>
              <a:off x="704193" y="1449505"/>
              <a:ext cx="7651532" cy="2417381"/>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mn-lt"/>
                <a:ea typeface="+mn-ea"/>
                <a:cs typeface="+mn-cs"/>
              </a:endParaRPr>
            </a:p>
          </p:txBody>
        </p:sp>
        <p:sp>
          <p:nvSpPr>
            <p:cNvPr id="12" name="标题 1"/>
            <p:cNvSpPr txBox="1"/>
            <p:nvPr/>
          </p:nvSpPr>
          <p:spPr>
            <a:xfrm>
              <a:off x="1015948" y="1733439"/>
              <a:ext cx="7213210" cy="1801186"/>
            </a:xfrm>
            <a:prstGeom prst="rect">
              <a:avLst/>
            </a:prstGeom>
            <a:noFill/>
            <a:ln>
              <a:noFill/>
            </a:ln>
          </p:spPr>
          <p:txBody>
            <a:bodyPr lIns="50277" tIns="25139" rIns="50277" bIns="25139"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l" defTabSz="457200" rtl="0" eaLnBrk="1" fontAlgn="base" latinLnBrk="0" hangingPunct="1">
                <a:lnSpc>
                  <a:spcPts val="362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要从党史中汲取正反两方面历史经验，坚定不移向党中央看齐，不断提高政治判断力、政治领悟力、政治执行力，自觉在思想上政治上行动上同以习近平同志为核心的党中央保持高度一致，确保全党上下拧成一股绳，心往一处想、劲往一处使。</a:t>
              </a:r>
              <a:endParaRPr kumimoji="0" lang="zh-CN" altLang="en-US"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 name="文本框 4"/>
          <p:cNvSpPr txBox="1"/>
          <p:nvPr/>
        </p:nvSpPr>
        <p:spPr>
          <a:xfrm>
            <a:off x="1266825" y="365759"/>
            <a:ext cx="7172960" cy="281303"/>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sym typeface="+mn-ea"/>
              </a:rPr>
              <a:t>第六，通过学习教育，要进一步增强党的团结和集中统一，确保全党步调一致向前进</a:t>
            </a:r>
            <a:endParaRPr kumimoji="0" lang="zh-CN" altLang="en-US" sz="14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669925" y="800100"/>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39270" name="Picture 2"/>
          <p:cNvPicPr>
            <a:picLocks noChangeAspect="1"/>
          </p:cNvPicPr>
          <p:nvPr/>
        </p:nvPicPr>
        <p:blipFill>
          <a:blip r:embed="rId1"/>
          <a:stretch>
            <a:fillRect/>
          </a:stretch>
        </p:blipFill>
        <p:spPr>
          <a:xfrm>
            <a:off x="671513" y="168275"/>
            <a:ext cx="520700" cy="504825"/>
          </a:xfrm>
          <a:prstGeom prst="rect">
            <a:avLst/>
          </a:prstGeom>
          <a:noFill/>
          <a:ln w="9525">
            <a:noFill/>
          </a:ln>
        </p:spPr>
      </p:pic>
      <p:sp>
        <p:nvSpPr>
          <p:cNvPr id="139271" name="灯片编号占位符 8"/>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3" name="直接连接符 12"/>
          <p:cNvCxnSpPr/>
          <p:nvPr/>
        </p:nvCxnSpPr>
        <p:spPr>
          <a:xfrm>
            <a:off x="2790825" y="1862138"/>
            <a:ext cx="0" cy="10699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1316" name="椭圆 19"/>
          <p:cNvSpPr/>
          <p:nvPr/>
        </p:nvSpPr>
        <p:spPr>
          <a:xfrm>
            <a:off x="595630" y="1292860"/>
            <a:ext cx="1776413" cy="1776413"/>
          </a:xfrm>
          <a:prstGeom prst="ellipse">
            <a:avLst/>
          </a:prstGeom>
          <a:noFill/>
          <a:ln w="9525" cap="flat" cmpd="sng">
            <a:solidFill>
              <a:srgbClr val="C00000"/>
            </a:solidFill>
            <a:prstDash val="solid"/>
            <a:headEnd type="none" w="med" len="med"/>
            <a:tailEnd type="none" w="med" len="med"/>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914400" eaLnBrk="1" hangingPunct="1">
              <a:lnSpc>
                <a:spcPct val="100000"/>
              </a:lnSpc>
              <a:spcBef>
                <a:spcPct val="0"/>
              </a:spcBef>
              <a:buNone/>
            </a:pPr>
            <a:endParaRPr lang="zh-CN" altLang="en-US" sz="1800" dirty="0">
              <a:solidFill>
                <a:srgbClr val="FFFFFF"/>
              </a:solidFill>
              <a:latin typeface="Century Gothic" panose="020B0502020202020204" pitchFamily="34" charset="0"/>
              <a:ea typeface="幼圆" panose="02010509060101010101" pitchFamily="49" charset="-122"/>
            </a:endParaRPr>
          </a:p>
        </p:txBody>
      </p:sp>
      <p:sp>
        <p:nvSpPr>
          <p:cNvPr id="21" name="椭圆 20"/>
          <p:cNvSpPr/>
          <p:nvPr/>
        </p:nvSpPr>
        <p:spPr>
          <a:xfrm>
            <a:off x="786130" y="1483360"/>
            <a:ext cx="1397000" cy="1397000"/>
          </a:xfrm>
          <a:prstGeom prst="ellipse">
            <a:avLst/>
          </a:prstGeom>
          <a:solidFill>
            <a:srgbClr val="C00000"/>
          </a:solidFill>
          <a:ln w="952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pic>
        <p:nvPicPr>
          <p:cNvPr id="141318" name="Picture 2"/>
          <p:cNvPicPr>
            <a:picLocks noChangeAspect="1"/>
          </p:cNvPicPr>
          <p:nvPr/>
        </p:nvPicPr>
        <p:blipFill>
          <a:blip r:embed="rId1"/>
          <a:stretch>
            <a:fillRect/>
          </a:stretch>
        </p:blipFill>
        <p:spPr>
          <a:xfrm>
            <a:off x="1030923" y="1742440"/>
            <a:ext cx="906462" cy="877888"/>
          </a:xfrm>
          <a:prstGeom prst="rect">
            <a:avLst/>
          </a:prstGeom>
          <a:noFill/>
          <a:ln w="9525">
            <a:noFill/>
          </a:ln>
        </p:spPr>
      </p:pic>
      <p:sp>
        <p:nvSpPr>
          <p:cNvPr id="12" name="文本框 5"/>
          <p:cNvSpPr txBox="1"/>
          <p:nvPr/>
        </p:nvSpPr>
        <p:spPr>
          <a:xfrm>
            <a:off x="2596515" y="1143635"/>
            <a:ext cx="5918835" cy="2014855"/>
          </a:xfrm>
          <a:prstGeom prst="rect">
            <a:avLst/>
          </a:prstGeom>
          <a:noFill/>
          <a:ln w="9525">
            <a:noFill/>
          </a:ln>
          <a:effectLst/>
        </p:spPr>
        <p:txBody>
          <a:bodyPr wrap="square" lIns="67035" tIns="33517" rIns="67035" bIns="33517">
            <a:spAutoFit/>
          </a:bodyPr>
          <a:lstStyle/>
          <a:p>
            <a:pPr marR="0" algn="just" defTabSz="457200" eaLnBrk="1" hangingPunct="1">
              <a:lnSpc>
                <a:spcPts val="3800"/>
              </a:lnSpc>
              <a:buClrTx/>
              <a:buSzTx/>
              <a:buFontTx/>
              <a:buNone/>
              <a:defRPr/>
            </a:pPr>
            <a:r>
              <a:rPr kumimoji="0" lang="en-US" altLang="zh-CN" sz="28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       </a:t>
            </a:r>
            <a:r>
              <a:rPr kumimoji="0" lang="zh-CN" altLang="en-US" sz="28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四、开展党史学习教育，要学懂弄通做实习近平新时代中国特色社会主义思想，増强“四个意识”、坚定“四个自信”、做到“两个维护”</a:t>
            </a:r>
            <a:endParaRPr kumimoji="0" lang="zh-CN" altLang="en-US" sz="2800" b="1" kern="0" cap="all" spc="0" normalizeH="0" baseline="0" noProof="0" dirty="0">
              <a:solidFill>
                <a:srgbClr val="FF0000"/>
              </a:solidFill>
              <a:latin typeface="微软雅黑" panose="020B0503020204020204" pitchFamily="34" charset="-122"/>
              <a:ea typeface="微软雅黑" panose="020B0503020204020204" pitchFamily="34" charset="-122"/>
              <a:cs typeface="+mn-cs"/>
            </a:endParaRPr>
          </a:p>
        </p:txBody>
      </p:sp>
      <p:sp>
        <p:nvSpPr>
          <p:cNvPr id="141320"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386839" y="220977"/>
            <a:ext cx="7063478" cy="560131"/>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四、开展党史学习教育，要学懂弄通做实习近平新时代中国特色社会主义思想，       </a:t>
            </a:r>
            <a:endPar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defTabSz="457200" eaLnBrk="1" hangingPunct="1">
              <a:buClrTx/>
              <a:buSzTx/>
              <a:buFontTx/>
              <a:buNone/>
              <a:defRPr/>
            </a:pPr>
            <a:r>
              <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増强“四个意识”、坚定“四个自信”、做到“两个维护”</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
        <p:nvSpPr>
          <p:cNvPr id="143363"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854075"/>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43365" name="Picture 2"/>
          <p:cNvPicPr>
            <a:picLocks noChangeAspect="1"/>
          </p:cNvPicPr>
          <p:nvPr/>
        </p:nvPicPr>
        <p:blipFill>
          <a:blip r:embed="rId1"/>
          <a:stretch>
            <a:fillRect/>
          </a:stretch>
        </p:blipFill>
        <p:spPr>
          <a:xfrm>
            <a:off x="850900" y="230188"/>
            <a:ext cx="520700" cy="504825"/>
          </a:xfrm>
          <a:prstGeom prst="rect">
            <a:avLst/>
          </a:prstGeom>
          <a:noFill/>
          <a:ln w="9525">
            <a:noFill/>
          </a:ln>
        </p:spPr>
      </p:pic>
      <p:sp>
        <p:nvSpPr>
          <p:cNvPr id="143366" name="标题 1"/>
          <p:cNvSpPr txBox="1"/>
          <p:nvPr/>
        </p:nvSpPr>
        <p:spPr>
          <a:xfrm>
            <a:off x="669925" y="1230630"/>
            <a:ext cx="7704455" cy="2931795"/>
          </a:xfrm>
          <a:prstGeom prst="rect">
            <a:avLst/>
          </a:prstGeom>
          <a:noFill/>
          <a:ln w="9525" cap="flat" cmpd="sng">
            <a:solidFill>
              <a:srgbClr val="CE1818"/>
            </a:solidFill>
            <a:prstDash val="solid"/>
            <a:miter/>
            <a:headEnd type="none" w="med" len="med"/>
            <a:tailEnd type="none" w="med" len="med"/>
          </a:ln>
        </p:spPr>
        <p:txBody>
          <a:bodyPr lIns="108000" tIns="25139" rIns="108000" bIns="179705"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1" indent="0" defTabSz="457200" eaLnBrk="1" hangingPunct="1">
              <a:lnSpc>
                <a:spcPct val="150000"/>
              </a:lnSpc>
              <a:spcBef>
                <a:spcPct val="0"/>
              </a:spcBef>
              <a:buNone/>
            </a:pPr>
            <a:r>
              <a:rPr lang="en-US" altLang="zh-CN" sz="2200" b="1" dirty="0">
                <a:solidFill>
                  <a:srgbClr val="FF0000"/>
                </a:solidFill>
                <a:latin typeface="微软雅黑" panose="020B0503020204020204" pitchFamily="34" charset="-122"/>
                <a:ea typeface="微软雅黑" panose="020B0503020204020204" pitchFamily="34" charset="-122"/>
                <a:sym typeface="+mn-ea"/>
              </a:rPr>
              <a:t>       </a:t>
            </a:r>
            <a:r>
              <a:rPr lang="zh-CN" altLang="en-US" sz="2200" b="1" dirty="0">
                <a:solidFill>
                  <a:srgbClr val="FF0000"/>
                </a:solidFill>
                <a:latin typeface="微软雅黑" panose="020B0503020204020204" pitchFamily="34" charset="-122"/>
                <a:ea typeface="微软雅黑" panose="020B0503020204020204" pitchFamily="34" charset="-122"/>
                <a:sym typeface="+mn-ea"/>
              </a:rPr>
              <a:t>习近平新时代中国特色社会主义思想，是从新时代中国特色社会主义全部实践中产生的理论结晶，是推动新时代党和国家事业不断向前发展的科学指南，是引领中国、影响世界的当代中国马克思主义、二十一世纪马克思主义。习近平总书记是习近平新时代中国特色社会主义思想的主要创立者。</a:t>
            </a:r>
            <a:endParaRPr lang="zh-CN" altLang="en-US" sz="2200" b="1" dirty="0">
              <a:solidFill>
                <a:srgbClr val="FF0000"/>
              </a:solidFill>
              <a:latin typeface="微软雅黑" panose="020B0503020204020204" pitchFamily="34" charset="-122"/>
              <a:ea typeface="微软雅黑" panose="020B0503020204020204" pitchFamily="34" charset="-122"/>
              <a:sym typeface="+mn-ea"/>
            </a:endParaRPr>
          </a:p>
        </p:txBody>
      </p:sp>
      <p:sp>
        <p:nvSpPr>
          <p:cNvPr id="143367"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854075"/>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45412" name="Picture 2"/>
          <p:cNvPicPr>
            <a:picLocks noChangeAspect="1"/>
          </p:cNvPicPr>
          <p:nvPr/>
        </p:nvPicPr>
        <p:blipFill>
          <a:blip r:embed="rId1"/>
          <a:stretch>
            <a:fillRect/>
          </a:stretch>
        </p:blipFill>
        <p:spPr>
          <a:xfrm>
            <a:off x="850900" y="230188"/>
            <a:ext cx="520700" cy="504825"/>
          </a:xfrm>
          <a:prstGeom prst="rect">
            <a:avLst/>
          </a:prstGeom>
          <a:noFill/>
          <a:ln w="9525">
            <a:noFill/>
          </a:ln>
        </p:spPr>
      </p:pic>
      <p:sp>
        <p:nvSpPr>
          <p:cNvPr id="12" name="标题 1"/>
          <p:cNvSpPr txBox="1"/>
          <p:nvPr/>
        </p:nvSpPr>
        <p:spPr>
          <a:xfrm>
            <a:off x="828040" y="1295400"/>
            <a:ext cx="7487920" cy="2554605"/>
          </a:xfrm>
          <a:prstGeom prst="rect">
            <a:avLst/>
          </a:prstGeom>
          <a:noFill/>
          <a:ln>
            <a:solidFill>
              <a:srgbClr val="CE1818"/>
            </a:solidFill>
          </a:ln>
        </p:spPr>
        <p:txBody>
          <a:bodyPr lIns="108000" tIns="25139" rIns="108000" bIns="25139" anchor="ct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marL="0" marR="0" lvl="1" indent="0" algn="just"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习近平新时代中国特色社会主义思想是在新的时代背景和实践条件下创立并不断发展的，也正是由于这一思想实践伟力的充分彰显，引领中国特色社会主义实现新发展，推动中华民族伟大复兴实现大跨越。</a:t>
            </a:r>
            <a:endParaRPr kumimoji="0" lang="zh-CN" altLang="en-US" sz="2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5414"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
        <p:nvSpPr>
          <p:cNvPr id="9" name="文本框 5"/>
          <p:cNvSpPr txBox="1"/>
          <p:nvPr/>
        </p:nvSpPr>
        <p:spPr>
          <a:xfrm>
            <a:off x="1386839" y="220977"/>
            <a:ext cx="7063478" cy="560131"/>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四、开展党史学习教育，要学懂弄通做实习近平新时代中国特色社会主义思想，       </a:t>
            </a:r>
            <a:endPar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defTabSz="457200" eaLnBrk="1" hangingPunct="1">
              <a:buClrTx/>
              <a:buSzTx/>
              <a:buFontTx/>
              <a:buNone/>
              <a:defRPr/>
            </a:pPr>
            <a:r>
              <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増强“四个意识”、坚定“四个自信”、做到“两个维护”</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Tree>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47460"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sp>
        <p:nvSpPr>
          <p:cNvPr id="15" name="矩形 14"/>
          <p:cNvSpPr/>
          <p:nvPr/>
        </p:nvSpPr>
        <p:spPr>
          <a:xfrm>
            <a:off x="819493" y="1802916"/>
            <a:ext cx="2021772" cy="1540159"/>
          </a:xfrm>
          <a:prstGeom prst="rect">
            <a:avLst/>
          </a:prstGeom>
          <a:solidFill>
            <a:srgbClr val="C00000"/>
          </a:solidFill>
          <a:effectLst>
            <a:outerShdw blurRad="50800" dist="38100" dir="2700000" algn="tl" rotWithShape="0">
              <a:prstClr val="black">
                <a:alpha val="40000"/>
              </a:prstClr>
            </a:outerShdw>
          </a:effectLst>
        </p:spPr>
        <p:txBody>
          <a:bodyPr lIns="108000" rIns="108000" anchor="ctr">
            <a:scene3d>
              <a:camera prst="orthographicFront"/>
              <a:lightRig rig="threePt" dir="t"/>
            </a:scene3d>
          </a:body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要继续</a:t>
            </a:r>
            <a:endPar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在学懂上下功夫</a:t>
            </a:r>
            <a:endParaRPr kumimoji="0" lang="en-US" altLang="zh-CN"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3263900" y="1661160"/>
            <a:ext cx="5186680" cy="1823085"/>
          </a:xfrm>
          <a:prstGeom prst="rect">
            <a:avLst/>
          </a:prstGeom>
          <a:noFill/>
          <a:ln>
            <a:solidFill>
              <a:srgbClr val="CC0000"/>
            </a:solidFill>
          </a:ln>
        </p:spPr>
        <p:txBody>
          <a:bodyPr anchor="ctr"/>
          <a:lstStyle/>
          <a:p>
            <a:pPr marR="0" defTabSz="457200" eaLnBrk="1" hangingPunct="1">
              <a:lnSpc>
                <a:spcPct val="150000"/>
              </a:lnSpc>
              <a:buClrTx/>
              <a:buSzTx/>
              <a:buFontTx/>
              <a:buNone/>
              <a:defRPr/>
            </a:pPr>
            <a:r>
              <a:rPr kumimoji="0" lang="en-US" altLang="zh-CN" sz="2400" b="1" kern="1200" cap="none" spc="0" normalizeH="0" baseline="0" noProof="0" dirty="0">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cs"/>
              </a:rPr>
              <a:t>       </a:t>
            </a:r>
            <a:r>
              <a:rPr kumimoji="0" lang="zh-CN" altLang="en-US" sz="2400" b="1" kern="1200" cap="none" spc="0" normalizeH="0" baseline="0" noProof="0" dirty="0">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cs"/>
              </a:rPr>
              <a:t>坚持读原著、学原文、悟原理，</a:t>
            </a:r>
            <a:r>
              <a:rPr kumimoji="0" lang="zh-CN" altLang="zh-CN" sz="2400" b="1" kern="1200" cap="none" spc="0" normalizeH="0" baseline="0" noProof="0" dirty="0">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cs"/>
              </a:rPr>
              <a:t>做到知其然、知其所以然、知其所以必然。</a:t>
            </a:r>
            <a:endParaRPr kumimoji="0" lang="zh-CN" altLang="en-US" sz="2400" b="1" kern="1200" cap="none" spc="0" normalizeH="0" baseline="0" noProof="0" dirty="0">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cs"/>
            </a:endParaRPr>
          </a:p>
        </p:txBody>
      </p:sp>
      <p:sp>
        <p:nvSpPr>
          <p:cNvPr id="147463"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
        <p:nvSpPr>
          <p:cNvPr id="10" name="文本框 5"/>
          <p:cNvSpPr txBox="1"/>
          <p:nvPr/>
        </p:nvSpPr>
        <p:spPr>
          <a:xfrm>
            <a:off x="1386839" y="220977"/>
            <a:ext cx="7063478" cy="560131"/>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四、开展党史学习教育，要学懂弄通做实习近平新时代中国特色社会主义思想，       </a:t>
            </a:r>
            <a:endPar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defTabSz="457200" eaLnBrk="1" hangingPunct="1">
              <a:buClrTx/>
              <a:buSzTx/>
              <a:buFontTx/>
              <a:buNone/>
              <a:defRPr/>
            </a:pPr>
            <a:r>
              <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増强“四个意识”、坚定“四个自信”、做到“两个维护”</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4" name="组合 1"/>
          <p:cNvGrpSpPr/>
          <p:nvPr/>
        </p:nvGrpSpPr>
        <p:grpSpPr>
          <a:xfrm>
            <a:off x="-412750" y="519113"/>
            <a:ext cx="6380163" cy="3838575"/>
            <a:chOff x="-375853" y="629618"/>
            <a:chExt cx="6379513" cy="3839605"/>
          </a:xfrm>
        </p:grpSpPr>
        <p:sp>
          <p:nvSpPr>
            <p:cNvPr id="31" name="任意多边形 30"/>
            <p:cNvSpPr/>
            <p:nvPr/>
          </p:nvSpPr>
          <p:spPr>
            <a:xfrm>
              <a:off x="346" y="629618"/>
              <a:ext cx="5963630" cy="3839605"/>
            </a:xfrm>
            <a:custGeom>
              <a:avLst/>
              <a:gdLst>
                <a:gd name="connsiteX0" fmla="*/ 0 w 9212785"/>
                <a:gd name="connsiteY0" fmla="*/ 0 h 5117893"/>
                <a:gd name="connsiteX1" fmla="*/ 9212785 w 9212785"/>
                <a:gd name="connsiteY1" fmla="*/ 0 h 5117893"/>
                <a:gd name="connsiteX2" fmla="*/ 6582010 w 9212785"/>
                <a:gd name="connsiteY2" fmla="*/ 5117893 h 5117893"/>
                <a:gd name="connsiteX3" fmla="*/ 0 w 9212785"/>
                <a:gd name="connsiteY3" fmla="*/ 5117893 h 5117893"/>
              </a:gdLst>
              <a:ahLst/>
              <a:cxnLst>
                <a:cxn ang="0">
                  <a:pos x="connsiteX0" y="connsiteY0"/>
                </a:cxn>
                <a:cxn ang="0">
                  <a:pos x="connsiteX1" y="connsiteY1"/>
                </a:cxn>
                <a:cxn ang="0">
                  <a:pos x="connsiteX2" y="connsiteY2"/>
                </a:cxn>
                <a:cxn ang="0">
                  <a:pos x="connsiteX3" y="connsiteY3"/>
                </a:cxn>
              </a:cxnLst>
              <a:rect l="l" t="t" r="r" b="b"/>
              <a:pathLst>
                <a:path w="9212785" h="5117893">
                  <a:moveTo>
                    <a:pt x="0" y="0"/>
                  </a:moveTo>
                  <a:lnTo>
                    <a:pt x="9212785" y="0"/>
                  </a:lnTo>
                  <a:lnTo>
                    <a:pt x="6582010" y="5117893"/>
                  </a:lnTo>
                  <a:lnTo>
                    <a:pt x="0" y="5117893"/>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7035" tIns="33517" rIns="67035" bIns="33517"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pic>
          <p:nvPicPr>
            <p:cNvPr id="23569" name="图片 17"/>
            <p:cNvPicPr>
              <a:picLocks noChangeAspect="1"/>
            </p:cNvPicPr>
            <p:nvPr/>
          </p:nvPicPr>
          <p:blipFill>
            <a:blip r:embed="rId1"/>
            <a:stretch>
              <a:fillRect/>
            </a:stretch>
          </p:blipFill>
          <p:spPr>
            <a:xfrm>
              <a:off x="-375853" y="657884"/>
              <a:ext cx="6379513" cy="1593286"/>
            </a:xfrm>
            <a:prstGeom prst="rect">
              <a:avLst/>
            </a:prstGeom>
            <a:noFill/>
            <a:ln w="9525">
              <a:noFill/>
            </a:ln>
          </p:spPr>
        </p:pic>
        <p:pic>
          <p:nvPicPr>
            <p:cNvPr id="23570" name="Picture 2" descr="C:\Documents and Settings\Administrator\桌面\43-57-300.png"/>
            <p:cNvPicPr>
              <a:picLocks noChangeAspect="1"/>
            </p:cNvPicPr>
            <p:nvPr/>
          </p:nvPicPr>
          <p:blipFill>
            <a:blip r:embed="rId2"/>
            <a:srcRect l="-2325"/>
            <a:stretch>
              <a:fillRect/>
            </a:stretch>
          </p:blipFill>
          <p:spPr>
            <a:xfrm>
              <a:off x="-25794" y="629618"/>
              <a:ext cx="1550439" cy="3839605"/>
            </a:xfrm>
            <a:prstGeom prst="rect">
              <a:avLst/>
            </a:prstGeom>
            <a:noFill/>
            <a:ln w="9525">
              <a:noFill/>
            </a:ln>
          </p:spPr>
        </p:pic>
      </p:grpSp>
      <p:sp>
        <p:nvSpPr>
          <p:cNvPr id="33" name="矩形 32"/>
          <p:cNvSpPr/>
          <p:nvPr/>
        </p:nvSpPr>
        <p:spPr>
          <a:xfrm>
            <a:off x="2290763" y="623888"/>
            <a:ext cx="6316663" cy="86836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035" tIns="33517" rIns="67035" bIns="33517"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34" name="矩形 33"/>
          <p:cNvSpPr/>
          <p:nvPr/>
        </p:nvSpPr>
        <p:spPr>
          <a:xfrm>
            <a:off x="2290763" y="1593850"/>
            <a:ext cx="6307138" cy="79851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035" tIns="33517" rIns="67035" bIns="33517"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bg1"/>
              </a:solidFill>
              <a:effectLst/>
              <a:uLnTx/>
              <a:uFillTx/>
              <a:latin typeface="+mn-lt"/>
              <a:ea typeface="+mn-ea"/>
              <a:cs typeface="+mn-cs"/>
            </a:endParaRPr>
          </a:p>
        </p:txBody>
      </p:sp>
      <p:sp>
        <p:nvSpPr>
          <p:cNvPr id="35" name="矩形 34"/>
          <p:cNvSpPr/>
          <p:nvPr/>
        </p:nvSpPr>
        <p:spPr>
          <a:xfrm>
            <a:off x="2290763" y="2460625"/>
            <a:ext cx="6307138" cy="57626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035" tIns="33517" rIns="67035" bIns="33517"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bg1"/>
              </a:solidFill>
              <a:effectLst/>
              <a:uLnTx/>
              <a:uFillTx/>
              <a:latin typeface="+mn-lt"/>
              <a:ea typeface="+mn-ea"/>
              <a:cs typeface="+mn-cs"/>
            </a:endParaRPr>
          </a:p>
        </p:txBody>
      </p:sp>
      <p:sp>
        <p:nvSpPr>
          <p:cNvPr id="23558" name="文本框 36"/>
          <p:cNvSpPr txBox="1"/>
          <p:nvPr/>
        </p:nvSpPr>
        <p:spPr>
          <a:xfrm>
            <a:off x="2301875" y="711200"/>
            <a:ext cx="6348413" cy="714375"/>
          </a:xfrm>
          <a:prstGeom prst="rect">
            <a:avLst/>
          </a:prstGeom>
          <a:noFill/>
          <a:ln w="9525">
            <a:noFill/>
          </a:ln>
        </p:spPr>
        <p:txBody>
          <a:bodyPr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b="1" dirty="0">
                <a:solidFill>
                  <a:schemeClr val="bg1"/>
                </a:solidFill>
                <a:latin typeface="微软雅黑" panose="020B0503020204020204" pitchFamily="34" charset="-122"/>
                <a:ea typeface="微软雅黑" panose="020B0503020204020204" pitchFamily="34" charset="-122"/>
              </a:rPr>
              <a:t>一、深入学习领会习近平总书记关于党的历史的重要</a:t>
            </a:r>
            <a:endParaRPr lang="en-US" altLang="zh-CN" b="1" dirty="0">
              <a:solidFill>
                <a:schemeClr val="bg1"/>
              </a:solidFill>
              <a:latin typeface="微软雅黑" panose="020B0503020204020204" pitchFamily="34" charset="-122"/>
              <a:ea typeface="微软雅黑" panose="020B0503020204020204" pitchFamily="34" charset="-122"/>
            </a:endParaRPr>
          </a:p>
          <a:p>
            <a:pPr marL="0" lvl="0" indent="0" defTabSz="457200" eaLnBrk="1" hangingPunct="1">
              <a:lnSpc>
                <a:spcPct val="100000"/>
              </a:lnSpc>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论述，充分认识开展党史学习教育的重大意义</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a:spLocks noChangeArrowheads="1"/>
          </p:cNvSpPr>
          <p:nvPr/>
        </p:nvSpPr>
        <p:spPr bwMode="auto">
          <a:xfrm>
            <a:off x="2303463" y="1649413"/>
            <a:ext cx="6189663" cy="714375"/>
          </a:xfrm>
          <a:prstGeom prst="rect">
            <a:avLst/>
          </a:prstGeom>
          <a:noFill/>
          <a:ln w="9525">
            <a:noFill/>
            <a:miter lim="800000"/>
          </a:ln>
        </p:spPr>
        <p:txBody>
          <a:bodyPr lIns="67035" tIns="33517" rIns="67035" bIns="33517">
            <a:spAutoFit/>
          </a:bodyPr>
          <a:lstStyle/>
          <a:p>
            <a:pPr marR="0" defTabSz="457200" eaLnBrk="1" hangingPunct="1">
              <a:buClrTx/>
              <a:buSzTx/>
              <a:buFont typeface="Arial" panose="020B0604020202020204" pitchFamily="34" charset="0"/>
              <a:buNone/>
              <a:defRPr/>
            </a:pPr>
            <a:r>
              <a:rPr kumimoji="0" lang="zh-CN" altLang="en-US" sz="2100" b="1"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二、</a:t>
            </a:r>
            <a:r>
              <a:rPr kumimoji="0" lang="zh-CN" altLang="en-US" sz="2100" b="1" kern="1200" cap="none" spc="50" normalizeH="0" baseline="0" noProof="0" dirty="0">
                <a:solidFill>
                  <a:schemeClr val="bg1"/>
                </a:solidFill>
                <a:latin typeface="微软雅黑" panose="020B0503020204020204" pitchFamily="34" charset="-122"/>
                <a:ea typeface="微软雅黑" panose="020B0503020204020204" pitchFamily="34" charset="-122"/>
                <a:cs typeface="+mn-cs"/>
              </a:rPr>
              <a:t>认真研读党史基本著作，全面了解中国共产党</a:t>
            </a:r>
            <a:endParaRPr kumimoji="0" lang="en-US" altLang="zh-CN" sz="2100" b="1" kern="1200" cap="none" spc="50" normalizeH="0" baseline="0" noProof="0" dirty="0">
              <a:solidFill>
                <a:schemeClr val="bg1"/>
              </a:solidFill>
              <a:latin typeface="微软雅黑" panose="020B0503020204020204" pitchFamily="34" charset="-122"/>
              <a:ea typeface="微软雅黑" panose="020B0503020204020204" pitchFamily="34" charset="-122"/>
              <a:cs typeface="+mn-cs"/>
            </a:endParaRPr>
          </a:p>
          <a:p>
            <a:pPr marR="0" defTabSz="457200" eaLnBrk="1" hangingPunct="1">
              <a:buClrTx/>
              <a:buSzTx/>
              <a:buFont typeface="Arial" panose="020B0604020202020204" pitchFamily="34" charset="0"/>
              <a:buNone/>
              <a:defRPr/>
            </a:pPr>
            <a:r>
              <a:rPr kumimoji="0" lang="en-US" altLang="zh-CN" sz="2100" b="1"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       </a:t>
            </a:r>
            <a:r>
              <a:rPr kumimoji="0" lang="zh-CN" altLang="en-US" sz="2100" b="1"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百年奋斗的光辉历程和历史性贡献</a:t>
            </a:r>
            <a:endParaRPr kumimoji="0" lang="zh-CN" altLang="en-US" sz="2100" b="1"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23560" name="文本框 38"/>
          <p:cNvSpPr txBox="1"/>
          <p:nvPr/>
        </p:nvSpPr>
        <p:spPr>
          <a:xfrm>
            <a:off x="2290763" y="2538413"/>
            <a:ext cx="5684837" cy="388937"/>
          </a:xfrm>
          <a:prstGeom prst="rect">
            <a:avLst/>
          </a:prstGeom>
          <a:noFill/>
          <a:ln w="9525">
            <a:noFill/>
          </a:ln>
        </p:spPr>
        <p:txBody>
          <a:bodyPr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b="1" dirty="0">
                <a:solidFill>
                  <a:schemeClr val="bg1"/>
                </a:solidFill>
                <a:latin typeface="微软雅黑" panose="020B0503020204020204" pitchFamily="34" charset="-122"/>
                <a:ea typeface="微软雅黑" panose="020B0503020204020204" pitchFamily="34" charset="-122"/>
              </a:rPr>
              <a:t>三、深刻把握开展党史学习教育的重点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561" name="文本框 15"/>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sp>
        <p:nvSpPr>
          <p:cNvPr id="23562" name="椭圆 16"/>
          <p:cNvSpPr/>
          <p:nvPr/>
        </p:nvSpPr>
        <p:spPr>
          <a:xfrm>
            <a:off x="809625" y="1597025"/>
            <a:ext cx="1333500" cy="1333500"/>
          </a:xfrm>
          <a:prstGeom prst="ellipse">
            <a:avLst/>
          </a:prstGeom>
          <a:noFill/>
          <a:ln w="9525" cap="flat" cmpd="sng">
            <a:solidFill>
              <a:schemeClr val="bg1"/>
            </a:solidFill>
            <a:prstDash val="solid"/>
            <a:headEnd type="none" w="med" len="med"/>
            <a:tailEnd type="none" w="med" len="med"/>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914400" eaLnBrk="1" hangingPunct="1">
              <a:lnSpc>
                <a:spcPct val="100000"/>
              </a:lnSpc>
              <a:spcBef>
                <a:spcPct val="0"/>
              </a:spcBef>
              <a:buNone/>
            </a:pPr>
            <a:endParaRPr lang="zh-CN" altLang="en-US" sz="1800" dirty="0">
              <a:solidFill>
                <a:srgbClr val="FFFFFF"/>
              </a:solidFill>
              <a:latin typeface="Century Gothic" panose="020B0502020202020204" pitchFamily="34" charset="0"/>
              <a:ea typeface="幼圆" panose="02010509060101010101" pitchFamily="49" charset="-122"/>
            </a:endParaRPr>
          </a:p>
        </p:txBody>
      </p:sp>
      <p:sp>
        <p:nvSpPr>
          <p:cNvPr id="23563" name="椭圆 25"/>
          <p:cNvSpPr/>
          <p:nvPr/>
        </p:nvSpPr>
        <p:spPr>
          <a:xfrm>
            <a:off x="925513" y="1720850"/>
            <a:ext cx="1106487" cy="1106488"/>
          </a:xfrm>
          <a:prstGeom prst="ellipse">
            <a:avLst/>
          </a:prstGeom>
          <a:solidFill>
            <a:schemeClr val="bg1"/>
          </a:solidFill>
          <a:ln w="9525">
            <a:noFill/>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914400" eaLnBrk="1" hangingPunct="1">
              <a:lnSpc>
                <a:spcPct val="100000"/>
              </a:lnSpc>
              <a:spcBef>
                <a:spcPct val="0"/>
              </a:spcBef>
              <a:buNone/>
            </a:pPr>
            <a:endParaRPr lang="zh-CN" altLang="en-US" sz="1000" dirty="0">
              <a:solidFill>
                <a:srgbClr val="FFFFFF"/>
              </a:solidFill>
              <a:latin typeface="Century Gothic" panose="020B0502020202020204" pitchFamily="34" charset="0"/>
              <a:ea typeface="幼圆" panose="02010509060101010101" pitchFamily="49" charset="-122"/>
            </a:endParaRPr>
          </a:p>
        </p:txBody>
      </p:sp>
      <p:sp>
        <p:nvSpPr>
          <p:cNvPr id="23564" name="TextBox 19"/>
          <p:cNvSpPr txBox="1"/>
          <p:nvPr/>
        </p:nvSpPr>
        <p:spPr>
          <a:xfrm>
            <a:off x="1108075" y="2041525"/>
            <a:ext cx="804863" cy="430213"/>
          </a:xfrm>
          <a:prstGeom prst="rect">
            <a:avLst/>
          </a:prstGeom>
          <a:noFill/>
          <a:ln w="9525">
            <a:noFill/>
          </a:ln>
        </p:spPr>
        <p:txBody>
          <a:bodyPr lIns="0" tIns="0" rIns="0" bIns="0">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2800" b="1" dirty="0">
                <a:solidFill>
                  <a:srgbClr val="C00000"/>
                </a:solidFill>
                <a:latin typeface="微软雅黑" panose="020B0503020204020204" pitchFamily="34" charset="-122"/>
                <a:ea typeface="微软雅黑" panose="020B0503020204020204" pitchFamily="34" charset="-122"/>
              </a:rPr>
              <a:t>目录</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8" name="矩形 17"/>
          <p:cNvSpPr/>
          <p:nvPr/>
        </p:nvSpPr>
        <p:spPr>
          <a:xfrm>
            <a:off x="2274888" y="3143250"/>
            <a:ext cx="6316663" cy="109696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035" tIns="33517" rIns="67035" bIns="33517"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bg1"/>
              </a:solidFill>
              <a:effectLst/>
              <a:uLnTx/>
              <a:uFillTx/>
              <a:latin typeface="+mn-lt"/>
              <a:ea typeface="+mn-ea"/>
              <a:cs typeface="+mn-cs"/>
            </a:endParaRPr>
          </a:p>
        </p:txBody>
      </p:sp>
      <p:sp>
        <p:nvSpPr>
          <p:cNvPr id="23566" name="文本框 36"/>
          <p:cNvSpPr txBox="1"/>
          <p:nvPr/>
        </p:nvSpPr>
        <p:spPr>
          <a:xfrm>
            <a:off x="2297113" y="3184525"/>
            <a:ext cx="6348412" cy="1035050"/>
          </a:xfrm>
          <a:prstGeom prst="rect">
            <a:avLst/>
          </a:prstGeom>
          <a:noFill/>
          <a:ln w="9525">
            <a:noFill/>
          </a:ln>
        </p:spPr>
        <p:txBody>
          <a:bodyPr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b="1" dirty="0">
                <a:solidFill>
                  <a:schemeClr val="bg1"/>
                </a:solidFill>
                <a:latin typeface="微软雅黑" panose="020B0503020204020204" pitchFamily="34" charset="-122"/>
                <a:ea typeface="微软雅黑" panose="020B0503020204020204" pitchFamily="34" charset="-122"/>
              </a:rPr>
              <a:t>四、开展党史学习教育，要学懂弄通做实习近平新时</a:t>
            </a:r>
            <a:endParaRPr lang="en-US" altLang="zh-CN" b="1" dirty="0">
              <a:solidFill>
                <a:schemeClr val="bg1"/>
              </a:solidFill>
              <a:latin typeface="微软雅黑" panose="020B0503020204020204" pitchFamily="34" charset="-122"/>
              <a:ea typeface="微软雅黑" panose="020B0503020204020204" pitchFamily="34" charset="-122"/>
            </a:endParaRPr>
          </a:p>
          <a:p>
            <a:pPr marL="0" lvl="0" indent="0" defTabSz="457200" eaLnBrk="1" hangingPunct="1">
              <a:lnSpc>
                <a:spcPct val="100000"/>
              </a:lnSpc>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代中国特色社会主义思想，增强“四个意识”、  </a:t>
            </a:r>
            <a:endParaRPr lang="en-US" altLang="zh-CN" b="1" dirty="0">
              <a:solidFill>
                <a:schemeClr val="bg1"/>
              </a:solidFill>
              <a:latin typeface="微软雅黑" panose="020B0503020204020204" pitchFamily="34" charset="-122"/>
              <a:ea typeface="微软雅黑" panose="020B0503020204020204" pitchFamily="34" charset="-122"/>
            </a:endParaRPr>
          </a:p>
          <a:p>
            <a:pPr marL="0" lvl="0" indent="0" defTabSz="457200" eaLnBrk="1" hangingPunct="1">
              <a:lnSpc>
                <a:spcPct val="100000"/>
              </a:lnSpc>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坚定“四个自信”、做到“两个维护”</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567" name="灯片编号占位符 19"/>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49508"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sp>
        <p:nvSpPr>
          <p:cNvPr id="18" name="矩形 17"/>
          <p:cNvSpPr/>
          <p:nvPr/>
        </p:nvSpPr>
        <p:spPr>
          <a:xfrm>
            <a:off x="621584" y="1345324"/>
            <a:ext cx="2021772" cy="2827283"/>
          </a:xfrm>
          <a:prstGeom prst="rect">
            <a:avLst/>
          </a:prstGeom>
          <a:solidFill>
            <a:srgbClr val="C00000"/>
          </a:solidFill>
          <a:effectLst>
            <a:outerShdw blurRad="50800" dist="38100" dir="2700000" algn="tl" rotWithShape="0">
              <a:prstClr val="black">
                <a:alpha val="40000"/>
              </a:prstClr>
            </a:outerShdw>
          </a:effectLst>
        </p:spPr>
        <p:txBody>
          <a:bodyPr lIns="108000" rIns="108000" anchor="ctr">
            <a:scene3d>
              <a:camera prst="orthographicFront"/>
              <a:lightRig rig="threePt" dir="t"/>
            </a:scene3d>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mn-ea"/>
              </a:rPr>
              <a:t>要继续</a:t>
            </a:r>
            <a:endPar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mn-ea"/>
              </a:rPr>
              <a:t>在弄通上下功夫</a:t>
            </a:r>
            <a:endPar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149510" name="TextBox 18"/>
          <p:cNvSpPr txBox="1"/>
          <p:nvPr/>
        </p:nvSpPr>
        <p:spPr>
          <a:xfrm>
            <a:off x="2697163" y="1346200"/>
            <a:ext cx="5732462" cy="2973388"/>
          </a:xfrm>
          <a:prstGeom prst="rect">
            <a:avLst/>
          </a:prstGeom>
          <a:noFill/>
          <a:ln w="9525" cap="flat" cmpd="sng">
            <a:solidFill>
              <a:srgbClr val="CC0000"/>
            </a:solidFill>
            <a:prstDash val="solid"/>
            <a:miter/>
            <a:headEnd type="none" w="med" len="med"/>
            <a:tailEnd type="none" w="med" len="med"/>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ts val="3200"/>
              </a:lnSpc>
              <a:spcBef>
                <a:spcPct val="0"/>
              </a:spcBef>
              <a:buNone/>
            </a:pPr>
            <a:r>
              <a:rPr lang="en-US" altLang="zh-CN" sz="2000" b="1" dirty="0">
                <a:solidFill>
                  <a:srgbClr val="C00000"/>
                </a:solidFill>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把学习领会习近平新时代中国特色社会主义思想同学习马克思主义基本原理贯通起来，同学习“四史”结合起来，同丰富实践联系起来。</a:t>
            </a:r>
            <a:endParaRPr lang="en-US" altLang="zh-CN" sz="2000" b="1" dirty="0">
              <a:solidFill>
                <a:srgbClr val="C00000"/>
              </a:solidFill>
              <a:latin typeface="微软雅黑" panose="020B0503020204020204" pitchFamily="34" charset="-122"/>
              <a:ea typeface="微软雅黑" panose="020B0503020204020204" pitchFamily="34" charset="-122"/>
            </a:endParaRPr>
          </a:p>
          <a:p>
            <a:pPr marL="0" lvl="0" indent="0" defTabSz="457200" eaLnBrk="1" hangingPunct="1">
              <a:lnSpc>
                <a:spcPts val="3200"/>
              </a:lnSpc>
              <a:spcBef>
                <a:spcPct val="0"/>
              </a:spcBef>
              <a:buNone/>
            </a:pPr>
            <a:endParaRPr lang="en-US" altLang="zh-CN" sz="2000" b="1" dirty="0">
              <a:solidFill>
                <a:srgbClr val="C00000"/>
              </a:solidFill>
              <a:latin typeface="微软雅黑" panose="020B0503020204020204" pitchFamily="34" charset="-122"/>
              <a:ea typeface="微软雅黑" panose="020B0503020204020204" pitchFamily="34" charset="-122"/>
            </a:endParaRPr>
          </a:p>
          <a:p>
            <a:pPr marL="0" lvl="0" indent="0" defTabSz="457200" eaLnBrk="1" hangingPunct="1">
              <a:lnSpc>
                <a:spcPts val="3200"/>
              </a:lnSpc>
              <a:spcBef>
                <a:spcPct val="0"/>
              </a:spcBef>
              <a:buNone/>
            </a:pPr>
            <a:r>
              <a:rPr lang="en-US" altLang="zh-CN" sz="1800" b="1" dirty="0">
                <a:solidFill>
                  <a:srgbClr val="C00000"/>
                </a:solidFill>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不断增进政治认同、思想认同、理论认同、情感认同，不断提高政治判断力、政治领悟力、政治执行力。</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49511"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
        <p:nvSpPr>
          <p:cNvPr id="10" name="文本框 5"/>
          <p:cNvSpPr txBox="1"/>
          <p:nvPr/>
        </p:nvSpPr>
        <p:spPr>
          <a:xfrm>
            <a:off x="1386839" y="220977"/>
            <a:ext cx="7063478" cy="560131"/>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四、开展党史学习教育，要学懂弄通做实习近平新时代中国特色社会主义思想，       </a:t>
            </a:r>
            <a:endPar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defTabSz="457200" eaLnBrk="1" hangingPunct="1">
              <a:buClrTx/>
              <a:buSzTx/>
              <a:buFontTx/>
              <a:buNone/>
              <a:defRPr/>
            </a:pPr>
            <a:r>
              <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増强“四个意识”、坚定“四个自信”、做到“两个维护”</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Tree>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69925"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51556"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sp>
        <p:nvSpPr>
          <p:cNvPr id="18" name="矩形 17"/>
          <p:cNvSpPr/>
          <p:nvPr/>
        </p:nvSpPr>
        <p:spPr>
          <a:xfrm>
            <a:off x="789744" y="1345324"/>
            <a:ext cx="2021772" cy="2827283"/>
          </a:xfrm>
          <a:prstGeom prst="rect">
            <a:avLst/>
          </a:prstGeom>
          <a:solidFill>
            <a:srgbClr val="C00000"/>
          </a:solidFill>
          <a:effectLst>
            <a:outerShdw blurRad="50800" dist="38100" dir="2700000" algn="tl" rotWithShape="0">
              <a:prstClr val="black">
                <a:alpha val="40000"/>
              </a:prstClr>
            </a:outerShdw>
          </a:effectLst>
        </p:spPr>
        <p:txBody>
          <a:bodyPr lIns="108000" rIns="108000" anchor="ctr">
            <a:scene3d>
              <a:camera prst="orthographicFront"/>
              <a:lightRig rig="threePt" dir="t"/>
            </a:scene3d>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要继续</a:t>
            </a:r>
            <a:endPar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在做实上下功夫</a:t>
            </a:r>
            <a:endParaRPr kumimoji="0" lang="en-US" altLang="zh-CN" sz="2000" b="1" i="0" u="none" strike="noStrike" kern="120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151558" name="TextBox 18"/>
          <p:cNvSpPr txBox="1"/>
          <p:nvPr/>
        </p:nvSpPr>
        <p:spPr>
          <a:xfrm>
            <a:off x="2906713" y="1366838"/>
            <a:ext cx="5511800" cy="2805112"/>
          </a:xfrm>
          <a:prstGeom prst="rect">
            <a:avLst/>
          </a:prstGeom>
          <a:noFill/>
          <a:ln w="9525" cap="flat" cmpd="sng">
            <a:solidFill>
              <a:srgbClr val="CC0000"/>
            </a:solidFill>
            <a:prstDash val="solid"/>
            <a:miter/>
            <a:headEnd type="none" w="med" len="med"/>
            <a:tailEnd type="none" w="med" len="med"/>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ts val="3200"/>
              </a:lnSpc>
              <a:spcBef>
                <a:spcPct val="0"/>
              </a:spcBef>
              <a:buNone/>
            </a:pPr>
            <a:r>
              <a:rPr lang="en-US" altLang="zh-CN" sz="2400" b="1" dirty="0">
                <a:solidFill>
                  <a:srgbClr val="C00000"/>
                </a:solidFill>
                <a:latin typeface="微软雅黑" panose="020B0503020204020204" pitchFamily="34" charset="-122"/>
                <a:ea typeface="微软雅黑" panose="020B0503020204020204" pitchFamily="34" charset="-122"/>
              </a:rPr>
              <a:t>      </a:t>
            </a:r>
            <a:r>
              <a:rPr lang="zh-CN" altLang="en-US" sz="2400" b="1" dirty="0">
                <a:solidFill>
                  <a:srgbClr val="C00000"/>
                </a:solidFill>
                <a:latin typeface="微软雅黑" panose="020B0503020204020204" pitchFamily="34" charset="-122"/>
                <a:ea typeface="微软雅黑" panose="020B0503020204020204" pitchFamily="34" charset="-122"/>
              </a:rPr>
              <a:t>坚持把党史学习、理论学习同总结经验、观照现实、推动工作结合起来，把学习成效转化为工作动力和实效。</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51559"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
        <p:nvSpPr>
          <p:cNvPr id="10" name="文本框 5"/>
          <p:cNvSpPr txBox="1"/>
          <p:nvPr/>
        </p:nvSpPr>
        <p:spPr>
          <a:xfrm>
            <a:off x="1386839" y="220977"/>
            <a:ext cx="7063478" cy="560131"/>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四、开展党史学习教育，要学懂弄通做实习近平新时代中国特色社会主义思想，       </a:t>
            </a:r>
            <a:endPar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defTabSz="457200" eaLnBrk="1" hangingPunct="1">
              <a:buClrTx/>
              <a:buSzTx/>
              <a:buFontTx/>
              <a:buNone/>
              <a:defRPr/>
            </a:pPr>
            <a:r>
              <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増强“四个意识”、坚定“四个自信”、做到“两个维护”</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Tree>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圆角矩形 14"/>
          <p:cNvSpPr/>
          <p:nvPr/>
        </p:nvSpPr>
        <p:spPr>
          <a:xfrm>
            <a:off x="844550" y="1449388"/>
            <a:ext cx="3160713" cy="576263"/>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153603"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1" name="直接连接符 10"/>
          <p:cNvCxnSpPr/>
          <p:nvPr/>
        </p:nvCxnSpPr>
        <p:spPr>
          <a:xfrm>
            <a:off x="649288" y="915988"/>
            <a:ext cx="7826375"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53605" name="Picture 2"/>
          <p:cNvPicPr>
            <a:picLocks noChangeAspect="1"/>
          </p:cNvPicPr>
          <p:nvPr/>
        </p:nvPicPr>
        <p:blipFill>
          <a:blip r:embed="rId1"/>
          <a:stretch>
            <a:fillRect/>
          </a:stretch>
        </p:blipFill>
        <p:spPr>
          <a:xfrm>
            <a:off x="671513" y="293688"/>
            <a:ext cx="520700" cy="504825"/>
          </a:xfrm>
          <a:prstGeom prst="rect">
            <a:avLst/>
          </a:prstGeom>
          <a:noFill/>
          <a:ln w="9525">
            <a:noFill/>
          </a:ln>
        </p:spPr>
      </p:pic>
      <p:sp>
        <p:nvSpPr>
          <p:cNvPr id="18" name="矩形 17"/>
          <p:cNvSpPr/>
          <p:nvPr/>
        </p:nvSpPr>
        <p:spPr bwMode="auto">
          <a:xfrm>
            <a:off x="895917" y="1469901"/>
            <a:ext cx="3069770" cy="487274"/>
          </a:xfrm>
          <a:prstGeom prst="rect">
            <a:avLst/>
          </a:prstGeom>
          <a:noFill/>
          <a:effectLst>
            <a:outerShdw blurRad="50800" dist="38100" dir="2700000" algn="tl" rotWithShape="0">
              <a:prstClr val="black">
                <a:alpha val="40000"/>
              </a:prstClr>
            </a:outerShdw>
          </a:effectLst>
        </p:spPr>
        <p:txBody>
          <a:bodyPr lIns="108000" rIns="108000" anchor="ctr">
            <a:scene3d>
              <a:camera prst="orthographicFront"/>
              <a:lightRig rig="threePt" dir="t"/>
            </a:scene3d>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要在用功学上下功夫</a:t>
            </a:r>
            <a:endPar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矩形 30"/>
          <p:cNvSpPr/>
          <p:nvPr/>
        </p:nvSpPr>
        <p:spPr bwMode="auto">
          <a:xfrm>
            <a:off x="1409653" y="2796530"/>
            <a:ext cx="925014" cy="847818"/>
          </a:xfrm>
          <a:prstGeom prst="rect">
            <a:avLst/>
          </a:prstGeom>
          <a:noFill/>
          <a:effectLst>
            <a:outerShdw blurRad="50800" dist="38100" dir="2700000" algn="tl" rotWithShape="0">
              <a:prstClr val="black">
                <a:alpha val="40000"/>
              </a:prstClr>
            </a:outerShdw>
          </a:effectLst>
        </p:spPr>
        <p:txBody>
          <a:bodyPr lIns="108000" rIns="108000" anchor="ctr">
            <a:scene3d>
              <a:camera prst="orthographicFront"/>
              <a:lightRig rig="threePt" dir="t"/>
            </a:scene3d>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用心</a:t>
            </a:r>
            <a:endParaRPr kumimoji="0" lang="en-US" altLang="zh-CN" sz="26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看</a:t>
            </a:r>
            <a:endParaRPr kumimoji="0" lang="zh-CN" altLang="en-US" sz="26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0" name="圆角矩形 19"/>
          <p:cNvSpPr/>
          <p:nvPr/>
        </p:nvSpPr>
        <p:spPr>
          <a:xfrm>
            <a:off x="852488" y="2085975"/>
            <a:ext cx="3162300" cy="574675"/>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21" name="圆角矩形 20"/>
          <p:cNvSpPr/>
          <p:nvPr/>
        </p:nvSpPr>
        <p:spPr>
          <a:xfrm>
            <a:off x="874713" y="2720975"/>
            <a:ext cx="3160713" cy="574675"/>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22" name="圆角矩形 21"/>
          <p:cNvSpPr/>
          <p:nvPr/>
        </p:nvSpPr>
        <p:spPr>
          <a:xfrm>
            <a:off x="882650" y="3357563"/>
            <a:ext cx="3162300" cy="574675"/>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26" name="矩形 25"/>
          <p:cNvSpPr/>
          <p:nvPr/>
        </p:nvSpPr>
        <p:spPr bwMode="auto">
          <a:xfrm>
            <a:off x="908980" y="2129931"/>
            <a:ext cx="3069771" cy="456814"/>
          </a:xfrm>
          <a:prstGeom prst="rect">
            <a:avLst/>
          </a:prstGeom>
          <a:noFill/>
          <a:effectLst>
            <a:outerShdw blurRad="50800" dist="38100" dir="2700000" algn="tl" rotWithShape="0">
              <a:prstClr val="black">
                <a:alpha val="40000"/>
              </a:prstClr>
            </a:outerShdw>
          </a:effectLst>
        </p:spPr>
        <p:txBody>
          <a:bodyPr lIns="108000" rIns="108000" anchor="ctr">
            <a:scene3d>
              <a:camera prst="orthographicFront"/>
              <a:lightRig rig="threePt" dir="t"/>
            </a:scene3d>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要在用情讲上下功夫</a:t>
            </a:r>
            <a:endPar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6" name="矩形 35"/>
          <p:cNvSpPr/>
          <p:nvPr/>
        </p:nvSpPr>
        <p:spPr bwMode="auto">
          <a:xfrm>
            <a:off x="977631" y="3330294"/>
            <a:ext cx="2974996" cy="601926"/>
          </a:xfrm>
          <a:prstGeom prst="rect">
            <a:avLst/>
          </a:prstGeom>
          <a:noFill/>
          <a:effectLst>
            <a:outerShdw blurRad="50800" dist="38100" dir="2700000" algn="tl" rotWithShape="0">
              <a:prstClr val="black">
                <a:alpha val="40000"/>
              </a:prstClr>
            </a:outerShdw>
          </a:effectLst>
        </p:spPr>
        <p:txBody>
          <a:bodyPr lIns="108000" rIns="108000" anchor="ctr">
            <a:scene3d>
              <a:camera prst="orthographicFront"/>
              <a:lightRig rig="threePt" dir="t"/>
            </a:scene3d>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要在用力做上下功夫</a:t>
            </a:r>
            <a:endPar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bwMode="auto">
          <a:xfrm>
            <a:off x="904624" y="2726473"/>
            <a:ext cx="3069771" cy="456814"/>
          </a:xfrm>
          <a:prstGeom prst="rect">
            <a:avLst/>
          </a:prstGeom>
          <a:noFill/>
          <a:effectLst>
            <a:outerShdw blurRad="50800" dist="38100" dir="2700000" algn="tl" rotWithShape="0">
              <a:prstClr val="black">
                <a:alpha val="40000"/>
              </a:prstClr>
            </a:outerShdw>
          </a:effectLst>
        </p:spPr>
        <p:txBody>
          <a:bodyPr lIns="108000" rIns="108000" anchor="ctr">
            <a:scene3d>
              <a:camera prst="orthographicFront"/>
              <a:lightRig rig="threePt" dir="t"/>
            </a:scene3d>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要在用心看上下功夫</a:t>
            </a:r>
            <a:endParaRPr kumimoji="0" lang="zh-CN" altLang="en-US" sz="2400" b="1" i="0" u="none" strike="noStrike" kern="1200" cap="none" spc="0" normalizeH="0" baseline="0" noProof="0" dirty="0">
              <a:ln>
                <a:noFill/>
              </a:ln>
              <a:solidFill>
                <a:schemeClr val="bg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153614" name="灯片编号占位符 15"/>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
        <p:nvSpPr>
          <p:cNvPr id="17" name="文本框 5"/>
          <p:cNvSpPr txBox="1"/>
          <p:nvPr/>
        </p:nvSpPr>
        <p:spPr>
          <a:xfrm>
            <a:off x="1386839" y="220977"/>
            <a:ext cx="7063478" cy="560131"/>
          </a:xfrm>
          <a:prstGeom prst="rect">
            <a:avLst/>
          </a:prstGeom>
          <a:noFill/>
          <a:ln w="9525">
            <a:noFill/>
          </a:ln>
          <a:effectLst/>
        </p:spPr>
        <p:txBody>
          <a:bodyPr lIns="67035" tIns="33517" rIns="67035" bIns="33517">
            <a:spAutoFit/>
          </a:bodyPr>
          <a:lstStyle/>
          <a:p>
            <a:pPr marR="0" defTabSz="457200" eaLnBrk="1" hangingPunct="1">
              <a:buClrTx/>
              <a:buSzTx/>
              <a:buFontTx/>
              <a:buNone/>
              <a:defRPr/>
            </a:pP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四、开展党史学习教育，要学懂弄通做实习近平新时代中国特色社会主义思想，       </a:t>
            </a:r>
            <a:endPar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a:p>
            <a:pPr marR="0" defTabSz="457200" eaLnBrk="1" hangingPunct="1">
              <a:buClrTx/>
              <a:buSzTx/>
              <a:buFontTx/>
              <a:buNone/>
              <a:defRPr/>
            </a:pPr>
            <a:r>
              <a:rPr kumimoji="0" lang="en-US" altLang="zh-CN"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       </a:t>
            </a:r>
            <a:r>
              <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rPr>
              <a:t>増强“四个意识”、坚定“四个自信”、做到“两个维护”</a:t>
            </a:r>
            <a:endParaRPr kumimoji="0" lang="zh-CN" altLang="en-US" sz="1600" b="1" kern="0" cap="all" spc="0" normalizeH="0" baseline="0" noProof="0" dirty="0">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latin typeface="微软雅黑" panose="020B0503020204020204" pitchFamily="34" charset="-122"/>
              <a:ea typeface="微软雅黑" panose="020B0503020204020204" pitchFamily="34" charset="-122"/>
              <a:cs typeface="+mn-cs"/>
            </a:endParaRPr>
          </a:p>
        </p:txBody>
      </p:sp>
      <p:sp>
        <p:nvSpPr>
          <p:cNvPr id="153616" name="TextBox 18"/>
          <p:cNvSpPr txBox="1"/>
          <p:nvPr/>
        </p:nvSpPr>
        <p:spPr>
          <a:xfrm>
            <a:off x="4298950" y="1282700"/>
            <a:ext cx="4119563" cy="2805113"/>
          </a:xfrm>
          <a:prstGeom prst="rect">
            <a:avLst/>
          </a:prstGeom>
          <a:noFill/>
          <a:ln w="9525" cap="flat" cmpd="sng">
            <a:solidFill>
              <a:srgbClr val="CC0000"/>
            </a:solidFill>
            <a:prstDash val="solid"/>
            <a:miter/>
            <a:headEnd type="none" w="med" len="med"/>
            <a:tailEnd type="none" w="med" len="med"/>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ts val="3200"/>
              </a:lnSpc>
              <a:spcBef>
                <a:spcPct val="0"/>
              </a:spcBef>
              <a:buNone/>
            </a:pP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53617" name="TextBox 23"/>
          <p:cNvSpPr txBox="1"/>
          <p:nvPr/>
        </p:nvSpPr>
        <p:spPr>
          <a:xfrm>
            <a:off x="5192713" y="1239838"/>
            <a:ext cx="3625850" cy="2797175"/>
          </a:xfrm>
          <a:prstGeom prst="rect">
            <a:avLst/>
          </a:prstGeom>
          <a:noFill/>
          <a:ln w="9525">
            <a:noFill/>
          </a:ln>
        </p:spPr>
        <p:txBody>
          <a:bodyPr>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50000"/>
              </a:lnSpc>
              <a:spcBef>
                <a:spcPct val="0"/>
              </a:spcBef>
              <a:buNone/>
            </a:pPr>
            <a:r>
              <a:rPr lang="zh-CN" altLang="en-US" sz="2400" b="1" dirty="0">
                <a:solidFill>
                  <a:srgbClr val="C00000"/>
                </a:solidFill>
                <a:latin typeface="微软雅黑" panose="020B0503020204020204" pitchFamily="34" charset="-122"/>
                <a:ea typeface="微软雅黑" panose="020B0503020204020204" pitchFamily="34" charset="-122"/>
              </a:rPr>
              <a:t>学出政治能力</a:t>
            </a:r>
            <a:endParaRPr lang="en-US" altLang="zh-CN" sz="2400" b="1" dirty="0">
              <a:solidFill>
                <a:srgbClr val="C00000"/>
              </a:solidFill>
              <a:latin typeface="微软雅黑" panose="020B0503020204020204" pitchFamily="34" charset="-122"/>
              <a:ea typeface="微软雅黑" panose="020B0503020204020204" pitchFamily="34" charset="-122"/>
            </a:endParaRPr>
          </a:p>
          <a:p>
            <a:pPr marL="0" lvl="0" indent="0" defTabSz="457200" eaLnBrk="1" hangingPunct="1">
              <a:lnSpc>
                <a:spcPct val="150000"/>
              </a:lnSpc>
              <a:spcBef>
                <a:spcPct val="0"/>
              </a:spcBef>
              <a:buNone/>
            </a:pPr>
            <a:r>
              <a:rPr lang="zh-CN" altLang="en-US" sz="2400" b="1" dirty="0">
                <a:solidFill>
                  <a:srgbClr val="C00000"/>
                </a:solidFill>
                <a:latin typeface="微软雅黑" panose="020B0503020204020204" pitchFamily="34" charset="-122"/>
                <a:ea typeface="微软雅黑" panose="020B0503020204020204" pitchFamily="34" charset="-122"/>
              </a:rPr>
              <a:t>学出坚定信仰</a:t>
            </a:r>
            <a:endParaRPr lang="en-US" altLang="zh-CN" sz="2400" b="1" dirty="0">
              <a:solidFill>
                <a:srgbClr val="C00000"/>
              </a:solidFill>
              <a:latin typeface="微软雅黑" panose="020B0503020204020204" pitchFamily="34" charset="-122"/>
              <a:ea typeface="微软雅黑" panose="020B0503020204020204" pitchFamily="34" charset="-122"/>
            </a:endParaRPr>
          </a:p>
          <a:p>
            <a:pPr marL="0" lvl="0" indent="0" defTabSz="457200" eaLnBrk="1" hangingPunct="1">
              <a:lnSpc>
                <a:spcPct val="150000"/>
              </a:lnSpc>
              <a:spcBef>
                <a:spcPct val="0"/>
              </a:spcBef>
              <a:buNone/>
            </a:pPr>
            <a:r>
              <a:rPr lang="zh-CN" altLang="en-US" sz="2400" b="1" dirty="0">
                <a:solidFill>
                  <a:srgbClr val="C00000"/>
                </a:solidFill>
                <a:latin typeface="微软雅黑" panose="020B0503020204020204" pitchFamily="34" charset="-122"/>
                <a:ea typeface="微软雅黑" panose="020B0503020204020204" pitchFamily="34" charset="-122"/>
              </a:rPr>
              <a:t>学出理论素养</a:t>
            </a:r>
            <a:endParaRPr lang="en-US" altLang="zh-CN" sz="2400" b="1" dirty="0">
              <a:solidFill>
                <a:srgbClr val="C00000"/>
              </a:solidFill>
              <a:latin typeface="微软雅黑" panose="020B0503020204020204" pitchFamily="34" charset="-122"/>
              <a:ea typeface="微软雅黑" panose="020B0503020204020204" pitchFamily="34" charset="-122"/>
            </a:endParaRPr>
          </a:p>
          <a:p>
            <a:pPr marL="0" lvl="0" indent="0" defTabSz="457200" eaLnBrk="1" hangingPunct="1">
              <a:lnSpc>
                <a:spcPct val="150000"/>
              </a:lnSpc>
              <a:spcBef>
                <a:spcPct val="0"/>
              </a:spcBef>
              <a:buNone/>
            </a:pPr>
            <a:r>
              <a:rPr lang="zh-CN" altLang="en-US" sz="2400" b="1" dirty="0">
                <a:solidFill>
                  <a:srgbClr val="C00000"/>
                </a:solidFill>
                <a:latin typeface="微软雅黑" panose="020B0503020204020204" pitchFamily="34" charset="-122"/>
                <a:ea typeface="微软雅黑" panose="020B0503020204020204" pitchFamily="34" charset="-122"/>
              </a:rPr>
              <a:t>学出人民情怀</a:t>
            </a:r>
            <a:endParaRPr lang="en-US" altLang="zh-CN" sz="2400" b="1" dirty="0">
              <a:solidFill>
                <a:srgbClr val="C00000"/>
              </a:solidFill>
              <a:latin typeface="微软雅黑" panose="020B0503020204020204" pitchFamily="34" charset="-122"/>
              <a:ea typeface="微软雅黑" panose="020B0503020204020204" pitchFamily="34" charset="-122"/>
            </a:endParaRPr>
          </a:p>
          <a:p>
            <a:pPr marL="0" lvl="0" indent="0" defTabSz="457200" eaLnBrk="1" hangingPunct="1">
              <a:lnSpc>
                <a:spcPct val="150000"/>
              </a:lnSpc>
              <a:spcBef>
                <a:spcPct val="0"/>
              </a:spcBef>
              <a:buNone/>
            </a:pPr>
            <a:r>
              <a:rPr lang="zh-CN" altLang="en-US" sz="2400" b="1" dirty="0">
                <a:solidFill>
                  <a:srgbClr val="C00000"/>
                </a:solidFill>
                <a:latin typeface="微软雅黑" panose="020B0503020204020204" pitchFamily="34" charset="-122"/>
                <a:ea typeface="微软雅黑" panose="020B0503020204020204" pitchFamily="34" charset="-122"/>
              </a:rPr>
              <a:t>学出责任担当</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grpSp>
        <p:nvGrpSpPr>
          <p:cNvPr id="2" name="组合 28"/>
          <p:cNvGrpSpPr/>
          <p:nvPr/>
        </p:nvGrpSpPr>
        <p:grpSpPr>
          <a:xfrm>
            <a:off x="4679312" y="1387369"/>
            <a:ext cx="446611" cy="404663"/>
            <a:chOff x="6847495" y="1870841"/>
            <a:chExt cx="520257" cy="719952"/>
          </a:xfrm>
          <a:solidFill>
            <a:srgbClr val="E51D1D"/>
          </a:solidFill>
          <a:effectLst>
            <a:outerShdw blurRad="50800" dist="38100" algn="l" rotWithShape="0">
              <a:prstClr val="black">
                <a:alpha val="40000"/>
              </a:prstClr>
            </a:outerShdw>
          </a:effectLst>
        </p:grpSpPr>
        <p:sp>
          <p:nvSpPr>
            <p:cNvPr id="27" name="等腰三角形 26"/>
            <p:cNvSpPr/>
            <p:nvPr/>
          </p:nvSpPr>
          <p:spPr>
            <a:xfrm>
              <a:off x="6852745" y="18708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等腰三角形 27"/>
            <p:cNvSpPr/>
            <p:nvPr/>
          </p:nvSpPr>
          <p:spPr>
            <a:xfrm rot="10800000">
              <a:off x="6847495" y="22334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3" name="组合 29"/>
          <p:cNvGrpSpPr/>
          <p:nvPr/>
        </p:nvGrpSpPr>
        <p:grpSpPr>
          <a:xfrm>
            <a:off x="4679312" y="1939149"/>
            <a:ext cx="446611" cy="404663"/>
            <a:chOff x="6847495" y="1870841"/>
            <a:chExt cx="520257" cy="719952"/>
          </a:xfrm>
          <a:solidFill>
            <a:srgbClr val="E51D1D"/>
          </a:solidFill>
          <a:effectLst>
            <a:outerShdw blurRad="50800" dist="38100" algn="l" rotWithShape="0">
              <a:prstClr val="black">
                <a:alpha val="40000"/>
              </a:prstClr>
            </a:outerShdw>
          </a:effectLst>
        </p:grpSpPr>
        <p:sp>
          <p:nvSpPr>
            <p:cNvPr id="32" name="等腰三角形 31"/>
            <p:cNvSpPr/>
            <p:nvPr/>
          </p:nvSpPr>
          <p:spPr>
            <a:xfrm>
              <a:off x="6852745" y="18708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等腰三角形 32"/>
            <p:cNvSpPr/>
            <p:nvPr/>
          </p:nvSpPr>
          <p:spPr>
            <a:xfrm rot="10800000">
              <a:off x="6847495" y="22334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 name="组合 37"/>
          <p:cNvGrpSpPr/>
          <p:nvPr/>
        </p:nvGrpSpPr>
        <p:grpSpPr>
          <a:xfrm>
            <a:off x="4679312" y="3042709"/>
            <a:ext cx="446611" cy="404663"/>
            <a:chOff x="6847495" y="1870841"/>
            <a:chExt cx="520257" cy="719952"/>
          </a:xfrm>
          <a:solidFill>
            <a:srgbClr val="E51D1D"/>
          </a:solidFill>
          <a:effectLst>
            <a:outerShdw blurRad="50800" dist="38100" algn="l" rotWithShape="0">
              <a:prstClr val="black">
                <a:alpha val="40000"/>
              </a:prstClr>
            </a:outerShdw>
          </a:effectLst>
        </p:grpSpPr>
        <p:sp>
          <p:nvSpPr>
            <p:cNvPr id="39" name="等腰三角形 38"/>
            <p:cNvSpPr/>
            <p:nvPr/>
          </p:nvSpPr>
          <p:spPr>
            <a:xfrm>
              <a:off x="6852745" y="18708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等腰三角形 39"/>
            <p:cNvSpPr/>
            <p:nvPr/>
          </p:nvSpPr>
          <p:spPr>
            <a:xfrm rot="10800000">
              <a:off x="6847495" y="22334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34" name="组合 29"/>
          <p:cNvGrpSpPr/>
          <p:nvPr/>
        </p:nvGrpSpPr>
        <p:grpSpPr>
          <a:xfrm>
            <a:off x="4679312" y="2494672"/>
            <a:ext cx="446611" cy="404663"/>
            <a:chOff x="6847495" y="1870841"/>
            <a:chExt cx="520257" cy="719952"/>
          </a:xfrm>
          <a:solidFill>
            <a:srgbClr val="E51D1D"/>
          </a:solidFill>
          <a:effectLst>
            <a:outerShdw blurRad="50800" dist="38100" algn="l" rotWithShape="0">
              <a:prstClr val="black">
                <a:alpha val="40000"/>
              </a:prstClr>
            </a:outerShdw>
          </a:effectLst>
        </p:grpSpPr>
        <p:sp>
          <p:nvSpPr>
            <p:cNvPr id="38" name="等腰三角形 37"/>
            <p:cNvSpPr/>
            <p:nvPr/>
          </p:nvSpPr>
          <p:spPr>
            <a:xfrm>
              <a:off x="6852745" y="18708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 name="等腰三角形 40"/>
            <p:cNvSpPr/>
            <p:nvPr/>
          </p:nvSpPr>
          <p:spPr>
            <a:xfrm rot="10800000">
              <a:off x="6847495" y="22334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47" name="组合 37"/>
          <p:cNvGrpSpPr/>
          <p:nvPr/>
        </p:nvGrpSpPr>
        <p:grpSpPr>
          <a:xfrm>
            <a:off x="4674395" y="3558903"/>
            <a:ext cx="446611" cy="404663"/>
            <a:chOff x="6847495" y="1870841"/>
            <a:chExt cx="520257" cy="719952"/>
          </a:xfrm>
          <a:solidFill>
            <a:srgbClr val="E51D1D"/>
          </a:solidFill>
          <a:effectLst>
            <a:outerShdw blurRad="50800" dist="38100" algn="l" rotWithShape="0">
              <a:prstClr val="black">
                <a:alpha val="40000"/>
              </a:prstClr>
            </a:outerShdw>
          </a:effectLst>
        </p:grpSpPr>
        <p:sp>
          <p:nvSpPr>
            <p:cNvPr id="48" name="等腰三角形 47"/>
            <p:cNvSpPr/>
            <p:nvPr/>
          </p:nvSpPr>
          <p:spPr>
            <a:xfrm>
              <a:off x="6852745" y="18708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9" name="等腰三角形 48"/>
            <p:cNvSpPr/>
            <p:nvPr/>
          </p:nvSpPr>
          <p:spPr>
            <a:xfrm rot="10800000">
              <a:off x="6847495" y="2233441"/>
              <a:ext cx="515007" cy="3573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transition spd="slow"/>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文本框 6"/>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grpSp>
        <p:nvGrpSpPr>
          <p:cNvPr id="155651" name="组合 5"/>
          <p:cNvGrpSpPr/>
          <p:nvPr/>
        </p:nvGrpSpPr>
        <p:grpSpPr>
          <a:xfrm>
            <a:off x="438150" y="538163"/>
            <a:ext cx="8212138" cy="3508375"/>
            <a:chOff x="451498" y="537816"/>
            <a:chExt cx="8211349" cy="3508585"/>
          </a:xfrm>
        </p:grpSpPr>
        <p:pic>
          <p:nvPicPr>
            <p:cNvPr id="155653" name="Picture 2"/>
            <p:cNvPicPr>
              <a:picLocks noChangeAspect="1"/>
            </p:cNvPicPr>
            <p:nvPr/>
          </p:nvPicPr>
          <p:blipFill>
            <a:blip r:embed="rId1"/>
            <a:stretch>
              <a:fillRect/>
            </a:stretch>
          </p:blipFill>
          <p:spPr>
            <a:xfrm>
              <a:off x="525421" y="1749599"/>
              <a:ext cx="1063625" cy="1031875"/>
            </a:xfrm>
            <a:prstGeom prst="rect">
              <a:avLst/>
            </a:prstGeom>
            <a:noFill/>
            <a:ln w="9525">
              <a:noFill/>
            </a:ln>
          </p:spPr>
        </p:pic>
        <p:sp>
          <p:nvSpPr>
            <p:cNvPr id="3" name="TextBox 18"/>
            <p:cNvSpPr txBox="1"/>
            <p:nvPr/>
          </p:nvSpPr>
          <p:spPr>
            <a:xfrm>
              <a:off x="1589627" y="634659"/>
              <a:ext cx="7009726" cy="3268859"/>
            </a:xfrm>
            <a:prstGeom prst="rect">
              <a:avLst/>
            </a:prstGeom>
            <a:noFill/>
            <a:ln w="9525" cap="flat" cmpd="sng">
              <a:noFill/>
              <a:prstDash val="solid"/>
              <a:miter/>
              <a:headEnd type="none" w="med" len="med"/>
              <a:tailEnd type="none" w="med" len="med"/>
            </a:ln>
          </p:spPr>
          <p:txBody>
            <a:bodyPr anchor="ctr"/>
            <a:lstStyle/>
            <a:p>
              <a:pPr marR="0" algn="just" defTabSz="457200" eaLnBrk="1" hangingPunct="1">
                <a:lnSpc>
                  <a:spcPts val="3800"/>
                </a:lnSpc>
                <a:buClrTx/>
                <a:buSzTx/>
                <a:buFontTx/>
                <a:buNone/>
                <a:defRPr/>
              </a:pPr>
              <a:r>
                <a:rPr kumimoji="0" lang="en-US" altLang="zh-CN" sz="2400" b="1" kern="1200" cap="none" spc="0" normalizeH="0" baseline="0" noProof="1">
                  <a:solidFill>
                    <a:srgbClr val="C00000"/>
                  </a:solidFill>
                  <a:latin typeface="微软雅黑" panose="020B0503020204020204" pitchFamily="34" charset="-122"/>
                  <a:ea typeface="微软雅黑" panose="020B0503020204020204" pitchFamily="34" charset="-122"/>
                  <a:cs typeface="+mn-cs"/>
                </a:rPr>
                <a:t>       </a:t>
              </a:r>
              <a:r>
                <a:rPr kumimoji="0" lang="zh-CN" altLang="en-US" sz="2400" b="1" kern="1200" cap="none" spc="0" normalizeH="0" baseline="0" noProof="1">
                  <a:solidFill>
                    <a:srgbClr val="C00000"/>
                  </a:solidFill>
                  <a:latin typeface="微软雅黑" panose="020B0503020204020204" pitchFamily="34" charset="-122"/>
                  <a:ea typeface="微软雅黑" panose="020B0503020204020204" pitchFamily="34" charset="-122"/>
                  <a:cs typeface="+mn-cs"/>
                </a:rPr>
                <a:t>总之，征途漫漫，惟有奋斗。在中国共产党百年华诞的重大时刻和“两个一百年”奋斗目标历史交汇的关键节点，全党全国各族人民要更加紧密地团结在以习近平同志为核心的党中央周围，以昂扬姿态奋力开启全面建设社会主义现</a:t>
              </a:r>
              <a:r>
                <a:rPr kumimoji="0" lang="zh-CN" altLang="en-US" sz="2400" b="1" kern="1200" cap="none" spc="-100" normalizeH="0" baseline="0" noProof="1">
                  <a:solidFill>
                    <a:srgbClr val="C00000"/>
                  </a:solidFill>
                  <a:latin typeface="微软雅黑" panose="020B0503020204020204" pitchFamily="34" charset="-122"/>
                  <a:ea typeface="微软雅黑" panose="020B0503020204020204" pitchFamily="34" charset="-122"/>
                  <a:cs typeface="+mn-cs"/>
                </a:rPr>
                <a:t>代化国家新征程，以优异成绩迎接建党一百周年！</a:t>
              </a:r>
              <a:endParaRPr kumimoji="0" lang="zh-CN" altLang="en-US" sz="2400" b="1" kern="1200" cap="none" spc="-100" normalizeH="0" baseline="0" noProof="1">
                <a:solidFill>
                  <a:srgbClr val="C00000"/>
                </a:solidFill>
                <a:latin typeface="微软雅黑" panose="020B0503020204020204" pitchFamily="34" charset="-122"/>
                <a:ea typeface="微软雅黑" panose="020B0503020204020204" pitchFamily="34" charset="-122"/>
                <a:cs typeface="+mn-cs"/>
              </a:endParaRPr>
            </a:p>
          </p:txBody>
        </p:sp>
        <p:sp>
          <p:nvSpPr>
            <p:cNvPr id="5" name="圆角矩形 4"/>
            <p:cNvSpPr/>
            <p:nvPr/>
          </p:nvSpPr>
          <p:spPr>
            <a:xfrm>
              <a:off x="451498" y="537816"/>
              <a:ext cx="8211349" cy="3508585"/>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grpSp>
      <p:sp>
        <p:nvSpPr>
          <p:cNvPr id="155652"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TextBox 54"/>
          <p:cNvSpPr txBox="1"/>
          <p:nvPr/>
        </p:nvSpPr>
        <p:spPr>
          <a:xfrm>
            <a:off x="2997200" y="2806700"/>
            <a:ext cx="3560763" cy="806450"/>
          </a:xfrm>
          <a:prstGeom prst="rect">
            <a:avLst/>
          </a:prstGeom>
          <a:noFill/>
          <a:ln w="9525">
            <a:noFill/>
          </a:ln>
        </p:spPr>
        <p:txBody>
          <a:bodyPr lIns="68571" tIns="34285" rIns="68571" bIns="34285">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457200" eaLnBrk="1" hangingPunct="1">
              <a:lnSpc>
                <a:spcPct val="100000"/>
              </a:lnSpc>
              <a:spcBef>
                <a:spcPct val="0"/>
              </a:spcBef>
              <a:buNone/>
            </a:pPr>
            <a:r>
              <a:rPr lang="zh-CN" altLang="en-US" sz="48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rPr>
              <a:t>谢谢大家！</a:t>
            </a:r>
            <a:endParaRPr lang="zh-CN" altLang="en-US" sz="48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endParaRPr>
          </a:p>
        </p:txBody>
      </p:sp>
      <p:pic>
        <p:nvPicPr>
          <p:cNvPr id="157699" name="图片 34"/>
          <p:cNvPicPr>
            <a:picLocks noChangeAspect="1"/>
          </p:cNvPicPr>
          <p:nvPr/>
        </p:nvPicPr>
        <p:blipFill>
          <a:blip r:embed="rId1"/>
          <a:stretch>
            <a:fillRect/>
          </a:stretch>
        </p:blipFill>
        <p:spPr>
          <a:xfrm>
            <a:off x="160338" y="727075"/>
            <a:ext cx="9144000" cy="2455863"/>
          </a:xfrm>
          <a:prstGeom prst="rect">
            <a:avLst/>
          </a:prstGeom>
          <a:noFill/>
          <a:ln w="9525">
            <a:noFill/>
          </a:ln>
        </p:spPr>
      </p:pic>
      <p:pic>
        <p:nvPicPr>
          <p:cNvPr id="36" name="图片 35"/>
          <p:cNvPicPr>
            <a:picLocks noChangeAspect="1"/>
          </p:cNvPicPr>
          <p:nvPr/>
        </p:nvPicPr>
        <p:blipFill>
          <a:blip r:embed="rId2"/>
          <a:stretch>
            <a:fillRect/>
          </a:stretch>
        </p:blipFill>
        <p:spPr>
          <a:xfrm>
            <a:off x="3324225" y="735013"/>
            <a:ext cx="2633663" cy="1676400"/>
          </a:xfrm>
          <a:prstGeom prst="rect">
            <a:avLst/>
          </a:prstGeom>
          <a:effectLst>
            <a:outerShdw blurRad="139700" dist="25400" sx="105000" sy="105000" algn="ctr" rotWithShape="0">
              <a:prstClr val="black">
                <a:alpha val="37000"/>
              </a:prstClr>
            </a:outerShdw>
          </a:effec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10"/>
          <p:cNvSpPr txBox="1"/>
          <p:nvPr/>
        </p:nvSpPr>
        <p:spPr>
          <a:xfrm>
            <a:off x="6948488" y="-742950"/>
            <a:ext cx="633412" cy="276225"/>
          </a:xfrm>
          <a:prstGeom prst="rect">
            <a:avLst/>
          </a:prstGeom>
          <a:noFill/>
          <a:ln w="9525">
            <a:noFill/>
          </a:ln>
        </p:spPr>
        <p:txBody>
          <a:bodyPr wrap="none" lIns="67035" tIns="33517" rIns="67035" bIns="33517">
            <a:sp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457200" eaLnBrk="1" hangingPunct="1">
              <a:lnSpc>
                <a:spcPct val="100000"/>
              </a:lnSpc>
              <a:spcBef>
                <a:spcPct val="0"/>
              </a:spcBef>
              <a:buNone/>
            </a:pPr>
            <a:r>
              <a:rPr lang="zh-CN" altLang="en-US" sz="1800" dirty="0">
                <a:ea typeface="等线" panose="02010600030101010101" pitchFamily="2" charset="-122"/>
              </a:rPr>
              <a:t>延迟符</a:t>
            </a:r>
            <a:endParaRPr lang="zh-CN" altLang="en-US" sz="1800" dirty="0">
              <a:ea typeface="等线" panose="02010600030101010101" pitchFamily="2" charset="-122"/>
            </a:endParaRPr>
          </a:p>
        </p:txBody>
      </p:sp>
      <p:cxnSp>
        <p:nvCxnSpPr>
          <p:cNvPr id="13" name="直接连接符 12"/>
          <p:cNvCxnSpPr/>
          <p:nvPr/>
        </p:nvCxnSpPr>
        <p:spPr>
          <a:xfrm>
            <a:off x="2781300" y="1893888"/>
            <a:ext cx="0" cy="10699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604" name="椭圆 19"/>
          <p:cNvSpPr/>
          <p:nvPr/>
        </p:nvSpPr>
        <p:spPr>
          <a:xfrm>
            <a:off x="825500" y="1365250"/>
            <a:ext cx="1776413" cy="1776413"/>
          </a:xfrm>
          <a:prstGeom prst="ellipse">
            <a:avLst/>
          </a:prstGeom>
          <a:noFill/>
          <a:ln w="9525" cap="flat" cmpd="sng">
            <a:solidFill>
              <a:srgbClr val="C00000"/>
            </a:solidFill>
            <a:prstDash val="solid"/>
            <a:headEnd type="none" w="med" len="med"/>
            <a:tailEnd type="none" w="med" len="med"/>
          </a:ln>
        </p:spPr>
        <p:txBody>
          <a:bodyPr anchor="ctr" anchorCtr="0"/>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algn="ctr" defTabSz="914400" eaLnBrk="1" hangingPunct="1">
              <a:lnSpc>
                <a:spcPct val="100000"/>
              </a:lnSpc>
              <a:spcBef>
                <a:spcPct val="0"/>
              </a:spcBef>
              <a:buNone/>
            </a:pPr>
            <a:endParaRPr lang="zh-CN" altLang="en-US" sz="1800" dirty="0">
              <a:solidFill>
                <a:srgbClr val="FFFFFF"/>
              </a:solidFill>
              <a:latin typeface="Century Gothic" panose="020B0502020202020204" pitchFamily="34" charset="0"/>
              <a:ea typeface="幼圆" panose="02010509060101010101" pitchFamily="49" charset="-122"/>
            </a:endParaRPr>
          </a:p>
        </p:txBody>
      </p:sp>
      <p:sp>
        <p:nvSpPr>
          <p:cNvPr id="21" name="椭圆 20"/>
          <p:cNvSpPr/>
          <p:nvPr/>
        </p:nvSpPr>
        <p:spPr>
          <a:xfrm>
            <a:off x="1016000" y="1555750"/>
            <a:ext cx="1397000" cy="1397000"/>
          </a:xfrm>
          <a:prstGeom prst="ellipse">
            <a:avLst/>
          </a:prstGeom>
          <a:solidFill>
            <a:srgbClr val="C00000"/>
          </a:solidFill>
          <a:ln w="952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pic>
        <p:nvPicPr>
          <p:cNvPr id="25606" name="Picture 2"/>
          <p:cNvPicPr>
            <a:picLocks noChangeAspect="1"/>
          </p:cNvPicPr>
          <p:nvPr/>
        </p:nvPicPr>
        <p:blipFill>
          <a:blip r:embed="rId1"/>
          <a:stretch>
            <a:fillRect/>
          </a:stretch>
        </p:blipFill>
        <p:spPr>
          <a:xfrm>
            <a:off x="1265238" y="1749425"/>
            <a:ext cx="906462" cy="877888"/>
          </a:xfrm>
          <a:prstGeom prst="rect">
            <a:avLst/>
          </a:prstGeom>
          <a:noFill/>
          <a:ln w="9525">
            <a:noFill/>
          </a:ln>
        </p:spPr>
      </p:pic>
      <p:sp>
        <p:nvSpPr>
          <p:cNvPr id="12" name="文本框 5"/>
          <p:cNvSpPr txBox="1"/>
          <p:nvPr/>
        </p:nvSpPr>
        <p:spPr>
          <a:xfrm>
            <a:off x="2871153" y="1365250"/>
            <a:ext cx="5643563" cy="1866265"/>
          </a:xfrm>
          <a:prstGeom prst="rect">
            <a:avLst/>
          </a:prstGeom>
          <a:noFill/>
          <a:ln w="9525">
            <a:noFill/>
          </a:ln>
          <a:effectLst/>
        </p:spPr>
        <p:txBody>
          <a:bodyPr wrap="square" lIns="67035" tIns="33517" rIns="67035" bIns="33517">
            <a:spAutoFit/>
          </a:bodyPr>
          <a:lstStyle/>
          <a:p>
            <a:pPr marR="0" algn="just" defTabSz="457200" eaLnBrk="1" hangingPunct="1">
              <a:lnSpc>
                <a:spcPct val="150000"/>
              </a:lnSpc>
              <a:buClrTx/>
              <a:buSzTx/>
              <a:buFontTx/>
              <a:buNone/>
              <a:defRPr/>
            </a:pPr>
            <a:r>
              <a:rPr kumimoji="0" lang="en-US" altLang="zh-CN" sz="26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       </a:t>
            </a:r>
            <a:r>
              <a:rPr kumimoji="0" lang="zh-CN" altLang="en-US" sz="2600" b="1" kern="0" cap="all" spc="0" normalizeH="0" baseline="0" noProof="0" dirty="0">
                <a:solidFill>
                  <a:srgbClr val="FF0000"/>
                </a:solidFill>
                <a:latin typeface="微软雅黑" panose="020B0503020204020204" pitchFamily="34" charset="-122"/>
                <a:ea typeface="微软雅黑" panose="020B0503020204020204" pitchFamily="34" charset="-122"/>
                <a:cs typeface="+mn-cs"/>
              </a:rPr>
              <a:t>一、深入学习领会习近平总书记关于党的历史的重要论述，充分认识开展党史学习教育的重大意义</a:t>
            </a:r>
            <a:endParaRPr kumimoji="0" lang="zh-CN" altLang="en-US" sz="2600" b="1" kern="1200" cap="none" spc="0" normalizeH="0" baseline="0" noProof="0" dirty="0">
              <a:solidFill>
                <a:srgbClr val="FF0000"/>
              </a:solidFill>
              <a:effectLst>
                <a:outerShdw blurRad="75057" dist="38100" dir="5400000" sy="-20000" rotWithShape="0">
                  <a:prstClr val="black">
                    <a:alpha val="25000"/>
                  </a:prstClr>
                </a:outerShdw>
              </a:effectLst>
              <a:latin typeface="微软雅黑" panose="020B0503020204020204" pitchFamily="34" charset="-122"/>
              <a:ea typeface="微软雅黑" panose="020B0503020204020204" pitchFamily="34" charset="-122"/>
              <a:cs typeface="+mn-cs"/>
            </a:endParaRPr>
          </a:p>
        </p:txBody>
      </p:sp>
      <p:sp>
        <p:nvSpPr>
          <p:cNvPr id="25608" name="灯片编号占位符 7"/>
          <p:cNvSpPr txBox="1">
            <a:spLocks noGrp="1"/>
          </p:cNvSpPr>
          <p:nvPr>
            <p:ph type="sldNum" sz="quarter" idx="12"/>
          </p:nvPr>
        </p:nvSpPr>
        <p:spPr>
          <a:noFill/>
          <a:ln>
            <a:noFill/>
          </a:ln>
        </p:spPr>
        <p:txBody>
          <a:bodyPr anchor="ctr" anchorCtr="0"/>
          <a:p>
            <a:pPr marL="0" indent="0" algn="r" defTabSz="457200" eaLnBrk="1" hangingPunct="1">
              <a:lnSpc>
                <a:spcPct val="100000"/>
              </a:lnSpc>
              <a:spcBef>
                <a:spcPct val="0"/>
              </a:spcBef>
              <a:buNone/>
            </a:pPr>
            <a:fld id="{9A0DB2DC-4C9A-4742-B13C-FB6460FD3503}" type="slidenum">
              <a:rPr lang="en-US" altLang="en-US" sz="900" dirty="0">
                <a:solidFill>
                  <a:srgbClr val="898989"/>
                </a:solidFill>
                <a:ea typeface="等线" panose="02010600030101010101" pitchFamily="2" charset="-122"/>
              </a:rPr>
            </a:fld>
            <a:endParaRPr lang="en-US" altLang="en-US" sz="900" dirty="0">
              <a:solidFill>
                <a:srgbClr val="898989"/>
              </a:solidFill>
              <a:ea typeface="等线" panose="02010600030101010101" pitchFamily="2" charset="-122"/>
            </a:endParaRPr>
          </a:p>
        </p:txBody>
      </p:sp>
    </p:spTree>
  </p:cSld>
  <p:clrMapOvr>
    <a:masterClrMapping/>
  </p:clrMapOvr>
  <p:transition spd="slow"/>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207_13*f*2"/>
  <p:tag name="KSO_WM_TEMPLATE_CATEGORY" val="custom"/>
  <p:tag name="KSO_WM_TEMPLATE_INDEX" val="20200207"/>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50"/>
  <p:tag name="KSO_WM_UNIT_TYPE" val="f"/>
  <p:tag name="KSO_WM_UNIT_INDEX" val="2"/>
  <p:tag name="KSO_WM_UNIT_SUBTYPE" val="a"/>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495_3*m_i*1_1"/>
  <p:tag name="KSO_WM_TEMPLATE_CATEGORY" val="diagram"/>
  <p:tag name="KSO_WM_TEMPLATE_INDEX" val="20201495"/>
  <p:tag name="KSO_WM_UNIT_LAYERLEVEL" val="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01495_3*m_h_i*1_6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0.xml><?xml version="1.0" encoding="utf-8"?>
<p:tagLst xmlns:p="http://schemas.openxmlformats.org/presentationml/2006/main">
  <p:tag name="KSO_WM_UNIT_ISCONTENTSTITLE" val="0"/>
  <p:tag name="KSO_WM_UNIT_PRESET_TEXT" val="2020.01"/>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201495_3*m_h_a*1_6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95_3*m_h_i*1_1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22.xml><?xml version="1.0" encoding="utf-8"?>
<p:tagLst xmlns:p="http://schemas.openxmlformats.org/presentationml/2006/main">
  <p:tag name="KSO_WM_UNIT_ISCONTENTSTITLE" val="0"/>
  <p:tag name="KSO_WM_UNIT_PRESET_TEXT" val="2019.07"/>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95_3*m_h_a*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95_3*m_h_i*1_3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24.xml><?xml version="1.0" encoding="utf-8"?>
<p:tagLst xmlns:p="http://schemas.openxmlformats.org/presentationml/2006/main">
  <p:tag name="KSO_WM_UNIT_ISCONTENTSTITLE" val="0"/>
  <p:tag name="KSO_WM_UNIT_PRESET_TEXT" val="2019.09"/>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95_3*m_h_a*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495_3*m_h_i*1_5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26.xml><?xml version="1.0" encoding="utf-8"?>
<p:tagLst xmlns:p="http://schemas.openxmlformats.org/presentationml/2006/main">
  <p:tag name="KSO_WM_UNIT_ISCONTENTSTITLE" val="0"/>
  <p:tag name="KSO_WM_UNIT_PRESET_TEXT" val="2019.12"/>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495_3*m_h_a*1_5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95_3*m_h_i*1_2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28.xml><?xml version="1.0" encoding="utf-8"?>
<p:tagLst xmlns:p="http://schemas.openxmlformats.org/presentationml/2006/main">
  <p:tag name="KSO_WM_UNIT_ISCONTENTSTITLE" val="0"/>
  <p:tag name="KSO_WM_UNIT_PRESET_TEXT" val="2019.08"/>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95_3*m_h_a*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95_3*m_h_i*1_4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0.xml><?xml version="1.0" encoding="utf-8"?>
<p:tagLst xmlns:p="http://schemas.openxmlformats.org/presentationml/2006/main">
  <p:tag name="KSO_WM_UNIT_ISCONTENTSTITLE" val="0"/>
  <p:tag name="KSO_WM_UNIT_PRESET_TEXT" val="2019.11"/>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95_3*m_h_a*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UNIT_RELATE_UNITID" val="layout_m1"/>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g"/>
  <p:tag name="KSO_WM_UNIT_INDEX" val="1_1"/>
  <p:tag name="KSO_WM_UNIT_ID" val="diagram20201495_3*m_g*1_1"/>
  <p:tag name="KSO_WM_TEMPLATE_CATEGORY" val="diagram"/>
  <p:tag name="KSO_WM_TEMPLATE_INDEX" val="20201495"/>
  <p:tag name="KSO_WM_UNIT_LAYERLEVEL" val="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1495_3*m_i*1_2"/>
  <p:tag name="KSO_WM_TEMPLATE_CATEGORY" val="diagram"/>
  <p:tag name="KSO_WM_TEMPLATE_INDEX" val="20201495"/>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33.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95_3*m_h_f*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4.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95_3*m_h_f*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5.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95_3*m_h_f*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6.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201495_3*m_h_f*1_6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7.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95_3*m_h_f*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495_3*m_h_f*1_5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SLIDE_ID" val="custom20200207_13"/>
  <p:tag name="KSO_WM_TEMPLATE_SUBCATEGORY" val="0"/>
  <p:tag name="KSO_WM_SLIDE_ITEM_CNT" val="0"/>
  <p:tag name="KSO_WM_SLIDE_INDEX" val="13"/>
  <p:tag name="KSO_WM_TAG_VERSION" val="1.0"/>
  <p:tag name="KSO_WM_BEAUTIFY_FLAG" val="#wm#"/>
  <p:tag name="KSO_WM_TEMPLATE_CATEGORY" val="custom"/>
  <p:tag name="KSO_WM_TEMPLATE_INDEX" val="20200207"/>
  <p:tag name="KSO_WM_SLIDE_TYPE" val="text"/>
  <p:tag name="KSO_WM_SLIDE_SUBTYPE" val="picTxt"/>
  <p:tag name="KSO_WM_SLIDE_SIZE" val="869*422"/>
  <p:tag name="KSO_WM_SLIDE_POSITION" val="45*18"/>
  <p:tag name="KSO_WM_SLIDE_LAYOUT" val="a_d_f"/>
  <p:tag name="KSO_WM_SLIDE_LAYOUT_CNT" val="1_2_2"/>
  <p:tag name="KSO_WM_TEMPLATE_MASTER_TYPE" val="1"/>
  <p:tag name="KSO_WM_TEMPLATE_COLOR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0.xml><?xml version="1.0" encoding="utf-8"?>
<p:tagLst xmlns:p="http://schemas.openxmlformats.org/presentationml/2006/main">
  <p:tag name="KSO_WM_BEAUTIFY_FLAG" val="#wm#"/>
  <p:tag name="KSO_WM_TEMPLATE_CATEGORY" val="custom"/>
  <p:tag name="KSO_WM_TEMPLATE_INDEX" val="20200207"/>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207_13*f*1"/>
  <p:tag name="KSO_WM_TEMPLATE_CATEGORY" val="custom"/>
  <p:tag name="KSO_WM_TEMPLATE_INDEX" val="20200207"/>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50"/>
  <p:tag name="KSO_WM_UNIT_TYPE" val="f"/>
  <p:tag name="KSO_WM_UNIT_INDEX" val="1"/>
  <p:tag name="KSO_WM_UNIT_SUBTYPE" val="a"/>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207_13*f*1"/>
  <p:tag name="KSO_WM_TEMPLATE_CATEGORY" val="custom"/>
  <p:tag name="KSO_WM_TEMPLATE_INDEX" val="20200207"/>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50"/>
  <p:tag name="KSO_WM_UNIT_TYPE" val="f"/>
  <p:tag name="KSO_WM_UNIT_INDEX" val="1"/>
  <p:tag name="KSO_WM_UNIT_SUBTYPE" val="a"/>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207_13*f*1"/>
  <p:tag name="KSO_WM_TEMPLATE_CATEGORY" val="custom"/>
  <p:tag name="KSO_WM_TEMPLATE_INDEX" val="20200207"/>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50"/>
  <p:tag name="KSO_WM_UNIT_TYPE" val="f"/>
  <p:tag name="KSO_WM_UNIT_INDEX" val="1"/>
  <p:tag name="KSO_WM_UNIT_SUBTYPE" val="a"/>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207_13*f*1"/>
  <p:tag name="KSO_WM_TEMPLATE_CATEGORY" val="custom"/>
  <p:tag name="KSO_WM_TEMPLATE_INDEX" val="20200207"/>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50"/>
  <p:tag name="KSO_WM_UNIT_TYPE" val="f"/>
  <p:tag name="KSO_WM_UNIT_INDEX" val="1"/>
  <p:tag name="KSO_WM_UNIT_SUBTYPE" val="a"/>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207_13*f*1"/>
  <p:tag name="KSO_WM_TEMPLATE_CATEGORY" val="custom"/>
  <p:tag name="KSO_WM_TEMPLATE_INDEX" val="20200207"/>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50"/>
  <p:tag name="KSO_WM_UNIT_TYPE" val="f"/>
  <p:tag name="KSO_WM_UNIT_INDEX" val="1"/>
  <p:tag name="KSO_WM_UNIT_SUBTYPE" val="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207_13*f*1"/>
  <p:tag name="KSO_WM_TEMPLATE_CATEGORY" val="custom"/>
  <p:tag name="KSO_WM_TEMPLATE_INDEX" val="20200207"/>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50"/>
  <p:tag name="KSO_WM_UNIT_TYPE" val="f"/>
  <p:tag name="KSO_WM_UNIT_INDEX" val="1"/>
  <p:tag name="KSO_WM_UNIT_SUBTYPE" val="a"/>
</p:tagLst>
</file>

<file path=ppt/tags/tag47.xml><?xml version="1.0" encoding="utf-8"?>
<p:tagLst xmlns:p="http://schemas.openxmlformats.org/presentationml/2006/main">
  <p:tag name="KSO_WM_BEAUTIFY_FLAG" val="#wm#"/>
  <p:tag name="KSO_WM_TEMPLATE_CATEGORY" val="custom"/>
  <p:tag name="KSO_WM_TEMPLATE_INDEX" val="20200207"/>
</p:tagLst>
</file>

<file path=ppt/tags/tag48.xml><?xml version="1.0" encoding="utf-8"?>
<p:tagLst xmlns:p="http://schemas.openxmlformats.org/presentationml/2006/main">
  <p:tag name="KSO_WM_BEAUTIFY_FLAG" val="#wm#"/>
  <p:tag name="KSO_WM_TEMPLATE_CATEGORY" val="custom"/>
  <p:tag name="KSO_WM_TEMPLATE_INDEX" val="20200207"/>
</p:tagLst>
</file>

<file path=ppt/tags/tag49.xml><?xml version="1.0" encoding="utf-8"?>
<p:tagLst xmlns:p="http://schemas.openxmlformats.org/presentationml/2006/main">
  <p:tag name="KSO_WM_BEAUTIFY_FLAG" val="#wm#"/>
  <p:tag name="KSO_WM_TEMPLATE_CATEGORY" val="custom"/>
  <p:tag name="KSO_WM_TEMPLATE_INDEX" val="20200207"/>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0.xml><?xml version="1.0" encoding="utf-8"?>
<p:tagLst xmlns:p="http://schemas.openxmlformats.org/presentationml/2006/main">
  <p:tag name="KSO_WM_BEAUTIFY_FLAG" val="#wm#"/>
  <p:tag name="KSO_WM_TEMPLATE_CATEGORY" val="custom"/>
  <p:tag name="KSO_WM_TEMPLATE_INDEX" val="20200207"/>
</p:tagLst>
</file>

<file path=ppt/tags/tag51.xml><?xml version="1.0" encoding="utf-8"?>
<p:tagLst xmlns:p="http://schemas.openxmlformats.org/presentationml/2006/main">
  <p:tag name="KSO_WM_BEAUTIFY_FLAG" val="#wm#"/>
  <p:tag name="KSO_WM_TEMPLATE_CATEGORY" val="custom"/>
  <p:tag name="KSO_WM_TEMPLATE_INDEX" val="20200207"/>
</p:tagLst>
</file>

<file path=ppt/tags/tag52.xml><?xml version="1.0" encoding="utf-8"?>
<p:tagLst xmlns:p="http://schemas.openxmlformats.org/presentationml/2006/main">
  <p:tag name="KSO_WM_UNIT_HIGHLIGHT" val="0"/>
  <p:tag name="KSO_WM_UNIT_COMPATIBLE" val="0"/>
  <p:tag name="KSO_WM_UNIT_ID" val="diagram20190043_4*l_i*1_1"/>
  <p:tag name="KSO_WM_TEMPLATE_CATEGORY" val="diagram"/>
  <p:tag name="KSO_WM_TEMPLATE_INDEX" val="20190043"/>
  <p:tag name="KSO_WM_UNIT_LAYERLEVEL" val="1_1"/>
  <p:tag name="KSO_WM_TAG_VERSION" val="1.0"/>
  <p:tag name="KSO_WM_BEAUTIFY_FLAG" val="#wm#"/>
  <p:tag name="KSO_WM_DIAGRAM_GROUP_CODE" val="l1-1"/>
  <p:tag name="KSO_WM_UNIT_TYPE" val="l_i"/>
  <p:tag name="KSO_WM_UNIT_INDEX" val="1_1"/>
  <p:tag name="KSO_WM_UNIT_DIAGRAM_ISNUMVISUAL" val="0"/>
  <p:tag name="KSO_WM_UNIT_DIAGRAM_ISREFERUNIT" val="0"/>
  <p:tag name="KSO_WM_UNIT_LINE_FORE_SCHEMECOLOR_INDEX" val="13"/>
  <p:tag name="KSO_WM_UNIT_LINE_FILL_TYPE" val="2"/>
  <p:tag name="KSO_WM_UNIT_USESOURCEFORMAT_APPLY" val="1"/>
  <p:tag name="KSO_WM_UNIT_DIAGRAM_SCHEMECOLOR_ID" val="5"/>
</p:tagLst>
</file>

<file path=ppt/tags/tag53.xml><?xml version="1.0" encoding="utf-8"?>
<p:tagLst xmlns:p="http://schemas.openxmlformats.org/presentationml/2006/main">
  <p:tag name="KSO_WM_UNIT_HIGHLIGHT" val="0"/>
  <p:tag name="KSO_WM_UNIT_COMPATIBLE" val="0"/>
  <p:tag name="KSO_WM_UNIT_ID" val="diagram20190043_4*l_z*1_1"/>
  <p:tag name="KSO_WM_TEMPLATE_CATEGORY" val="diagram"/>
  <p:tag name="KSO_WM_TEMPLATE_INDEX" val="20190043"/>
  <p:tag name="KSO_WM_UNIT_LAYERLEVEL" val="1_1"/>
  <p:tag name="KSO_WM_TAG_VERSION" val="1.0"/>
  <p:tag name="KSO_WM_BEAUTIFY_FLAG" val="#wm#"/>
  <p:tag name="KSO_WM_DIAGRAM_GROUP_CODE" val="l1-1"/>
  <p:tag name="KSO_WM_UNIT_TYPE" val="l_z"/>
  <p:tag name="KSO_WM_UNIT_INDEX" val="1_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5"/>
</p:tagLst>
</file>

<file path=ppt/tags/tag54.xml><?xml version="1.0" encoding="utf-8"?>
<p:tagLst xmlns:p="http://schemas.openxmlformats.org/presentationml/2006/main">
  <p:tag name="KSO_WM_UNIT_HIGHLIGHT" val="0"/>
  <p:tag name="KSO_WM_UNIT_COMPATIBLE" val="0"/>
  <p:tag name="KSO_WM_UNIT_ID" val="diagram20190043_4*l_z*1_2"/>
  <p:tag name="KSO_WM_TEMPLATE_CATEGORY" val="diagram"/>
  <p:tag name="KSO_WM_TEMPLATE_INDEX" val="20190043"/>
  <p:tag name="KSO_WM_UNIT_LAYERLEVEL" val="1_1"/>
  <p:tag name="KSO_WM_TAG_VERSION" val="1.0"/>
  <p:tag name="KSO_WM_BEAUTIFY_FLAG" val="#wm#"/>
  <p:tag name="KSO_WM_DIAGRAM_GROUP_CODE" val="l1-1"/>
  <p:tag name="KSO_WM_UNIT_TYPE" val="l_z"/>
  <p:tag name="KSO_WM_UNIT_INDEX" val="1_2"/>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5"/>
</p:tagLst>
</file>

<file path=ppt/tags/tag55.xml><?xml version="1.0" encoding="utf-8"?>
<p:tagLst xmlns:p="http://schemas.openxmlformats.org/presentationml/2006/main">
  <p:tag name="KSO_WM_UNIT_HIGHLIGHT" val="0"/>
  <p:tag name="KSO_WM_UNIT_COMPATIBLE" val="0"/>
  <p:tag name="KSO_WM_UNIT_ID" val="diagram20190043_4*l_z*1_4"/>
  <p:tag name="KSO_WM_TEMPLATE_CATEGORY" val="diagram"/>
  <p:tag name="KSO_WM_TEMPLATE_INDEX" val="20190043"/>
  <p:tag name="KSO_WM_UNIT_LAYERLEVEL" val="1_1"/>
  <p:tag name="KSO_WM_TAG_VERSION" val="1.0"/>
  <p:tag name="KSO_WM_BEAUTIFY_FLAG" val="#wm#"/>
  <p:tag name="KSO_WM_DIAGRAM_GROUP_CODE" val="l1-1"/>
  <p:tag name="KSO_WM_UNIT_TYPE" val="l_z"/>
  <p:tag name="KSO_WM_UNIT_INDEX" val="1_4"/>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5"/>
</p:tagLst>
</file>

<file path=ppt/tags/tag56.xml><?xml version="1.0" encoding="utf-8"?>
<p:tagLst xmlns:p="http://schemas.openxmlformats.org/presentationml/2006/main">
  <p:tag name="KSO_WM_UNIT_HIGHLIGHT" val="0"/>
  <p:tag name="KSO_WM_UNIT_COMPATIBLE" val="0"/>
  <p:tag name="KSO_WM_UNIT_ID" val="diagram20190043_4*l_h_a*1_1_1"/>
  <p:tag name="KSO_WM_TEMPLATE_CATEGORY" val="diagram"/>
  <p:tag name="KSO_WM_TEMPLATE_INDEX" val="20190043"/>
  <p:tag name="KSO_WM_UNIT_LAYERLEVEL" val="1_1_1"/>
  <p:tag name="KSO_WM_TAG_VERSION" val="1.0"/>
  <p:tag name="KSO_WM_BEAUTIFY_FLAG" val="#wm#"/>
  <p:tag name="KSO_WM_UNIT_ISCONTENTSTITLE" val="0"/>
  <p:tag name="KSO_WM_DIAGRAM_GROUP_CODE" val="l1-1"/>
  <p:tag name="KSO_WM_UNIT_TYPE" val="l_h_a"/>
  <p:tag name="KSO_WM_UNIT_INDEX" val="1_1_1"/>
  <p:tag name="KSO_WM_UNIT_PRESET_TEXT" val="添加标题"/>
  <p:tag name="KSO_WM_UNIT_VALUE" val="7"/>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5"/>
</p:tagLst>
</file>

<file path=ppt/tags/tag57.xml><?xml version="1.0" encoding="utf-8"?>
<p:tagLst xmlns:p="http://schemas.openxmlformats.org/presentationml/2006/main">
  <p:tag name="KSO_WM_UNIT_HIGHLIGHT" val="0"/>
  <p:tag name="KSO_WM_UNIT_COMPATIBLE" val="0"/>
  <p:tag name="KSO_WM_UNIT_ID" val="diagram20190043_4*l_h_h_i*1_1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i"/>
  <p:tag name="KSO_WM_UNIT_INDEX" val="1_1_1_1"/>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5"/>
</p:tagLst>
</file>

<file path=ppt/tags/tag58.xml><?xml version="1.0" encoding="utf-8"?>
<p:tagLst xmlns:p="http://schemas.openxmlformats.org/presentationml/2006/main">
  <p:tag name="KSO_WM_UNIT_HIGHLIGHT" val="0"/>
  <p:tag name="KSO_WM_UNIT_COMPATIBLE" val="0"/>
  <p:tag name="KSO_WM_UNIT_ID" val="diagram20190043_4*l_h_h_f*1_1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f"/>
  <p:tag name="KSO_WM_UNIT_INDEX" val="1_1_1_1"/>
  <p:tag name="KSO_WM_UNIT_PRESET_TEXT" val="单击此处添加文本具体内容"/>
  <p:tag name="KSO_WM_UNIT_VALUE" val="4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59.xml><?xml version="1.0" encoding="utf-8"?>
<p:tagLst xmlns:p="http://schemas.openxmlformats.org/presentationml/2006/main">
  <p:tag name="KSO_WM_UNIT_HIGHLIGHT" val="0"/>
  <p:tag name="KSO_WM_UNIT_COMPATIBLE" val="0"/>
  <p:tag name="KSO_WM_UNIT_ID" val="diagram20190043_4*l_h_h_a*1_1_1_1"/>
  <p:tag name="KSO_WM_TEMPLATE_CATEGORY" val="diagram"/>
  <p:tag name="KSO_WM_TEMPLATE_INDEX" val="20190043"/>
  <p:tag name="KSO_WM_UNIT_LAYERLEVEL" val="1_1_1_1"/>
  <p:tag name="KSO_WM_TAG_VERSION" val="1.0"/>
  <p:tag name="KSO_WM_BEAUTIFY_FLAG" val="#wm#"/>
  <p:tag name="KSO_WM_UNIT_ISCONTENTSTITLE" val="0"/>
  <p:tag name="KSO_WM_DIAGRAM_GROUP_CODE" val="l1-1"/>
  <p:tag name="KSO_WM_UNIT_TYPE" val="l_h_h_a"/>
  <p:tag name="KSO_WM_UNIT_INDEX" val="1_1_1_1"/>
  <p:tag name="KSO_WM_UNIT_PRESET_TEXT" val="添加标题"/>
  <p:tag name="KSO_WM_UNIT_VALUE" val="8"/>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0.xml><?xml version="1.0" encoding="utf-8"?>
<p:tagLst xmlns:p="http://schemas.openxmlformats.org/presentationml/2006/main">
  <p:tag name="KSO_WM_UNIT_HIGHLIGHT" val="0"/>
  <p:tag name="KSO_WM_UNIT_COMPATIBLE" val="0"/>
  <p:tag name="KSO_WM_UNIT_ID" val="diagram20190043_4*l_h_a*1_2_1"/>
  <p:tag name="KSO_WM_TEMPLATE_CATEGORY" val="diagram"/>
  <p:tag name="KSO_WM_TEMPLATE_INDEX" val="20190043"/>
  <p:tag name="KSO_WM_UNIT_LAYERLEVEL" val="1_1_1"/>
  <p:tag name="KSO_WM_TAG_VERSION" val="1.0"/>
  <p:tag name="KSO_WM_BEAUTIFY_FLAG" val="#wm#"/>
  <p:tag name="KSO_WM_UNIT_ISCONTENTSTITLE" val="0"/>
  <p:tag name="KSO_WM_DIAGRAM_GROUP_CODE" val="l1-1"/>
  <p:tag name="KSO_WM_UNIT_TYPE" val="l_h_a"/>
  <p:tag name="KSO_WM_UNIT_INDEX" val="1_2_1"/>
  <p:tag name="KSO_WM_UNIT_PRESET_TEXT" val="添加标题"/>
  <p:tag name="KSO_WM_UNIT_VALUE" val="7"/>
  <p:tag name="KSO_WM_UNIT_NOCLEAR"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5"/>
</p:tagLst>
</file>

<file path=ppt/tags/tag61.xml><?xml version="1.0" encoding="utf-8"?>
<p:tagLst xmlns:p="http://schemas.openxmlformats.org/presentationml/2006/main">
  <p:tag name="KSO_WM_UNIT_HIGHLIGHT" val="0"/>
  <p:tag name="KSO_WM_UNIT_COMPATIBLE" val="0"/>
  <p:tag name="KSO_WM_UNIT_ID" val="diagram20190043_4*l_h_h_i*1_2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i"/>
  <p:tag name="KSO_WM_UNIT_INDEX" val="1_2_1_1"/>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5"/>
</p:tagLst>
</file>

<file path=ppt/tags/tag62.xml><?xml version="1.0" encoding="utf-8"?>
<p:tagLst xmlns:p="http://schemas.openxmlformats.org/presentationml/2006/main">
  <p:tag name="KSO_WM_UNIT_HIGHLIGHT" val="0"/>
  <p:tag name="KSO_WM_UNIT_COMPATIBLE" val="0"/>
  <p:tag name="KSO_WM_UNIT_ID" val="diagram20190043_4*l_h_h_f*1_2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f"/>
  <p:tag name="KSO_WM_UNIT_INDEX" val="1_2_1_1"/>
  <p:tag name="KSO_WM_UNIT_PRESET_TEXT" val="单击此处添加文本具体内容"/>
  <p:tag name="KSO_WM_UNIT_VALUE" val="4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63.xml><?xml version="1.0" encoding="utf-8"?>
<p:tagLst xmlns:p="http://schemas.openxmlformats.org/presentationml/2006/main">
  <p:tag name="KSO_WM_UNIT_HIGHLIGHT" val="0"/>
  <p:tag name="KSO_WM_UNIT_COMPATIBLE" val="0"/>
  <p:tag name="KSO_WM_UNIT_ID" val="diagram20190043_4*l_h_h_a*1_2_1_1"/>
  <p:tag name="KSO_WM_TEMPLATE_CATEGORY" val="diagram"/>
  <p:tag name="KSO_WM_TEMPLATE_INDEX" val="20190043"/>
  <p:tag name="KSO_WM_UNIT_LAYERLEVEL" val="1_1_1_1"/>
  <p:tag name="KSO_WM_TAG_VERSION" val="1.0"/>
  <p:tag name="KSO_WM_BEAUTIFY_FLAG" val="#wm#"/>
  <p:tag name="KSO_WM_UNIT_ISCONTENTSTITLE" val="0"/>
  <p:tag name="KSO_WM_DIAGRAM_GROUP_CODE" val="l1-1"/>
  <p:tag name="KSO_WM_UNIT_TYPE" val="l_h_h_a"/>
  <p:tag name="KSO_WM_UNIT_INDEX" val="1_2_1_1"/>
  <p:tag name="KSO_WM_UNIT_PRESET_TEXT" val="添加标题"/>
  <p:tag name="KSO_WM_UNIT_VALUE" val="8"/>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64.xml><?xml version="1.0" encoding="utf-8"?>
<p:tagLst xmlns:p="http://schemas.openxmlformats.org/presentationml/2006/main">
  <p:tag name="KSO_WM_UNIT_HIGHLIGHT" val="0"/>
  <p:tag name="KSO_WM_UNIT_COMPATIBLE" val="0"/>
  <p:tag name="KSO_WM_UNIT_ID" val="diagram20190043_4*l_h_a*1_3_1"/>
  <p:tag name="KSO_WM_TEMPLATE_CATEGORY" val="diagram"/>
  <p:tag name="KSO_WM_TEMPLATE_INDEX" val="20190043"/>
  <p:tag name="KSO_WM_UNIT_LAYERLEVEL" val="1_1_1"/>
  <p:tag name="KSO_WM_TAG_VERSION" val="1.0"/>
  <p:tag name="KSO_WM_BEAUTIFY_FLAG" val="#wm#"/>
  <p:tag name="KSO_WM_UNIT_ISCONTENTSTITLE" val="0"/>
  <p:tag name="KSO_WM_DIAGRAM_GROUP_CODE" val="l1-1"/>
  <p:tag name="KSO_WM_UNIT_TYPE" val="l_h_a"/>
  <p:tag name="KSO_WM_UNIT_INDEX" val="1_3_1"/>
  <p:tag name="KSO_WM_UNIT_PRESET_TEXT" val="添加标题"/>
  <p:tag name="KSO_WM_UNIT_VALUE" val="7"/>
  <p:tag name="KSO_WM_UNIT_NOCLEAR" val="0"/>
  <p:tag name="KSO_WM_UNIT_DIAGRAM_ISNUMVISUAL" val="0"/>
  <p:tag name="KSO_WM_UNIT_DIAGRAM_ISREFERUNIT" val="0"/>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5"/>
</p:tagLst>
</file>

<file path=ppt/tags/tag65.xml><?xml version="1.0" encoding="utf-8"?>
<p:tagLst xmlns:p="http://schemas.openxmlformats.org/presentationml/2006/main">
  <p:tag name="KSO_WM_UNIT_HIGHLIGHT" val="0"/>
  <p:tag name="KSO_WM_UNIT_COMPATIBLE" val="0"/>
  <p:tag name="KSO_WM_UNIT_ID" val="diagram20190043_4*l_h_h_i*1_3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i"/>
  <p:tag name="KSO_WM_UNIT_INDEX" val="1_3_1_1"/>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5"/>
</p:tagLst>
</file>

<file path=ppt/tags/tag66.xml><?xml version="1.0" encoding="utf-8"?>
<p:tagLst xmlns:p="http://schemas.openxmlformats.org/presentationml/2006/main">
  <p:tag name="KSO_WM_UNIT_HIGHLIGHT" val="0"/>
  <p:tag name="KSO_WM_UNIT_COMPATIBLE" val="0"/>
  <p:tag name="KSO_WM_UNIT_ID" val="diagram20190043_4*l_h_h_f*1_3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f"/>
  <p:tag name="KSO_WM_UNIT_INDEX" val="1_3_1_1"/>
  <p:tag name="KSO_WM_UNIT_PRESET_TEXT" val="单击此处添加文本具体内容"/>
  <p:tag name="KSO_WM_UNIT_VALUE" val="4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67.xml><?xml version="1.0" encoding="utf-8"?>
<p:tagLst xmlns:p="http://schemas.openxmlformats.org/presentationml/2006/main">
  <p:tag name="KSO_WM_UNIT_HIGHLIGHT" val="0"/>
  <p:tag name="KSO_WM_UNIT_COMPATIBLE" val="0"/>
  <p:tag name="KSO_WM_UNIT_ID" val="diagram20190043_4*l_h_h_a*1_3_1_1"/>
  <p:tag name="KSO_WM_TEMPLATE_CATEGORY" val="diagram"/>
  <p:tag name="KSO_WM_TEMPLATE_INDEX" val="20190043"/>
  <p:tag name="KSO_WM_UNIT_LAYERLEVEL" val="1_1_1_1"/>
  <p:tag name="KSO_WM_TAG_VERSION" val="1.0"/>
  <p:tag name="KSO_WM_BEAUTIFY_FLAG" val="#wm#"/>
  <p:tag name="KSO_WM_UNIT_ISCONTENTSTITLE" val="0"/>
  <p:tag name="KSO_WM_DIAGRAM_GROUP_CODE" val="l1-1"/>
  <p:tag name="KSO_WM_UNIT_TYPE" val="l_h_h_a"/>
  <p:tag name="KSO_WM_UNIT_INDEX" val="1_3_1_1"/>
  <p:tag name="KSO_WM_UNIT_PRESET_TEXT" val="添加标题"/>
  <p:tag name="KSO_WM_UNIT_VALUE" val="8"/>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68.xml><?xml version="1.0" encoding="utf-8"?>
<p:tagLst xmlns:p="http://schemas.openxmlformats.org/presentationml/2006/main">
  <p:tag name="KSO_WM_UNIT_HIGHLIGHT" val="0"/>
  <p:tag name="KSO_WM_UNIT_COMPATIBLE" val="0"/>
  <p:tag name="KSO_WM_UNIT_ID" val="diagram20190043_4*l_h_a*1_5_1"/>
  <p:tag name="KSO_WM_TEMPLATE_CATEGORY" val="diagram"/>
  <p:tag name="KSO_WM_TEMPLATE_INDEX" val="20190043"/>
  <p:tag name="KSO_WM_UNIT_LAYERLEVEL" val="1_1_1"/>
  <p:tag name="KSO_WM_TAG_VERSION" val="1.0"/>
  <p:tag name="KSO_WM_BEAUTIFY_FLAG" val="#wm#"/>
  <p:tag name="KSO_WM_UNIT_ISCONTENTSTITLE" val="0"/>
  <p:tag name="KSO_WM_DIAGRAM_GROUP_CODE" val="l1-1"/>
  <p:tag name="KSO_WM_UNIT_TYPE" val="l_h_a"/>
  <p:tag name="KSO_WM_UNIT_INDEX" val="1_5_1"/>
  <p:tag name="KSO_WM_UNIT_PRESET_TEXT" val="添加标题"/>
  <p:tag name="KSO_WM_UNIT_VALUE" val="7"/>
  <p:tag name="KSO_WM_UNIT_NOCLEAR" val="0"/>
  <p:tag name="KSO_WM_UNIT_DIAGRAM_ISNUMVISUAL" val="0"/>
  <p:tag name="KSO_WM_UNIT_DIAGRAM_ISREFERUNIT" val="0"/>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5"/>
</p:tagLst>
</file>

<file path=ppt/tags/tag69.xml><?xml version="1.0" encoding="utf-8"?>
<p:tagLst xmlns:p="http://schemas.openxmlformats.org/presentationml/2006/main">
  <p:tag name="KSO_WM_UNIT_HIGHLIGHT" val="0"/>
  <p:tag name="KSO_WM_UNIT_COMPATIBLE" val="0"/>
  <p:tag name="KSO_WM_UNIT_ID" val="diagram20190043_4*l_h_h_i*1_5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i"/>
  <p:tag name="KSO_WM_UNIT_INDEX" val="1_5_1_1"/>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0.xml><?xml version="1.0" encoding="utf-8"?>
<p:tagLst xmlns:p="http://schemas.openxmlformats.org/presentationml/2006/main">
  <p:tag name="KSO_WM_UNIT_HIGHLIGHT" val="0"/>
  <p:tag name="KSO_WM_UNIT_COMPATIBLE" val="0"/>
  <p:tag name="KSO_WM_UNIT_ID" val="diagram20190043_4*l_h_h_f*1_5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f"/>
  <p:tag name="KSO_WM_UNIT_INDEX" val="1_5_1_1"/>
  <p:tag name="KSO_WM_UNIT_PRESET_TEXT" val="单击此处添加文本具体内容"/>
  <p:tag name="KSO_WM_UNIT_VALUE" val="4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71.xml><?xml version="1.0" encoding="utf-8"?>
<p:tagLst xmlns:p="http://schemas.openxmlformats.org/presentationml/2006/main">
  <p:tag name="KSO_WM_UNIT_HIGHLIGHT" val="0"/>
  <p:tag name="KSO_WM_UNIT_COMPATIBLE" val="0"/>
  <p:tag name="KSO_WM_UNIT_ID" val="diagram20190043_4*l_h_h_a*1_5_1_1"/>
  <p:tag name="KSO_WM_TEMPLATE_CATEGORY" val="diagram"/>
  <p:tag name="KSO_WM_TEMPLATE_INDEX" val="20190043"/>
  <p:tag name="KSO_WM_UNIT_LAYERLEVEL" val="1_1_1_1"/>
  <p:tag name="KSO_WM_TAG_VERSION" val="1.0"/>
  <p:tag name="KSO_WM_BEAUTIFY_FLAG" val="#wm#"/>
  <p:tag name="KSO_WM_UNIT_ISCONTENTSTITLE" val="0"/>
  <p:tag name="KSO_WM_DIAGRAM_GROUP_CODE" val="l1-1"/>
  <p:tag name="KSO_WM_UNIT_TYPE" val="l_h_h_a"/>
  <p:tag name="KSO_WM_UNIT_INDEX" val="1_5_1_1"/>
  <p:tag name="KSO_WM_UNIT_PRESET_TEXT" val="添加标题"/>
  <p:tag name="KSO_WM_UNIT_VALUE" val="8"/>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72.xml><?xml version="1.0" encoding="utf-8"?>
<p:tagLst xmlns:p="http://schemas.openxmlformats.org/presentationml/2006/main">
  <p:tag name="KSO_WM_UNIT_HIGHLIGHT" val="0"/>
  <p:tag name="KSO_WM_UNIT_COMPATIBLE" val="0"/>
  <p:tag name="KSO_WM_UNIT_ID" val="diagram20190043_4*l_h_a*1_4_1"/>
  <p:tag name="KSO_WM_TEMPLATE_CATEGORY" val="diagram"/>
  <p:tag name="KSO_WM_TEMPLATE_INDEX" val="20190043"/>
  <p:tag name="KSO_WM_UNIT_LAYERLEVEL" val="1_1_1"/>
  <p:tag name="KSO_WM_TAG_VERSION" val="1.0"/>
  <p:tag name="KSO_WM_BEAUTIFY_FLAG" val="#wm#"/>
  <p:tag name="KSO_WM_UNIT_ISCONTENTSTITLE" val="0"/>
  <p:tag name="KSO_WM_DIAGRAM_GROUP_CODE" val="l1-1"/>
  <p:tag name="KSO_WM_UNIT_TYPE" val="l_h_a"/>
  <p:tag name="KSO_WM_UNIT_INDEX" val="1_4_1"/>
  <p:tag name="KSO_WM_UNIT_PRESET_TEXT" val="添加标题"/>
  <p:tag name="KSO_WM_UNIT_VALUE" val="7"/>
  <p:tag name="KSO_WM_UNIT_NOCLEAR" val="0"/>
  <p:tag name="KSO_WM_UNIT_DIAGRAM_ISNUMVISUAL" val="0"/>
  <p:tag name="KSO_WM_UNIT_DIAGRAM_ISREFERUNIT" val="0"/>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5"/>
</p:tagLst>
</file>

<file path=ppt/tags/tag73.xml><?xml version="1.0" encoding="utf-8"?>
<p:tagLst xmlns:p="http://schemas.openxmlformats.org/presentationml/2006/main">
  <p:tag name="KSO_WM_UNIT_HIGHLIGHT" val="0"/>
  <p:tag name="KSO_WM_UNIT_COMPATIBLE" val="0"/>
  <p:tag name="KSO_WM_UNIT_ID" val="diagram20190043_4*l_h_h_i*1_4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i"/>
  <p:tag name="KSO_WM_UNIT_INDEX" val="1_4_1_1"/>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5"/>
</p:tagLst>
</file>

<file path=ppt/tags/tag74.xml><?xml version="1.0" encoding="utf-8"?>
<p:tagLst xmlns:p="http://schemas.openxmlformats.org/presentationml/2006/main">
  <p:tag name="KSO_WM_UNIT_HIGHLIGHT" val="0"/>
  <p:tag name="KSO_WM_UNIT_COMPATIBLE" val="0"/>
  <p:tag name="KSO_WM_UNIT_ID" val="diagram20190043_4*l_h_h_f*1_4_1_1"/>
  <p:tag name="KSO_WM_TEMPLATE_CATEGORY" val="diagram"/>
  <p:tag name="KSO_WM_TEMPLATE_INDEX" val="20190043"/>
  <p:tag name="KSO_WM_UNIT_LAYERLEVEL" val="1_1_1_1"/>
  <p:tag name="KSO_WM_TAG_VERSION" val="1.0"/>
  <p:tag name="KSO_WM_BEAUTIFY_FLAG" val="#wm#"/>
  <p:tag name="KSO_WM_DIAGRAM_GROUP_CODE" val="l1-1"/>
  <p:tag name="KSO_WM_UNIT_TYPE" val="l_h_h_f"/>
  <p:tag name="KSO_WM_UNIT_INDEX" val="1_4_1_1"/>
  <p:tag name="KSO_WM_UNIT_PRESET_TEXT" val="单击此处添加文本具体内容"/>
  <p:tag name="KSO_WM_UNIT_VALUE" val="4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75.xml><?xml version="1.0" encoding="utf-8"?>
<p:tagLst xmlns:p="http://schemas.openxmlformats.org/presentationml/2006/main">
  <p:tag name="KSO_WM_UNIT_HIGHLIGHT" val="0"/>
  <p:tag name="KSO_WM_UNIT_COMPATIBLE" val="0"/>
  <p:tag name="KSO_WM_UNIT_ID" val="diagram20190043_4*l_h_h_a*1_4_1_1"/>
  <p:tag name="KSO_WM_TEMPLATE_CATEGORY" val="diagram"/>
  <p:tag name="KSO_WM_TEMPLATE_INDEX" val="20190043"/>
  <p:tag name="KSO_WM_UNIT_LAYERLEVEL" val="1_1_1_1"/>
  <p:tag name="KSO_WM_TAG_VERSION" val="1.0"/>
  <p:tag name="KSO_WM_BEAUTIFY_FLAG" val="#wm#"/>
  <p:tag name="KSO_WM_UNIT_ISCONTENTSTITLE" val="0"/>
  <p:tag name="KSO_WM_DIAGRAM_GROUP_CODE" val="l1-1"/>
  <p:tag name="KSO_WM_UNIT_TYPE" val="l_h_h_a"/>
  <p:tag name="KSO_WM_UNIT_INDEX" val="1_4_1_1"/>
  <p:tag name="KSO_WM_UNIT_PRESET_TEXT" val="添加标题"/>
  <p:tag name="KSO_WM_UNIT_VALUE" val="8"/>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5"/>
</p:tagLst>
</file>

<file path=ppt/tags/tag76.xml><?xml version="1.0" encoding="utf-8"?>
<p:tagLst xmlns:p="http://schemas.openxmlformats.org/presentationml/2006/main">
  <p:tag name="KSO_WM_UNIT_HIGHLIGHT" val="0"/>
  <p:tag name="KSO_WM_UNIT_COMPATIBLE" val="0"/>
  <p:tag name="KSO_WM_UNIT_ID" val="diagram20190043_4*l_z*1_3"/>
  <p:tag name="KSO_WM_TEMPLATE_CATEGORY" val="diagram"/>
  <p:tag name="KSO_WM_TEMPLATE_INDEX" val="20190043"/>
  <p:tag name="KSO_WM_UNIT_LAYERLEVEL" val="1_1"/>
  <p:tag name="KSO_WM_TAG_VERSION" val="1.0"/>
  <p:tag name="KSO_WM_BEAUTIFY_FLAG" val="#wm#"/>
  <p:tag name="KSO_WM_DIAGRAM_GROUP_CODE" val="l1-1"/>
  <p:tag name="KSO_WM_UNIT_TYPE" val="l_z"/>
  <p:tag name="KSO_WM_UNIT_INDEX" val="1_3"/>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5"/>
</p:tagLst>
</file>

<file path=ppt/tags/tag77.xml><?xml version="1.0" encoding="utf-8"?>
<p:tagLst xmlns:p="http://schemas.openxmlformats.org/presentationml/2006/main">
  <p:tag name="KSO_WM_BEAUTIFY_FLAG" val="#wm#"/>
  <p:tag name="KSO_WM_TEMPLATE_CATEGORY" val="custom"/>
  <p:tag name="KSO_WM_TEMPLATE_INDEX" val="2020020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 name="KSO_WM_SLIDE_BACKGROUND_TYPE" val="navigation"/>
  <p:tag name="KSO_WM_SLIDE_BK_DARK_LIGHT" val="2"/>
  <p:tag name="KSO_WM_UNIT_SUBTYPE" val="h"/>
  <p:tag name="KSO_WM_UNIT_BK_DARK_LIGHT"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1_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11231</Words>
  <Application>WPS 演示</Application>
  <PresentationFormat>自定义</PresentationFormat>
  <Paragraphs>851</Paragraphs>
  <Slides>84</Slides>
  <Notes>73</Notes>
  <HiddenSlides>0</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84</vt:i4>
      </vt:variant>
    </vt:vector>
  </HeadingPairs>
  <TitlesOfParts>
    <vt:vector size="107" baseType="lpstr">
      <vt:lpstr>Arial</vt:lpstr>
      <vt:lpstr>宋体</vt:lpstr>
      <vt:lpstr>Wingdings</vt:lpstr>
      <vt:lpstr>Calibri</vt:lpstr>
      <vt:lpstr>等线</vt:lpstr>
      <vt:lpstr>Calibri Light</vt:lpstr>
      <vt:lpstr>微软雅黑</vt:lpstr>
      <vt:lpstr>微软雅黑 Light</vt:lpstr>
      <vt:lpstr>Times New Roman</vt:lpstr>
      <vt:lpstr>Century Gothic</vt:lpstr>
      <vt:lpstr>幼圆</vt:lpstr>
      <vt:lpstr>Arial Unicode MS</vt:lpstr>
      <vt:lpstr>等线 Light</vt:lpstr>
      <vt:lpstr>方正大黑简体</vt:lpstr>
      <vt:lpstr>黑体</vt:lpstr>
      <vt:lpstr>楷体</vt:lpstr>
      <vt:lpstr>隶书</vt:lpstr>
      <vt:lpstr>Viner Hand ITC</vt:lpstr>
      <vt:lpstr>1_第一PPT,www.1ppt.com</vt:lpstr>
      <vt:lpstr>3_第一PPT,www.1ppt.com</vt:lpstr>
      <vt:lpstr>4_第一PPT,www.1ppt.com</vt:lpstr>
      <vt:lpstr>2_第一PPT,www.1ppt.com</vt:lpstr>
      <vt:lpstr>5_第一PPT,www.1ppt.com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第二，要注重宣讲艺术。</vt:lpstr>
      <vt:lpstr>PowerPoint 演示文稿</vt:lpstr>
      <vt:lpstr>PowerPoint 演示文稿</vt:lpstr>
      <vt:lpstr>PowerPoint 演示文稿</vt:lpstr>
      <vt:lpstr>PowerPoint 演示文稿</vt:lpstr>
      <vt:lpstr>PowerPoint 演示文稿</vt:lpstr>
      <vt:lpstr>老一辈革命家的光辉业绩</vt:lpstr>
      <vt:lpstr>革命先烈的崇高精神 </vt:lpstr>
      <vt:lpstr>丰富的红色资源</vt:lpstr>
      <vt:lpstr>丰富的红色资源</vt:lpstr>
      <vt:lpstr>丰富的红色资源</vt:lpstr>
      <vt:lpstr>丰富的红色资源</vt:lpstr>
      <vt:lpstr>革命星火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17创意商务通用</dc:title>
  <dc:creator>user</dc:creator>
  <cp:lastModifiedBy>张正武</cp:lastModifiedBy>
  <cp:revision>633</cp:revision>
  <dcterms:created xsi:type="dcterms:W3CDTF">2016-07-04T03:49:00Z</dcterms:created>
  <dcterms:modified xsi:type="dcterms:W3CDTF">2021-05-21T09:42:59Z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D6F7C2876E244565B501FBB38331139C</vt:lpwstr>
  </property>
</Properties>
</file>